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69"/>
  </p:notesMasterIdLst>
  <p:sldIdLst>
    <p:sldId id="256" r:id="rId2"/>
    <p:sldId id="258" r:id="rId3"/>
    <p:sldId id="340" r:id="rId4"/>
    <p:sldId id="339" r:id="rId5"/>
    <p:sldId id="285" r:id="rId6"/>
    <p:sldId id="326" r:id="rId7"/>
    <p:sldId id="325" r:id="rId8"/>
    <p:sldId id="286" r:id="rId9"/>
    <p:sldId id="341" r:id="rId10"/>
    <p:sldId id="327" r:id="rId11"/>
    <p:sldId id="328" r:id="rId12"/>
    <p:sldId id="329" r:id="rId13"/>
    <p:sldId id="330" r:id="rId14"/>
    <p:sldId id="331" r:id="rId15"/>
    <p:sldId id="342" r:id="rId16"/>
    <p:sldId id="332" r:id="rId17"/>
    <p:sldId id="333" r:id="rId18"/>
    <p:sldId id="334" r:id="rId19"/>
    <p:sldId id="335" r:id="rId20"/>
    <p:sldId id="292" r:id="rId21"/>
    <p:sldId id="268" r:id="rId22"/>
    <p:sldId id="293" r:id="rId23"/>
    <p:sldId id="294" r:id="rId24"/>
    <p:sldId id="295" r:id="rId25"/>
    <p:sldId id="296" r:id="rId26"/>
    <p:sldId id="336" r:id="rId27"/>
    <p:sldId id="297" r:id="rId28"/>
    <p:sldId id="361" r:id="rId29"/>
    <p:sldId id="362" r:id="rId30"/>
    <p:sldId id="360" r:id="rId31"/>
    <p:sldId id="298" r:id="rId32"/>
    <p:sldId id="299" r:id="rId33"/>
    <p:sldId id="358" r:id="rId34"/>
    <p:sldId id="300" r:id="rId35"/>
    <p:sldId id="301" r:id="rId36"/>
    <p:sldId id="359" r:id="rId37"/>
    <p:sldId id="355" r:id="rId38"/>
    <p:sldId id="356" r:id="rId39"/>
    <p:sldId id="357" r:id="rId40"/>
    <p:sldId id="321" r:id="rId41"/>
    <p:sldId id="322" r:id="rId42"/>
    <p:sldId id="323" r:id="rId43"/>
    <p:sldId id="302" r:id="rId44"/>
    <p:sldId id="337" r:id="rId45"/>
    <p:sldId id="304" r:id="rId46"/>
    <p:sldId id="305" r:id="rId47"/>
    <p:sldId id="306" r:id="rId48"/>
    <p:sldId id="307" r:id="rId49"/>
    <p:sldId id="308" r:id="rId50"/>
    <p:sldId id="309" r:id="rId51"/>
    <p:sldId id="311" r:id="rId52"/>
    <p:sldId id="312" r:id="rId53"/>
    <p:sldId id="338" r:id="rId54"/>
    <p:sldId id="310" r:id="rId55"/>
    <p:sldId id="317" r:id="rId56"/>
    <p:sldId id="318" r:id="rId57"/>
    <p:sldId id="319" r:id="rId58"/>
    <p:sldId id="320" r:id="rId59"/>
    <p:sldId id="324" r:id="rId60"/>
    <p:sldId id="343" r:id="rId61"/>
    <p:sldId id="345" r:id="rId62"/>
    <p:sldId id="344" r:id="rId63"/>
    <p:sldId id="346" r:id="rId64"/>
    <p:sldId id="347" r:id="rId65"/>
    <p:sldId id="349" r:id="rId66"/>
    <p:sldId id="351" r:id="rId67"/>
    <p:sldId id="284" r:id="rId68"/>
  </p:sldIdLst>
  <p:sldSz cx="9144000" cy="5143500" type="screen16x9"/>
  <p:notesSz cx="6858000" cy="9144000"/>
  <p:embeddedFontLst>
    <p:embeddedFont>
      <p:font typeface="B Nazanin" panose="00000400000000000000" pitchFamily="2" charset="-78"/>
      <p:regular r:id="rId70"/>
      <p:bold r:id="rId71"/>
    </p:embeddedFont>
    <p:embeddedFont>
      <p:font typeface="Saira SemiCondensed Medium" panose="020B0604020202020204" charset="0"/>
      <p:regular r:id="rId72"/>
      <p:bold r:id="rId73"/>
    </p:embeddedFont>
    <p:embeddedFont>
      <p:font typeface="Inria Sans" panose="020B0604020202020204" charset="0"/>
      <p:regular r:id="rId74"/>
      <p:bold r:id="rId75"/>
      <p:italic r:id="rId76"/>
      <p:boldItalic r:id="rId77"/>
    </p:embeddedFont>
    <p:embeddedFont>
      <p:font typeface="Cambria Math" panose="02040503050406030204" pitchFamily="18" charset="0"/>
      <p:regular r:id="rId78"/>
    </p:embeddedFont>
    <p:embeddedFont>
      <p:font typeface="Monotype Corsiva" panose="03010101010201010101" pitchFamily="66" charset="0"/>
      <p:italic r:id="rId79"/>
    </p:embeddedFont>
    <p:embeddedFont>
      <p:font typeface="Inria Sans Light" panose="020B0604020202020204" charset="0"/>
      <p:regular r:id="rId80"/>
      <p:bold r:id="rId81"/>
      <p:italic r:id="rId82"/>
      <p:boldItalic r:id="rId83"/>
    </p:embeddedFont>
    <p:embeddedFont>
      <p:font typeface="Saira Semi Condensed" panose="020B0604020202020204" charset="0"/>
      <p:regular r:id="rId84"/>
      <p:bold r:id="rId85"/>
    </p:embeddedFont>
    <p:embeddedFont>
      <p:font typeface="Titillium Web" panose="020B0604020202020204" charset="0"/>
      <p:regular r:id="rId86"/>
      <p:bold r:id="rId87"/>
      <p:italic r:id="rId88"/>
      <p:boldItalic r:id="rId8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7F5B8"/>
    <a:srgbClr val="6BF5EC"/>
    <a:srgbClr val="10E7D9"/>
    <a:srgbClr val="24D8A0"/>
    <a:srgbClr val="FF9900"/>
    <a:srgbClr val="FFFFCC"/>
    <a:srgbClr val="F9F185"/>
    <a:srgbClr val="FFF218"/>
    <a:srgbClr val="FFCC99"/>
    <a:srgbClr val="FFCC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920840A-3DD9-4F27-BA70-8E1CD972C3AE}">
  <a:tblStyle styleId="{8920840A-3DD9-4F27-BA70-8E1CD972C3A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12" autoAdjust="0"/>
    <p:restoredTop sz="94660"/>
  </p:normalViewPr>
  <p:slideViewPr>
    <p:cSldViewPr snapToGrid="0">
      <p:cViewPr varScale="1">
        <p:scale>
          <a:sx n="129" d="100"/>
          <a:sy n="129" d="100"/>
        </p:scale>
        <p:origin x="144" y="4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font" Target="fonts/font15.fntdata"/><Relationship Id="rId89" Type="http://schemas.openxmlformats.org/officeDocument/2006/relationships/font" Target="fonts/font20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5.fntdata"/><Relationship Id="rId79" Type="http://schemas.openxmlformats.org/officeDocument/2006/relationships/font" Target="fonts/font10.fntdata"/><Relationship Id="rId5" Type="http://schemas.openxmlformats.org/officeDocument/2006/relationships/slide" Target="slides/slide4.xml"/><Relationship Id="rId90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3.fntdata"/><Relationship Id="rId80" Type="http://schemas.openxmlformats.org/officeDocument/2006/relationships/font" Target="fonts/font11.fntdata"/><Relationship Id="rId85" Type="http://schemas.openxmlformats.org/officeDocument/2006/relationships/font" Target="fonts/font16.fntdata"/><Relationship Id="rId93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1.fntdata"/><Relationship Id="rId75" Type="http://schemas.openxmlformats.org/officeDocument/2006/relationships/font" Target="fonts/font6.fntdata"/><Relationship Id="rId83" Type="http://schemas.openxmlformats.org/officeDocument/2006/relationships/font" Target="fonts/font14.fntdata"/><Relationship Id="rId88" Type="http://schemas.openxmlformats.org/officeDocument/2006/relationships/font" Target="fonts/font19.fntdata"/><Relationship Id="rId9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4.fntdata"/><Relationship Id="rId78" Type="http://schemas.openxmlformats.org/officeDocument/2006/relationships/font" Target="fonts/font9.fntdata"/><Relationship Id="rId81" Type="http://schemas.openxmlformats.org/officeDocument/2006/relationships/font" Target="fonts/font12.fntdata"/><Relationship Id="rId86" Type="http://schemas.openxmlformats.org/officeDocument/2006/relationships/font" Target="fonts/font1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7.fntdata"/><Relationship Id="rId7" Type="http://schemas.openxmlformats.org/officeDocument/2006/relationships/slide" Target="slides/slide6.xml"/><Relationship Id="rId71" Type="http://schemas.openxmlformats.org/officeDocument/2006/relationships/font" Target="fonts/font2.fntdata"/><Relationship Id="rId92" Type="http://schemas.openxmlformats.org/officeDocument/2006/relationships/theme" Target="theme/theme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font" Target="fonts/font18.fntdata"/><Relationship Id="rId61" Type="http://schemas.openxmlformats.org/officeDocument/2006/relationships/slide" Target="slides/slide60.xml"/><Relationship Id="rId82" Type="http://schemas.openxmlformats.org/officeDocument/2006/relationships/font" Target="fonts/font13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36286091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18985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10613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48660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802254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22304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761827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28749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25833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190331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4415952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042445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3117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563911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115790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65585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52928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211692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004629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388206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273468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944955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21155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747053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992936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442013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235569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7914876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250788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74091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319287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804246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944478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280619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522957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668060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532063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500001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789238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460418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235667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797449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616748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713535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46812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034531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155196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479144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795077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05375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112779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459670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9877463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8054596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0765785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252288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346003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275916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782672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028065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361595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657273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469701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7844626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" name="Google Shape;1383;g41a98d525d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4" name="Google Shape;1384;g41a98d525d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76887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45739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64135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4209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0" y="0"/>
            <a:ext cx="9143998" cy="5143471"/>
            <a:chOff x="0" y="0"/>
            <a:chExt cx="9143998" cy="5143471"/>
          </a:xfrm>
        </p:grpSpPr>
        <p:sp>
          <p:nvSpPr>
            <p:cNvPr id="11" name="Google Shape;11;p2"/>
            <p:cNvSpPr/>
            <p:nvPr/>
          </p:nvSpPr>
          <p:spPr>
            <a:xfrm>
              <a:off x="7804386" y="3246725"/>
              <a:ext cx="1339607" cy="1788411"/>
            </a:xfrm>
            <a:custGeom>
              <a:avLst/>
              <a:gdLst/>
              <a:ahLst/>
              <a:cxnLst/>
              <a:rect l="l" t="t" r="r" b="b"/>
              <a:pathLst>
                <a:path w="12799" h="17087" extrusionOk="0">
                  <a:moveTo>
                    <a:pt x="2845" y="387"/>
                  </a:moveTo>
                  <a:lnTo>
                    <a:pt x="4801" y="1514"/>
                  </a:lnTo>
                  <a:lnTo>
                    <a:pt x="4790" y="1559"/>
                  </a:lnTo>
                  <a:lnTo>
                    <a:pt x="4790" y="1605"/>
                  </a:lnTo>
                  <a:lnTo>
                    <a:pt x="4790" y="1639"/>
                  </a:lnTo>
                  <a:lnTo>
                    <a:pt x="4801" y="1684"/>
                  </a:lnTo>
                  <a:lnTo>
                    <a:pt x="4824" y="1718"/>
                  </a:lnTo>
                  <a:lnTo>
                    <a:pt x="4847" y="1741"/>
                  </a:lnTo>
                  <a:lnTo>
                    <a:pt x="4869" y="1775"/>
                  </a:lnTo>
                  <a:lnTo>
                    <a:pt x="4904" y="1798"/>
                  </a:lnTo>
                  <a:lnTo>
                    <a:pt x="4938" y="1809"/>
                  </a:lnTo>
                  <a:lnTo>
                    <a:pt x="4983" y="1821"/>
                  </a:lnTo>
                  <a:lnTo>
                    <a:pt x="4983" y="4164"/>
                  </a:lnTo>
                  <a:lnTo>
                    <a:pt x="4915" y="4187"/>
                  </a:lnTo>
                  <a:lnTo>
                    <a:pt x="4869" y="4232"/>
                  </a:lnTo>
                  <a:lnTo>
                    <a:pt x="4824" y="4289"/>
                  </a:lnTo>
                  <a:lnTo>
                    <a:pt x="4813" y="4357"/>
                  </a:lnTo>
                  <a:lnTo>
                    <a:pt x="4824" y="4414"/>
                  </a:lnTo>
                  <a:lnTo>
                    <a:pt x="2822" y="5575"/>
                  </a:lnTo>
                  <a:lnTo>
                    <a:pt x="2788" y="5540"/>
                  </a:lnTo>
                  <a:lnTo>
                    <a:pt x="2742" y="5506"/>
                  </a:lnTo>
                  <a:lnTo>
                    <a:pt x="2697" y="5484"/>
                  </a:lnTo>
                  <a:lnTo>
                    <a:pt x="2583" y="5484"/>
                  </a:lnTo>
                  <a:lnTo>
                    <a:pt x="2526" y="5506"/>
                  </a:lnTo>
                  <a:lnTo>
                    <a:pt x="2481" y="5540"/>
                  </a:lnTo>
                  <a:lnTo>
                    <a:pt x="2446" y="5575"/>
                  </a:lnTo>
                  <a:lnTo>
                    <a:pt x="513" y="4460"/>
                  </a:lnTo>
                  <a:lnTo>
                    <a:pt x="524" y="4414"/>
                  </a:lnTo>
                  <a:lnTo>
                    <a:pt x="535" y="4357"/>
                  </a:lnTo>
                  <a:lnTo>
                    <a:pt x="524" y="4301"/>
                  </a:lnTo>
                  <a:lnTo>
                    <a:pt x="513" y="4255"/>
                  </a:lnTo>
                  <a:lnTo>
                    <a:pt x="490" y="4210"/>
                  </a:lnTo>
                  <a:lnTo>
                    <a:pt x="467" y="4175"/>
                  </a:lnTo>
                  <a:lnTo>
                    <a:pt x="422" y="4141"/>
                  </a:lnTo>
                  <a:lnTo>
                    <a:pt x="388" y="4119"/>
                  </a:lnTo>
                  <a:lnTo>
                    <a:pt x="342" y="4096"/>
                  </a:lnTo>
                  <a:lnTo>
                    <a:pt x="285" y="4084"/>
                  </a:lnTo>
                  <a:lnTo>
                    <a:pt x="285" y="1798"/>
                  </a:lnTo>
                  <a:lnTo>
                    <a:pt x="319" y="1787"/>
                  </a:lnTo>
                  <a:lnTo>
                    <a:pt x="353" y="1775"/>
                  </a:lnTo>
                  <a:lnTo>
                    <a:pt x="410" y="1730"/>
                  </a:lnTo>
                  <a:lnTo>
                    <a:pt x="456" y="1673"/>
                  </a:lnTo>
                  <a:lnTo>
                    <a:pt x="467" y="1639"/>
                  </a:lnTo>
                  <a:lnTo>
                    <a:pt x="467" y="1605"/>
                  </a:lnTo>
                  <a:lnTo>
                    <a:pt x="467" y="1559"/>
                  </a:lnTo>
                  <a:lnTo>
                    <a:pt x="456" y="1525"/>
                  </a:lnTo>
                  <a:lnTo>
                    <a:pt x="2424" y="387"/>
                  </a:lnTo>
                  <a:lnTo>
                    <a:pt x="2458" y="433"/>
                  </a:lnTo>
                  <a:lnTo>
                    <a:pt x="2515" y="467"/>
                  </a:lnTo>
                  <a:lnTo>
                    <a:pt x="2572" y="490"/>
                  </a:lnTo>
                  <a:lnTo>
                    <a:pt x="2640" y="501"/>
                  </a:lnTo>
                  <a:lnTo>
                    <a:pt x="2697" y="490"/>
                  </a:lnTo>
                  <a:lnTo>
                    <a:pt x="2765" y="467"/>
                  </a:lnTo>
                  <a:lnTo>
                    <a:pt x="2810" y="433"/>
                  </a:lnTo>
                  <a:lnTo>
                    <a:pt x="2845" y="387"/>
                  </a:lnTo>
                  <a:close/>
                  <a:moveTo>
                    <a:pt x="5165" y="4460"/>
                  </a:moveTo>
                  <a:lnTo>
                    <a:pt x="7179" y="5620"/>
                  </a:lnTo>
                  <a:lnTo>
                    <a:pt x="7167" y="5666"/>
                  </a:lnTo>
                  <a:lnTo>
                    <a:pt x="7156" y="5700"/>
                  </a:lnTo>
                  <a:lnTo>
                    <a:pt x="7167" y="5745"/>
                  </a:lnTo>
                  <a:lnTo>
                    <a:pt x="7179" y="5779"/>
                  </a:lnTo>
                  <a:lnTo>
                    <a:pt x="7190" y="5813"/>
                  </a:lnTo>
                  <a:lnTo>
                    <a:pt x="7213" y="5848"/>
                  </a:lnTo>
                  <a:lnTo>
                    <a:pt x="7247" y="5870"/>
                  </a:lnTo>
                  <a:lnTo>
                    <a:pt x="7281" y="5893"/>
                  </a:lnTo>
                  <a:lnTo>
                    <a:pt x="7315" y="5916"/>
                  </a:lnTo>
                  <a:lnTo>
                    <a:pt x="7349" y="5916"/>
                  </a:lnTo>
                  <a:lnTo>
                    <a:pt x="7349" y="8214"/>
                  </a:lnTo>
                  <a:lnTo>
                    <a:pt x="7304" y="8225"/>
                  </a:lnTo>
                  <a:lnTo>
                    <a:pt x="7258" y="8236"/>
                  </a:lnTo>
                  <a:lnTo>
                    <a:pt x="7224" y="8259"/>
                  </a:lnTo>
                  <a:lnTo>
                    <a:pt x="7190" y="8293"/>
                  </a:lnTo>
                  <a:lnTo>
                    <a:pt x="7167" y="8327"/>
                  </a:lnTo>
                  <a:lnTo>
                    <a:pt x="7144" y="8373"/>
                  </a:lnTo>
                  <a:lnTo>
                    <a:pt x="7133" y="8418"/>
                  </a:lnTo>
                  <a:lnTo>
                    <a:pt x="7122" y="8464"/>
                  </a:lnTo>
                  <a:lnTo>
                    <a:pt x="7133" y="8509"/>
                  </a:lnTo>
                  <a:lnTo>
                    <a:pt x="7144" y="8555"/>
                  </a:lnTo>
                  <a:lnTo>
                    <a:pt x="5154" y="9704"/>
                  </a:lnTo>
                  <a:lnTo>
                    <a:pt x="5120" y="9681"/>
                  </a:lnTo>
                  <a:lnTo>
                    <a:pt x="5086" y="9647"/>
                  </a:lnTo>
                  <a:lnTo>
                    <a:pt x="5051" y="9636"/>
                  </a:lnTo>
                  <a:lnTo>
                    <a:pt x="4960" y="9636"/>
                  </a:lnTo>
                  <a:lnTo>
                    <a:pt x="4926" y="9647"/>
                  </a:lnTo>
                  <a:lnTo>
                    <a:pt x="4892" y="9681"/>
                  </a:lnTo>
                  <a:lnTo>
                    <a:pt x="4858" y="9704"/>
                  </a:lnTo>
                  <a:lnTo>
                    <a:pt x="2810" y="8521"/>
                  </a:lnTo>
                  <a:lnTo>
                    <a:pt x="2822" y="8464"/>
                  </a:lnTo>
                  <a:lnTo>
                    <a:pt x="2810" y="8396"/>
                  </a:lnTo>
                  <a:lnTo>
                    <a:pt x="2776" y="8339"/>
                  </a:lnTo>
                  <a:lnTo>
                    <a:pt x="2719" y="8293"/>
                  </a:lnTo>
                  <a:lnTo>
                    <a:pt x="2663" y="8271"/>
                  </a:lnTo>
                  <a:lnTo>
                    <a:pt x="2663" y="5927"/>
                  </a:lnTo>
                  <a:lnTo>
                    <a:pt x="2697" y="5916"/>
                  </a:lnTo>
                  <a:lnTo>
                    <a:pt x="2742" y="5904"/>
                  </a:lnTo>
                  <a:lnTo>
                    <a:pt x="2776" y="5882"/>
                  </a:lnTo>
                  <a:lnTo>
                    <a:pt x="2799" y="5859"/>
                  </a:lnTo>
                  <a:lnTo>
                    <a:pt x="2822" y="5825"/>
                  </a:lnTo>
                  <a:lnTo>
                    <a:pt x="2845" y="5791"/>
                  </a:lnTo>
                  <a:lnTo>
                    <a:pt x="2856" y="5745"/>
                  </a:lnTo>
                  <a:lnTo>
                    <a:pt x="2856" y="5700"/>
                  </a:lnTo>
                  <a:lnTo>
                    <a:pt x="2856" y="5654"/>
                  </a:lnTo>
                  <a:lnTo>
                    <a:pt x="2845" y="5620"/>
                  </a:lnTo>
                  <a:lnTo>
                    <a:pt x="4847" y="4460"/>
                  </a:lnTo>
                  <a:lnTo>
                    <a:pt x="4881" y="4494"/>
                  </a:lnTo>
                  <a:lnTo>
                    <a:pt x="4915" y="4528"/>
                  </a:lnTo>
                  <a:lnTo>
                    <a:pt x="4960" y="4539"/>
                  </a:lnTo>
                  <a:lnTo>
                    <a:pt x="5006" y="4551"/>
                  </a:lnTo>
                  <a:lnTo>
                    <a:pt x="5051" y="4539"/>
                  </a:lnTo>
                  <a:lnTo>
                    <a:pt x="5097" y="4528"/>
                  </a:lnTo>
                  <a:lnTo>
                    <a:pt x="5131" y="4494"/>
                  </a:lnTo>
                  <a:lnTo>
                    <a:pt x="5165" y="4460"/>
                  </a:lnTo>
                  <a:close/>
                  <a:moveTo>
                    <a:pt x="7588" y="8600"/>
                  </a:moveTo>
                  <a:lnTo>
                    <a:pt x="9556" y="9738"/>
                  </a:lnTo>
                  <a:lnTo>
                    <a:pt x="9545" y="9772"/>
                  </a:lnTo>
                  <a:lnTo>
                    <a:pt x="9545" y="9806"/>
                  </a:lnTo>
                  <a:lnTo>
                    <a:pt x="9545" y="9852"/>
                  </a:lnTo>
                  <a:lnTo>
                    <a:pt x="9556" y="9886"/>
                  </a:lnTo>
                  <a:lnTo>
                    <a:pt x="9590" y="9943"/>
                  </a:lnTo>
                  <a:lnTo>
                    <a:pt x="9647" y="9988"/>
                  </a:lnTo>
                  <a:lnTo>
                    <a:pt x="9681" y="10011"/>
                  </a:lnTo>
                  <a:lnTo>
                    <a:pt x="9727" y="10011"/>
                  </a:lnTo>
                  <a:lnTo>
                    <a:pt x="9727" y="12332"/>
                  </a:lnTo>
                  <a:lnTo>
                    <a:pt x="9681" y="12332"/>
                  </a:lnTo>
                  <a:lnTo>
                    <a:pt x="9636" y="12354"/>
                  </a:lnTo>
                  <a:lnTo>
                    <a:pt x="9602" y="12377"/>
                  </a:lnTo>
                  <a:lnTo>
                    <a:pt x="9567" y="12400"/>
                  </a:lnTo>
                  <a:lnTo>
                    <a:pt x="9545" y="12434"/>
                  </a:lnTo>
                  <a:lnTo>
                    <a:pt x="9522" y="12479"/>
                  </a:lnTo>
                  <a:lnTo>
                    <a:pt x="9511" y="12525"/>
                  </a:lnTo>
                  <a:lnTo>
                    <a:pt x="9511" y="12570"/>
                  </a:lnTo>
                  <a:lnTo>
                    <a:pt x="9511" y="12616"/>
                  </a:lnTo>
                  <a:lnTo>
                    <a:pt x="9522" y="12661"/>
                  </a:lnTo>
                  <a:lnTo>
                    <a:pt x="7565" y="13788"/>
                  </a:lnTo>
                  <a:lnTo>
                    <a:pt x="7520" y="13753"/>
                  </a:lnTo>
                  <a:lnTo>
                    <a:pt x="7486" y="13719"/>
                  </a:lnTo>
                  <a:lnTo>
                    <a:pt x="7429" y="13697"/>
                  </a:lnTo>
                  <a:lnTo>
                    <a:pt x="7326" y="13697"/>
                  </a:lnTo>
                  <a:lnTo>
                    <a:pt x="7270" y="13719"/>
                  </a:lnTo>
                  <a:lnTo>
                    <a:pt x="7224" y="13753"/>
                  </a:lnTo>
                  <a:lnTo>
                    <a:pt x="7190" y="13788"/>
                  </a:lnTo>
                  <a:lnTo>
                    <a:pt x="5233" y="12661"/>
                  </a:lnTo>
                  <a:lnTo>
                    <a:pt x="5256" y="12616"/>
                  </a:lnTo>
                  <a:lnTo>
                    <a:pt x="5256" y="12570"/>
                  </a:lnTo>
                  <a:lnTo>
                    <a:pt x="5256" y="12514"/>
                  </a:lnTo>
                  <a:lnTo>
                    <a:pt x="5233" y="12479"/>
                  </a:lnTo>
                  <a:lnTo>
                    <a:pt x="5222" y="12434"/>
                  </a:lnTo>
                  <a:lnTo>
                    <a:pt x="5188" y="12400"/>
                  </a:lnTo>
                  <a:lnTo>
                    <a:pt x="5154" y="12366"/>
                  </a:lnTo>
                  <a:lnTo>
                    <a:pt x="5120" y="12343"/>
                  </a:lnTo>
                  <a:lnTo>
                    <a:pt x="5074" y="12332"/>
                  </a:lnTo>
                  <a:lnTo>
                    <a:pt x="5029" y="12320"/>
                  </a:lnTo>
                  <a:lnTo>
                    <a:pt x="5029" y="9988"/>
                  </a:lnTo>
                  <a:lnTo>
                    <a:pt x="5086" y="9965"/>
                  </a:lnTo>
                  <a:lnTo>
                    <a:pt x="5142" y="9931"/>
                  </a:lnTo>
                  <a:lnTo>
                    <a:pt x="5177" y="9874"/>
                  </a:lnTo>
                  <a:lnTo>
                    <a:pt x="5188" y="9806"/>
                  </a:lnTo>
                  <a:lnTo>
                    <a:pt x="5177" y="9749"/>
                  </a:lnTo>
                  <a:lnTo>
                    <a:pt x="7167" y="8600"/>
                  </a:lnTo>
                  <a:lnTo>
                    <a:pt x="7201" y="8646"/>
                  </a:lnTo>
                  <a:lnTo>
                    <a:pt x="7258" y="8680"/>
                  </a:lnTo>
                  <a:lnTo>
                    <a:pt x="7315" y="8703"/>
                  </a:lnTo>
                  <a:lnTo>
                    <a:pt x="7372" y="8714"/>
                  </a:lnTo>
                  <a:lnTo>
                    <a:pt x="7440" y="8703"/>
                  </a:lnTo>
                  <a:lnTo>
                    <a:pt x="7497" y="8680"/>
                  </a:lnTo>
                  <a:lnTo>
                    <a:pt x="7543" y="8646"/>
                  </a:lnTo>
                  <a:lnTo>
                    <a:pt x="7588" y="8600"/>
                  </a:lnTo>
                  <a:close/>
                  <a:moveTo>
                    <a:pt x="2788" y="8566"/>
                  </a:moveTo>
                  <a:lnTo>
                    <a:pt x="4835" y="9749"/>
                  </a:lnTo>
                  <a:lnTo>
                    <a:pt x="4824" y="9806"/>
                  </a:lnTo>
                  <a:lnTo>
                    <a:pt x="4835" y="9874"/>
                  </a:lnTo>
                  <a:lnTo>
                    <a:pt x="4869" y="9931"/>
                  </a:lnTo>
                  <a:lnTo>
                    <a:pt x="4926" y="9965"/>
                  </a:lnTo>
                  <a:lnTo>
                    <a:pt x="4983" y="9988"/>
                  </a:lnTo>
                  <a:lnTo>
                    <a:pt x="4983" y="12320"/>
                  </a:lnTo>
                  <a:lnTo>
                    <a:pt x="4938" y="12332"/>
                  </a:lnTo>
                  <a:lnTo>
                    <a:pt x="4892" y="12343"/>
                  </a:lnTo>
                  <a:lnTo>
                    <a:pt x="4858" y="12366"/>
                  </a:lnTo>
                  <a:lnTo>
                    <a:pt x="4824" y="12400"/>
                  </a:lnTo>
                  <a:lnTo>
                    <a:pt x="4790" y="12434"/>
                  </a:lnTo>
                  <a:lnTo>
                    <a:pt x="4778" y="12479"/>
                  </a:lnTo>
                  <a:lnTo>
                    <a:pt x="4756" y="12514"/>
                  </a:lnTo>
                  <a:lnTo>
                    <a:pt x="4756" y="12570"/>
                  </a:lnTo>
                  <a:lnTo>
                    <a:pt x="4767" y="12616"/>
                  </a:lnTo>
                  <a:lnTo>
                    <a:pt x="4778" y="12661"/>
                  </a:lnTo>
                  <a:lnTo>
                    <a:pt x="2776" y="13822"/>
                  </a:lnTo>
                  <a:lnTo>
                    <a:pt x="2754" y="13788"/>
                  </a:lnTo>
                  <a:lnTo>
                    <a:pt x="2719" y="13765"/>
                  </a:lnTo>
                  <a:lnTo>
                    <a:pt x="2674" y="13753"/>
                  </a:lnTo>
                  <a:lnTo>
                    <a:pt x="2640" y="13742"/>
                  </a:lnTo>
                  <a:lnTo>
                    <a:pt x="2594" y="13753"/>
                  </a:lnTo>
                  <a:lnTo>
                    <a:pt x="2560" y="13765"/>
                  </a:lnTo>
                  <a:lnTo>
                    <a:pt x="2526" y="13788"/>
                  </a:lnTo>
                  <a:lnTo>
                    <a:pt x="2492" y="13822"/>
                  </a:lnTo>
                  <a:lnTo>
                    <a:pt x="467" y="12650"/>
                  </a:lnTo>
                  <a:lnTo>
                    <a:pt x="479" y="12605"/>
                  </a:lnTo>
                  <a:lnTo>
                    <a:pt x="490" y="12570"/>
                  </a:lnTo>
                  <a:lnTo>
                    <a:pt x="479" y="12525"/>
                  </a:lnTo>
                  <a:lnTo>
                    <a:pt x="467" y="12491"/>
                  </a:lnTo>
                  <a:lnTo>
                    <a:pt x="456" y="12445"/>
                  </a:lnTo>
                  <a:lnTo>
                    <a:pt x="433" y="12423"/>
                  </a:lnTo>
                  <a:lnTo>
                    <a:pt x="399" y="12388"/>
                  </a:lnTo>
                  <a:lnTo>
                    <a:pt x="365" y="12377"/>
                  </a:lnTo>
                  <a:lnTo>
                    <a:pt x="331" y="12354"/>
                  </a:lnTo>
                  <a:lnTo>
                    <a:pt x="285" y="12354"/>
                  </a:lnTo>
                  <a:lnTo>
                    <a:pt x="285" y="9988"/>
                  </a:lnTo>
                  <a:lnTo>
                    <a:pt x="353" y="9965"/>
                  </a:lnTo>
                  <a:lnTo>
                    <a:pt x="399" y="9931"/>
                  </a:lnTo>
                  <a:lnTo>
                    <a:pt x="433" y="9874"/>
                  </a:lnTo>
                  <a:lnTo>
                    <a:pt x="444" y="9806"/>
                  </a:lnTo>
                  <a:lnTo>
                    <a:pt x="433" y="9749"/>
                  </a:lnTo>
                  <a:lnTo>
                    <a:pt x="2481" y="8566"/>
                  </a:lnTo>
                  <a:lnTo>
                    <a:pt x="2515" y="8600"/>
                  </a:lnTo>
                  <a:lnTo>
                    <a:pt x="2549" y="8623"/>
                  </a:lnTo>
                  <a:lnTo>
                    <a:pt x="2594" y="8646"/>
                  </a:lnTo>
                  <a:lnTo>
                    <a:pt x="2685" y="8646"/>
                  </a:lnTo>
                  <a:lnTo>
                    <a:pt x="2731" y="8623"/>
                  </a:lnTo>
                  <a:lnTo>
                    <a:pt x="2765" y="8600"/>
                  </a:lnTo>
                  <a:lnTo>
                    <a:pt x="2788" y="8566"/>
                  </a:lnTo>
                  <a:close/>
                  <a:moveTo>
                    <a:pt x="2583" y="1"/>
                  </a:moveTo>
                  <a:lnTo>
                    <a:pt x="2537" y="12"/>
                  </a:lnTo>
                  <a:lnTo>
                    <a:pt x="2492" y="35"/>
                  </a:lnTo>
                  <a:lnTo>
                    <a:pt x="2458" y="69"/>
                  </a:lnTo>
                  <a:lnTo>
                    <a:pt x="2424" y="114"/>
                  </a:lnTo>
                  <a:lnTo>
                    <a:pt x="2401" y="149"/>
                  </a:lnTo>
                  <a:lnTo>
                    <a:pt x="2390" y="194"/>
                  </a:lnTo>
                  <a:lnTo>
                    <a:pt x="2378" y="251"/>
                  </a:lnTo>
                  <a:lnTo>
                    <a:pt x="2390" y="296"/>
                  </a:lnTo>
                  <a:lnTo>
                    <a:pt x="2401" y="342"/>
                  </a:lnTo>
                  <a:lnTo>
                    <a:pt x="433" y="1479"/>
                  </a:lnTo>
                  <a:lnTo>
                    <a:pt x="399" y="1445"/>
                  </a:lnTo>
                  <a:lnTo>
                    <a:pt x="365" y="1423"/>
                  </a:lnTo>
                  <a:lnTo>
                    <a:pt x="319" y="1400"/>
                  </a:lnTo>
                  <a:lnTo>
                    <a:pt x="228" y="1400"/>
                  </a:lnTo>
                  <a:lnTo>
                    <a:pt x="194" y="1411"/>
                  </a:lnTo>
                  <a:lnTo>
                    <a:pt x="160" y="1434"/>
                  </a:lnTo>
                  <a:lnTo>
                    <a:pt x="126" y="1457"/>
                  </a:lnTo>
                  <a:lnTo>
                    <a:pt x="103" y="1491"/>
                  </a:lnTo>
                  <a:lnTo>
                    <a:pt x="80" y="1525"/>
                  </a:lnTo>
                  <a:lnTo>
                    <a:pt x="69" y="1559"/>
                  </a:lnTo>
                  <a:lnTo>
                    <a:pt x="69" y="1605"/>
                  </a:lnTo>
                  <a:lnTo>
                    <a:pt x="69" y="1639"/>
                  </a:lnTo>
                  <a:lnTo>
                    <a:pt x="80" y="1673"/>
                  </a:lnTo>
                  <a:lnTo>
                    <a:pt x="114" y="1730"/>
                  </a:lnTo>
                  <a:lnTo>
                    <a:pt x="171" y="1775"/>
                  </a:lnTo>
                  <a:lnTo>
                    <a:pt x="240" y="1798"/>
                  </a:lnTo>
                  <a:lnTo>
                    <a:pt x="240" y="4096"/>
                  </a:lnTo>
                  <a:lnTo>
                    <a:pt x="194" y="4096"/>
                  </a:lnTo>
                  <a:lnTo>
                    <a:pt x="149" y="4119"/>
                  </a:lnTo>
                  <a:lnTo>
                    <a:pt x="103" y="4141"/>
                  </a:lnTo>
                  <a:lnTo>
                    <a:pt x="69" y="4175"/>
                  </a:lnTo>
                  <a:lnTo>
                    <a:pt x="35" y="4210"/>
                  </a:lnTo>
                  <a:lnTo>
                    <a:pt x="23" y="4255"/>
                  </a:lnTo>
                  <a:lnTo>
                    <a:pt x="1" y="4301"/>
                  </a:lnTo>
                  <a:lnTo>
                    <a:pt x="1" y="4357"/>
                  </a:lnTo>
                  <a:lnTo>
                    <a:pt x="1" y="4414"/>
                  </a:lnTo>
                  <a:lnTo>
                    <a:pt x="23" y="4460"/>
                  </a:lnTo>
                  <a:lnTo>
                    <a:pt x="46" y="4505"/>
                  </a:lnTo>
                  <a:lnTo>
                    <a:pt x="80" y="4551"/>
                  </a:lnTo>
                  <a:lnTo>
                    <a:pt x="114" y="4574"/>
                  </a:lnTo>
                  <a:lnTo>
                    <a:pt x="160" y="4608"/>
                  </a:lnTo>
                  <a:lnTo>
                    <a:pt x="217" y="4619"/>
                  </a:lnTo>
                  <a:lnTo>
                    <a:pt x="331" y="4619"/>
                  </a:lnTo>
                  <a:lnTo>
                    <a:pt x="399" y="4585"/>
                  </a:lnTo>
                  <a:lnTo>
                    <a:pt x="444" y="4551"/>
                  </a:lnTo>
                  <a:lnTo>
                    <a:pt x="490" y="4505"/>
                  </a:lnTo>
                  <a:lnTo>
                    <a:pt x="2424" y="5620"/>
                  </a:lnTo>
                  <a:lnTo>
                    <a:pt x="2412" y="5666"/>
                  </a:lnTo>
                  <a:lnTo>
                    <a:pt x="2412" y="5700"/>
                  </a:lnTo>
                  <a:lnTo>
                    <a:pt x="2412" y="5745"/>
                  </a:lnTo>
                  <a:lnTo>
                    <a:pt x="2424" y="5779"/>
                  </a:lnTo>
                  <a:lnTo>
                    <a:pt x="2446" y="5825"/>
                  </a:lnTo>
                  <a:lnTo>
                    <a:pt x="2469" y="5848"/>
                  </a:lnTo>
                  <a:lnTo>
                    <a:pt x="2503" y="5882"/>
                  </a:lnTo>
                  <a:lnTo>
                    <a:pt x="2537" y="5904"/>
                  </a:lnTo>
                  <a:lnTo>
                    <a:pt x="2572" y="5916"/>
                  </a:lnTo>
                  <a:lnTo>
                    <a:pt x="2617" y="5927"/>
                  </a:lnTo>
                  <a:lnTo>
                    <a:pt x="2617" y="8271"/>
                  </a:lnTo>
                  <a:lnTo>
                    <a:pt x="2549" y="8293"/>
                  </a:lnTo>
                  <a:lnTo>
                    <a:pt x="2492" y="8339"/>
                  </a:lnTo>
                  <a:lnTo>
                    <a:pt x="2458" y="8396"/>
                  </a:lnTo>
                  <a:lnTo>
                    <a:pt x="2446" y="8464"/>
                  </a:lnTo>
                  <a:lnTo>
                    <a:pt x="2458" y="8521"/>
                  </a:lnTo>
                  <a:lnTo>
                    <a:pt x="410" y="9704"/>
                  </a:lnTo>
                  <a:lnTo>
                    <a:pt x="388" y="9681"/>
                  </a:lnTo>
                  <a:lnTo>
                    <a:pt x="353" y="9658"/>
                  </a:lnTo>
                  <a:lnTo>
                    <a:pt x="308" y="9636"/>
                  </a:lnTo>
                  <a:lnTo>
                    <a:pt x="228" y="9636"/>
                  </a:lnTo>
                  <a:lnTo>
                    <a:pt x="194" y="9647"/>
                  </a:lnTo>
                  <a:lnTo>
                    <a:pt x="137" y="9681"/>
                  </a:lnTo>
                  <a:lnTo>
                    <a:pt x="103" y="9738"/>
                  </a:lnTo>
                  <a:lnTo>
                    <a:pt x="92" y="9772"/>
                  </a:lnTo>
                  <a:lnTo>
                    <a:pt x="92" y="9806"/>
                  </a:lnTo>
                  <a:lnTo>
                    <a:pt x="103" y="9874"/>
                  </a:lnTo>
                  <a:lnTo>
                    <a:pt x="137" y="9920"/>
                  </a:lnTo>
                  <a:lnTo>
                    <a:pt x="183" y="9965"/>
                  </a:lnTo>
                  <a:lnTo>
                    <a:pt x="240" y="9977"/>
                  </a:lnTo>
                  <a:lnTo>
                    <a:pt x="240" y="12354"/>
                  </a:lnTo>
                  <a:lnTo>
                    <a:pt x="205" y="12354"/>
                  </a:lnTo>
                  <a:lnTo>
                    <a:pt x="160" y="12377"/>
                  </a:lnTo>
                  <a:lnTo>
                    <a:pt x="137" y="12400"/>
                  </a:lnTo>
                  <a:lnTo>
                    <a:pt x="103" y="12423"/>
                  </a:lnTo>
                  <a:lnTo>
                    <a:pt x="80" y="12457"/>
                  </a:lnTo>
                  <a:lnTo>
                    <a:pt x="58" y="12491"/>
                  </a:lnTo>
                  <a:lnTo>
                    <a:pt x="46" y="12525"/>
                  </a:lnTo>
                  <a:lnTo>
                    <a:pt x="46" y="12570"/>
                  </a:lnTo>
                  <a:lnTo>
                    <a:pt x="58" y="12616"/>
                  </a:lnTo>
                  <a:lnTo>
                    <a:pt x="69" y="12650"/>
                  </a:lnTo>
                  <a:lnTo>
                    <a:pt x="80" y="12684"/>
                  </a:lnTo>
                  <a:lnTo>
                    <a:pt x="114" y="12718"/>
                  </a:lnTo>
                  <a:lnTo>
                    <a:pt x="149" y="12752"/>
                  </a:lnTo>
                  <a:lnTo>
                    <a:pt x="183" y="12764"/>
                  </a:lnTo>
                  <a:lnTo>
                    <a:pt x="228" y="12787"/>
                  </a:lnTo>
                  <a:lnTo>
                    <a:pt x="262" y="12787"/>
                  </a:lnTo>
                  <a:lnTo>
                    <a:pt x="319" y="12775"/>
                  </a:lnTo>
                  <a:lnTo>
                    <a:pt x="376" y="12764"/>
                  </a:lnTo>
                  <a:lnTo>
                    <a:pt x="410" y="12730"/>
                  </a:lnTo>
                  <a:lnTo>
                    <a:pt x="444" y="12684"/>
                  </a:lnTo>
                  <a:lnTo>
                    <a:pt x="2481" y="13856"/>
                  </a:lnTo>
                  <a:lnTo>
                    <a:pt x="2469" y="13913"/>
                  </a:lnTo>
                  <a:lnTo>
                    <a:pt x="2469" y="13947"/>
                  </a:lnTo>
                  <a:lnTo>
                    <a:pt x="2481" y="13981"/>
                  </a:lnTo>
                  <a:lnTo>
                    <a:pt x="2515" y="14038"/>
                  </a:lnTo>
                  <a:lnTo>
                    <a:pt x="2572" y="14072"/>
                  </a:lnTo>
                  <a:lnTo>
                    <a:pt x="2606" y="14083"/>
                  </a:lnTo>
                  <a:lnTo>
                    <a:pt x="2674" y="14083"/>
                  </a:lnTo>
                  <a:lnTo>
                    <a:pt x="2697" y="14072"/>
                  </a:lnTo>
                  <a:lnTo>
                    <a:pt x="2754" y="14038"/>
                  </a:lnTo>
                  <a:lnTo>
                    <a:pt x="2788" y="13981"/>
                  </a:lnTo>
                  <a:lnTo>
                    <a:pt x="2799" y="13947"/>
                  </a:lnTo>
                  <a:lnTo>
                    <a:pt x="2810" y="13913"/>
                  </a:lnTo>
                  <a:lnTo>
                    <a:pt x="2799" y="13856"/>
                  </a:lnTo>
                  <a:lnTo>
                    <a:pt x="4801" y="12707"/>
                  </a:lnTo>
                  <a:lnTo>
                    <a:pt x="4835" y="12752"/>
                  </a:lnTo>
                  <a:lnTo>
                    <a:pt x="4881" y="12787"/>
                  </a:lnTo>
                  <a:lnTo>
                    <a:pt x="4938" y="12809"/>
                  </a:lnTo>
                  <a:lnTo>
                    <a:pt x="5006" y="12821"/>
                  </a:lnTo>
                  <a:lnTo>
                    <a:pt x="5074" y="12809"/>
                  </a:lnTo>
                  <a:lnTo>
                    <a:pt x="5131" y="12787"/>
                  </a:lnTo>
                  <a:lnTo>
                    <a:pt x="5177" y="12752"/>
                  </a:lnTo>
                  <a:lnTo>
                    <a:pt x="5211" y="12707"/>
                  </a:lnTo>
                  <a:lnTo>
                    <a:pt x="7167" y="13833"/>
                  </a:lnTo>
                  <a:lnTo>
                    <a:pt x="7156" y="13867"/>
                  </a:lnTo>
                  <a:lnTo>
                    <a:pt x="7156" y="13913"/>
                  </a:lnTo>
                  <a:lnTo>
                    <a:pt x="7156" y="13958"/>
                  </a:lnTo>
                  <a:lnTo>
                    <a:pt x="7179" y="14004"/>
                  </a:lnTo>
                  <a:lnTo>
                    <a:pt x="7190" y="14038"/>
                  </a:lnTo>
                  <a:lnTo>
                    <a:pt x="7224" y="14072"/>
                  </a:lnTo>
                  <a:lnTo>
                    <a:pt x="7258" y="14095"/>
                  </a:lnTo>
                  <a:lnTo>
                    <a:pt x="7292" y="14117"/>
                  </a:lnTo>
                  <a:lnTo>
                    <a:pt x="7338" y="14129"/>
                  </a:lnTo>
                  <a:lnTo>
                    <a:pt x="7417" y="14129"/>
                  </a:lnTo>
                  <a:lnTo>
                    <a:pt x="7463" y="14117"/>
                  </a:lnTo>
                  <a:lnTo>
                    <a:pt x="7497" y="14095"/>
                  </a:lnTo>
                  <a:lnTo>
                    <a:pt x="7531" y="14072"/>
                  </a:lnTo>
                  <a:lnTo>
                    <a:pt x="7554" y="14038"/>
                  </a:lnTo>
                  <a:lnTo>
                    <a:pt x="7577" y="14004"/>
                  </a:lnTo>
                  <a:lnTo>
                    <a:pt x="7588" y="13958"/>
                  </a:lnTo>
                  <a:lnTo>
                    <a:pt x="7600" y="13913"/>
                  </a:lnTo>
                  <a:lnTo>
                    <a:pt x="7588" y="13867"/>
                  </a:lnTo>
                  <a:lnTo>
                    <a:pt x="7577" y="13833"/>
                  </a:lnTo>
                  <a:lnTo>
                    <a:pt x="9545" y="12696"/>
                  </a:lnTo>
                  <a:lnTo>
                    <a:pt x="9579" y="12741"/>
                  </a:lnTo>
                  <a:lnTo>
                    <a:pt x="9624" y="12775"/>
                  </a:lnTo>
                  <a:lnTo>
                    <a:pt x="9681" y="12798"/>
                  </a:lnTo>
                  <a:lnTo>
                    <a:pt x="9749" y="12809"/>
                  </a:lnTo>
                  <a:lnTo>
                    <a:pt x="9806" y="12798"/>
                  </a:lnTo>
                  <a:lnTo>
                    <a:pt x="9863" y="12775"/>
                  </a:lnTo>
                  <a:lnTo>
                    <a:pt x="9909" y="12741"/>
                  </a:lnTo>
                  <a:lnTo>
                    <a:pt x="9954" y="12696"/>
                  </a:lnTo>
                  <a:lnTo>
                    <a:pt x="11888" y="13822"/>
                  </a:lnTo>
                  <a:lnTo>
                    <a:pt x="11877" y="13867"/>
                  </a:lnTo>
                  <a:lnTo>
                    <a:pt x="11877" y="13913"/>
                  </a:lnTo>
                  <a:lnTo>
                    <a:pt x="11877" y="13958"/>
                  </a:lnTo>
                  <a:lnTo>
                    <a:pt x="11888" y="14004"/>
                  </a:lnTo>
                  <a:lnTo>
                    <a:pt x="11911" y="14038"/>
                  </a:lnTo>
                  <a:lnTo>
                    <a:pt x="11934" y="14072"/>
                  </a:lnTo>
                  <a:lnTo>
                    <a:pt x="11968" y="14106"/>
                  </a:lnTo>
                  <a:lnTo>
                    <a:pt x="12002" y="14129"/>
                  </a:lnTo>
                  <a:lnTo>
                    <a:pt x="12047" y="14152"/>
                  </a:lnTo>
                  <a:lnTo>
                    <a:pt x="12093" y="14152"/>
                  </a:lnTo>
                  <a:lnTo>
                    <a:pt x="12093" y="16449"/>
                  </a:lnTo>
                  <a:lnTo>
                    <a:pt x="12047" y="16461"/>
                  </a:lnTo>
                  <a:lnTo>
                    <a:pt x="12013" y="16472"/>
                  </a:lnTo>
                  <a:lnTo>
                    <a:pt x="11979" y="16495"/>
                  </a:lnTo>
                  <a:lnTo>
                    <a:pt x="11956" y="16518"/>
                  </a:lnTo>
                  <a:lnTo>
                    <a:pt x="11922" y="16552"/>
                  </a:lnTo>
                  <a:lnTo>
                    <a:pt x="11911" y="16586"/>
                  </a:lnTo>
                  <a:lnTo>
                    <a:pt x="11899" y="16631"/>
                  </a:lnTo>
                  <a:lnTo>
                    <a:pt x="11888" y="16666"/>
                  </a:lnTo>
                  <a:lnTo>
                    <a:pt x="11899" y="16711"/>
                  </a:lnTo>
                  <a:lnTo>
                    <a:pt x="11911" y="16757"/>
                  </a:lnTo>
                  <a:lnTo>
                    <a:pt x="11934" y="16791"/>
                  </a:lnTo>
                  <a:lnTo>
                    <a:pt x="11956" y="16825"/>
                  </a:lnTo>
                  <a:lnTo>
                    <a:pt x="11990" y="16859"/>
                  </a:lnTo>
                  <a:lnTo>
                    <a:pt x="12025" y="16882"/>
                  </a:lnTo>
                  <a:lnTo>
                    <a:pt x="12070" y="16893"/>
                  </a:lnTo>
                  <a:lnTo>
                    <a:pt x="12116" y="16893"/>
                  </a:lnTo>
                  <a:lnTo>
                    <a:pt x="12172" y="16882"/>
                  </a:lnTo>
                  <a:lnTo>
                    <a:pt x="12218" y="16870"/>
                  </a:lnTo>
                  <a:lnTo>
                    <a:pt x="12263" y="16836"/>
                  </a:lnTo>
                  <a:lnTo>
                    <a:pt x="12298" y="16791"/>
                  </a:lnTo>
                  <a:lnTo>
                    <a:pt x="12798" y="17086"/>
                  </a:lnTo>
                  <a:lnTo>
                    <a:pt x="12798" y="17030"/>
                  </a:lnTo>
                  <a:lnTo>
                    <a:pt x="12320" y="16757"/>
                  </a:lnTo>
                  <a:lnTo>
                    <a:pt x="12332" y="16711"/>
                  </a:lnTo>
                  <a:lnTo>
                    <a:pt x="12343" y="16666"/>
                  </a:lnTo>
                  <a:lnTo>
                    <a:pt x="12332" y="16631"/>
                  </a:lnTo>
                  <a:lnTo>
                    <a:pt x="12320" y="16586"/>
                  </a:lnTo>
                  <a:lnTo>
                    <a:pt x="12309" y="16552"/>
                  </a:lnTo>
                  <a:lnTo>
                    <a:pt x="12286" y="16518"/>
                  </a:lnTo>
                  <a:lnTo>
                    <a:pt x="12252" y="16495"/>
                  </a:lnTo>
                  <a:lnTo>
                    <a:pt x="12218" y="16472"/>
                  </a:lnTo>
                  <a:lnTo>
                    <a:pt x="12184" y="16461"/>
                  </a:lnTo>
                  <a:lnTo>
                    <a:pt x="12138" y="16449"/>
                  </a:lnTo>
                  <a:lnTo>
                    <a:pt x="12138" y="14152"/>
                  </a:lnTo>
                  <a:lnTo>
                    <a:pt x="12184" y="14152"/>
                  </a:lnTo>
                  <a:lnTo>
                    <a:pt x="12229" y="14129"/>
                  </a:lnTo>
                  <a:lnTo>
                    <a:pt x="12263" y="14106"/>
                  </a:lnTo>
                  <a:lnTo>
                    <a:pt x="12298" y="14083"/>
                  </a:lnTo>
                  <a:lnTo>
                    <a:pt x="12320" y="14038"/>
                  </a:lnTo>
                  <a:lnTo>
                    <a:pt x="12343" y="14004"/>
                  </a:lnTo>
                  <a:lnTo>
                    <a:pt x="12354" y="13958"/>
                  </a:lnTo>
                  <a:lnTo>
                    <a:pt x="12366" y="13913"/>
                  </a:lnTo>
                  <a:lnTo>
                    <a:pt x="12354" y="13867"/>
                  </a:lnTo>
                  <a:lnTo>
                    <a:pt x="12343" y="13822"/>
                  </a:lnTo>
                  <a:lnTo>
                    <a:pt x="12798" y="13560"/>
                  </a:lnTo>
                  <a:lnTo>
                    <a:pt x="12798" y="13503"/>
                  </a:lnTo>
                  <a:lnTo>
                    <a:pt x="12320" y="13776"/>
                  </a:lnTo>
                  <a:lnTo>
                    <a:pt x="12286" y="13731"/>
                  </a:lnTo>
                  <a:lnTo>
                    <a:pt x="12229" y="13697"/>
                  </a:lnTo>
                  <a:lnTo>
                    <a:pt x="12184" y="13674"/>
                  </a:lnTo>
                  <a:lnTo>
                    <a:pt x="12059" y="13674"/>
                  </a:lnTo>
                  <a:lnTo>
                    <a:pt x="12002" y="13697"/>
                  </a:lnTo>
                  <a:lnTo>
                    <a:pt x="11956" y="13731"/>
                  </a:lnTo>
                  <a:lnTo>
                    <a:pt x="11911" y="13776"/>
                  </a:lnTo>
                  <a:lnTo>
                    <a:pt x="9966" y="12661"/>
                  </a:lnTo>
                  <a:lnTo>
                    <a:pt x="9988" y="12616"/>
                  </a:lnTo>
                  <a:lnTo>
                    <a:pt x="9988" y="12570"/>
                  </a:lnTo>
                  <a:lnTo>
                    <a:pt x="9988" y="12525"/>
                  </a:lnTo>
                  <a:lnTo>
                    <a:pt x="9977" y="12479"/>
                  </a:lnTo>
                  <a:lnTo>
                    <a:pt x="9954" y="12434"/>
                  </a:lnTo>
                  <a:lnTo>
                    <a:pt x="9920" y="12400"/>
                  </a:lnTo>
                  <a:lnTo>
                    <a:pt x="9897" y="12377"/>
                  </a:lnTo>
                  <a:lnTo>
                    <a:pt x="9852" y="12354"/>
                  </a:lnTo>
                  <a:lnTo>
                    <a:pt x="9818" y="12332"/>
                  </a:lnTo>
                  <a:lnTo>
                    <a:pt x="9772" y="12332"/>
                  </a:lnTo>
                  <a:lnTo>
                    <a:pt x="9772" y="10011"/>
                  </a:lnTo>
                  <a:lnTo>
                    <a:pt x="9806" y="10011"/>
                  </a:lnTo>
                  <a:lnTo>
                    <a:pt x="9840" y="9988"/>
                  </a:lnTo>
                  <a:lnTo>
                    <a:pt x="9897" y="9943"/>
                  </a:lnTo>
                  <a:lnTo>
                    <a:pt x="9943" y="9886"/>
                  </a:lnTo>
                  <a:lnTo>
                    <a:pt x="9954" y="9852"/>
                  </a:lnTo>
                  <a:lnTo>
                    <a:pt x="9954" y="9806"/>
                  </a:lnTo>
                  <a:lnTo>
                    <a:pt x="9954" y="9772"/>
                  </a:lnTo>
                  <a:lnTo>
                    <a:pt x="9943" y="9738"/>
                  </a:lnTo>
                  <a:lnTo>
                    <a:pt x="11979" y="8555"/>
                  </a:lnTo>
                  <a:lnTo>
                    <a:pt x="12002" y="8589"/>
                  </a:lnTo>
                  <a:lnTo>
                    <a:pt x="12036" y="8612"/>
                  </a:lnTo>
                  <a:lnTo>
                    <a:pt x="12081" y="8623"/>
                  </a:lnTo>
                  <a:lnTo>
                    <a:pt x="12161" y="8623"/>
                  </a:lnTo>
                  <a:lnTo>
                    <a:pt x="12195" y="8612"/>
                  </a:lnTo>
                  <a:lnTo>
                    <a:pt x="12229" y="8589"/>
                  </a:lnTo>
                  <a:lnTo>
                    <a:pt x="12252" y="8555"/>
                  </a:lnTo>
                  <a:lnTo>
                    <a:pt x="12798" y="8873"/>
                  </a:lnTo>
                  <a:lnTo>
                    <a:pt x="12798" y="8817"/>
                  </a:lnTo>
                  <a:lnTo>
                    <a:pt x="12275" y="8509"/>
                  </a:lnTo>
                  <a:lnTo>
                    <a:pt x="12286" y="8464"/>
                  </a:lnTo>
                  <a:lnTo>
                    <a:pt x="12263" y="8396"/>
                  </a:lnTo>
                  <a:lnTo>
                    <a:pt x="12229" y="8339"/>
                  </a:lnTo>
                  <a:lnTo>
                    <a:pt x="12184" y="8305"/>
                  </a:lnTo>
                  <a:lnTo>
                    <a:pt x="12116" y="8293"/>
                  </a:lnTo>
                  <a:lnTo>
                    <a:pt x="12047" y="8305"/>
                  </a:lnTo>
                  <a:lnTo>
                    <a:pt x="12002" y="8339"/>
                  </a:lnTo>
                  <a:lnTo>
                    <a:pt x="11968" y="8396"/>
                  </a:lnTo>
                  <a:lnTo>
                    <a:pt x="11956" y="8464"/>
                  </a:lnTo>
                  <a:lnTo>
                    <a:pt x="11956" y="8509"/>
                  </a:lnTo>
                  <a:lnTo>
                    <a:pt x="9920" y="9692"/>
                  </a:lnTo>
                  <a:lnTo>
                    <a:pt x="9886" y="9658"/>
                  </a:lnTo>
                  <a:lnTo>
                    <a:pt x="9840" y="9624"/>
                  </a:lnTo>
                  <a:lnTo>
                    <a:pt x="9795" y="9613"/>
                  </a:lnTo>
                  <a:lnTo>
                    <a:pt x="9749" y="9601"/>
                  </a:lnTo>
                  <a:lnTo>
                    <a:pt x="9693" y="9613"/>
                  </a:lnTo>
                  <a:lnTo>
                    <a:pt x="9647" y="9624"/>
                  </a:lnTo>
                  <a:lnTo>
                    <a:pt x="9613" y="9658"/>
                  </a:lnTo>
                  <a:lnTo>
                    <a:pt x="9579" y="9692"/>
                  </a:lnTo>
                  <a:lnTo>
                    <a:pt x="7611" y="8555"/>
                  </a:lnTo>
                  <a:lnTo>
                    <a:pt x="7622" y="8509"/>
                  </a:lnTo>
                  <a:lnTo>
                    <a:pt x="7634" y="8464"/>
                  </a:lnTo>
                  <a:lnTo>
                    <a:pt x="7622" y="8407"/>
                  </a:lnTo>
                  <a:lnTo>
                    <a:pt x="7611" y="8373"/>
                  </a:lnTo>
                  <a:lnTo>
                    <a:pt x="7588" y="8327"/>
                  </a:lnTo>
                  <a:lnTo>
                    <a:pt x="7565" y="8293"/>
                  </a:lnTo>
                  <a:lnTo>
                    <a:pt x="7531" y="8259"/>
                  </a:lnTo>
                  <a:lnTo>
                    <a:pt x="7486" y="8236"/>
                  </a:lnTo>
                  <a:lnTo>
                    <a:pt x="7440" y="8214"/>
                  </a:lnTo>
                  <a:lnTo>
                    <a:pt x="7395" y="8214"/>
                  </a:lnTo>
                  <a:lnTo>
                    <a:pt x="7395" y="5916"/>
                  </a:lnTo>
                  <a:lnTo>
                    <a:pt x="7440" y="5916"/>
                  </a:lnTo>
                  <a:lnTo>
                    <a:pt x="7474" y="5893"/>
                  </a:lnTo>
                  <a:lnTo>
                    <a:pt x="7509" y="5882"/>
                  </a:lnTo>
                  <a:lnTo>
                    <a:pt x="7543" y="5848"/>
                  </a:lnTo>
                  <a:lnTo>
                    <a:pt x="7565" y="5813"/>
                  </a:lnTo>
                  <a:lnTo>
                    <a:pt x="7577" y="5779"/>
                  </a:lnTo>
                  <a:lnTo>
                    <a:pt x="7588" y="5745"/>
                  </a:lnTo>
                  <a:lnTo>
                    <a:pt x="7600" y="5700"/>
                  </a:lnTo>
                  <a:lnTo>
                    <a:pt x="7588" y="5654"/>
                  </a:lnTo>
                  <a:lnTo>
                    <a:pt x="7577" y="5620"/>
                  </a:lnTo>
                  <a:lnTo>
                    <a:pt x="7554" y="5586"/>
                  </a:lnTo>
                  <a:lnTo>
                    <a:pt x="7531" y="5552"/>
                  </a:lnTo>
                  <a:lnTo>
                    <a:pt x="7497" y="5518"/>
                  </a:lnTo>
                  <a:lnTo>
                    <a:pt x="7463" y="5506"/>
                  </a:lnTo>
                  <a:lnTo>
                    <a:pt x="7417" y="5484"/>
                  </a:lnTo>
                  <a:lnTo>
                    <a:pt x="7372" y="5484"/>
                  </a:lnTo>
                  <a:lnTo>
                    <a:pt x="7326" y="5495"/>
                  </a:lnTo>
                  <a:lnTo>
                    <a:pt x="7270" y="5506"/>
                  </a:lnTo>
                  <a:lnTo>
                    <a:pt x="7224" y="5540"/>
                  </a:lnTo>
                  <a:lnTo>
                    <a:pt x="7190" y="5586"/>
                  </a:lnTo>
                  <a:lnTo>
                    <a:pt x="5188" y="4426"/>
                  </a:lnTo>
                  <a:lnTo>
                    <a:pt x="5199" y="4357"/>
                  </a:lnTo>
                  <a:lnTo>
                    <a:pt x="5188" y="4289"/>
                  </a:lnTo>
                  <a:lnTo>
                    <a:pt x="5142" y="4232"/>
                  </a:lnTo>
                  <a:lnTo>
                    <a:pt x="5097" y="4187"/>
                  </a:lnTo>
                  <a:lnTo>
                    <a:pt x="5029" y="4164"/>
                  </a:lnTo>
                  <a:lnTo>
                    <a:pt x="5029" y="1821"/>
                  </a:lnTo>
                  <a:lnTo>
                    <a:pt x="5063" y="1809"/>
                  </a:lnTo>
                  <a:lnTo>
                    <a:pt x="5108" y="1798"/>
                  </a:lnTo>
                  <a:lnTo>
                    <a:pt x="5142" y="1775"/>
                  </a:lnTo>
                  <a:lnTo>
                    <a:pt x="5165" y="1752"/>
                  </a:lnTo>
                  <a:lnTo>
                    <a:pt x="5188" y="1718"/>
                  </a:lnTo>
                  <a:lnTo>
                    <a:pt x="5211" y="1684"/>
                  </a:lnTo>
                  <a:lnTo>
                    <a:pt x="5222" y="1639"/>
                  </a:lnTo>
                  <a:lnTo>
                    <a:pt x="5222" y="1605"/>
                  </a:lnTo>
                  <a:lnTo>
                    <a:pt x="5222" y="1559"/>
                  </a:lnTo>
                  <a:lnTo>
                    <a:pt x="5211" y="1514"/>
                  </a:lnTo>
                  <a:lnTo>
                    <a:pt x="5188" y="1479"/>
                  </a:lnTo>
                  <a:lnTo>
                    <a:pt x="5165" y="1445"/>
                  </a:lnTo>
                  <a:lnTo>
                    <a:pt x="5131" y="1411"/>
                  </a:lnTo>
                  <a:lnTo>
                    <a:pt x="5097" y="1400"/>
                  </a:lnTo>
                  <a:lnTo>
                    <a:pt x="5051" y="1388"/>
                  </a:lnTo>
                  <a:lnTo>
                    <a:pt x="5006" y="1377"/>
                  </a:lnTo>
                  <a:lnTo>
                    <a:pt x="4949" y="1388"/>
                  </a:lnTo>
                  <a:lnTo>
                    <a:pt x="4904" y="1400"/>
                  </a:lnTo>
                  <a:lnTo>
                    <a:pt x="4858" y="1434"/>
                  </a:lnTo>
                  <a:lnTo>
                    <a:pt x="4824" y="1479"/>
                  </a:lnTo>
                  <a:lnTo>
                    <a:pt x="2867" y="353"/>
                  </a:lnTo>
                  <a:lnTo>
                    <a:pt x="2890" y="296"/>
                  </a:lnTo>
                  <a:lnTo>
                    <a:pt x="2890" y="251"/>
                  </a:lnTo>
                  <a:lnTo>
                    <a:pt x="2890" y="194"/>
                  </a:lnTo>
                  <a:lnTo>
                    <a:pt x="2867" y="149"/>
                  </a:lnTo>
                  <a:lnTo>
                    <a:pt x="2845" y="114"/>
                  </a:lnTo>
                  <a:lnTo>
                    <a:pt x="2810" y="69"/>
                  </a:lnTo>
                  <a:lnTo>
                    <a:pt x="2776" y="35"/>
                  </a:lnTo>
                  <a:lnTo>
                    <a:pt x="2731" y="12"/>
                  </a:lnTo>
                  <a:lnTo>
                    <a:pt x="2685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6075625" y="4536204"/>
              <a:ext cx="787081" cy="607266"/>
            </a:xfrm>
            <a:custGeom>
              <a:avLst/>
              <a:gdLst/>
              <a:ahLst/>
              <a:cxnLst/>
              <a:rect l="l" t="t" r="r" b="b"/>
              <a:pathLst>
                <a:path w="7520" h="5802" extrusionOk="0">
                  <a:moveTo>
                    <a:pt x="2788" y="376"/>
                  </a:moveTo>
                  <a:lnTo>
                    <a:pt x="4733" y="1502"/>
                  </a:lnTo>
                  <a:lnTo>
                    <a:pt x="4721" y="1547"/>
                  </a:lnTo>
                  <a:lnTo>
                    <a:pt x="4710" y="1593"/>
                  </a:lnTo>
                  <a:lnTo>
                    <a:pt x="4721" y="1638"/>
                  </a:lnTo>
                  <a:lnTo>
                    <a:pt x="4733" y="1684"/>
                  </a:lnTo>
                  <a:lnTo>
                    <a:pt x="4756" y="1718"/>
                  </a:lnTo>
                  <a:lnTo>
                    <a:pt x="4778" y="1752"/>
                  </a:lnTo>
                  <a:lnTo>
                    <a:pt x="4812" y="1786"/>
                  </a:lnTo>
                  <a:lnTo>
                    <a:pt x="4847" y="1809"/>
                  </a:lnTo>
                  <a:lnTo>
                    <a:pt x="4892" y="1832"/>
                  </a:lnTo>
                  <a:lnTo>
                    <a:pt x="4938" y="1832"/>
                  </a:lnTo>
                  <a:lnTo>
                    <a:pt x="4938" y="4129"/>
                  </a:lnTo>
                  <a:lnTo>
                    <a:pt x="4892" y="4141"/>
                  </a:lnTo>
                  <a:lnTo>
                    <a:pt x="4858" y="4152"/>
                  </a:lnTo>
                  <a:lnTo>
                    <a:pt x="4824" y="4175"/>
                  </a:lnTo>
                  <a:lnTo>
                    <a:pt x="4790" y="4198"/>
                  </a:lnTo>
                  <a:lnTo>
                    <a:pt x="4767" y="4232"/>
                  </a:lnTo>
                  <a:lnTo>
                    <a:pt x="4756" y="4266"/>
                  </a:lnTo>
                  <a:lnTo>
                    <a:pt x="4744" y="4311"/>
                  </a:lnTo>
                  <a:lnTo>
                    <a:pt x="4733" y="4346"/>
                  </a:lnTo>
                  <a:lnTo>
                    <a:pt x="4744" y="4391"/>
                  </a:lnTo>
                  <a:lnTo>
                    <a:pt x="4756" y="4437"/>
                  </a:lnTo>
                  <a:lnTo>
                    <a:pt x="2754" y="5585"/>
                  </a:lnTo>
                  <a:lnTo>
                    <a:pt x="2719" y="5551"/>
                  </a:lnTo>
                  <a:lnTo>
                    <a:pt x="2685" y="5529"/>
                  </a:lnTo>
                  <a:lnTo>
                    <a:pt x="2640" y="5506"/>
                  </a:lnTo>
                  <a:lnTo>
                    <a:pt x="2537" y="5506"/>
                  </a:lnTo>
                  <a:lnTo>
                    <a:pt x="2492" y="5529"/>
                  </a:lnTo>
                  <a:lnTo>
                    <a:pt x="2458" y="5551"/>
                  </a:lnTo>
                  <a:lnTo>
                    <a:pt x="2424" y="5585"/>
                  </a:lnTo>
                  <a:lnTo>
                    <a:pt x="422" y="4437"/>
                  </a:lnTo>
                  <a:lnTo>
                    <a:pt x="433" y="4391"/>
                  </a:lnTo>
                  <a:lnTo>
                    <a:pt x="444" y="4346"/>
                  </a:lnTo>
                  <a:lnTo>
                    <a:pt x="433" y="4311"/>
                  </a:lnTo>
                  <a:lnTo>
                    <a:pt x="422" y="4266"/>
                  </a:lnTo>
                  <a:lnTo>
                    <a:pt x="410" y="4232"/>
                  </a:lnTo>
                  <a:lnTo>
                    <a:pt x="376" y="4198"/>
                  </a:lnTo>
                  <a:lnTo>
                    <a:pt x="353" y="4175"/>
                  </a:lnTo>
                  <a:lnTo>
                    <a:pt x="319" y="4152"/>
                  </a:lnTo>
                  <a:lnTo>
                    <a:pt x="285" y="4141"/>
                  </a:lnTo>
                  <a:lnTo>
                    <a:pt x="240" y="4129"/>
                  </a:lnTo>
                  <a:lnTo>
                    <a:pt x="240" y="1809"/>
                  </a:lnTo>
                  <a:lnTo>
                    <a:pt x="285" y="1809"/>
                  </a:lnTo>
                  <a:lnTo>
                    <a:pt x="319" y="1786"/>
                  </a:lnTo>
                  <a:lnTo>
                    <a:pt x="353" y="1763"/>
                  </a:lnTo>
                  <a:lnTo>
                    <a:pt x="376" y="1741"/>
                  </a:lnTo>
                  <a:lnTo>
                    <a:pt x="410" y="1706"/>
                  </a:lnTo>
                  <a:lnTo>
                    <a:pt x="422" y="1672"/>
                  </a:lnTo>
                  <a:lnTo>
                    <a:pt x="433" y="1638"/>
                  </a:lnTo>
                  <a:lnTo>
                    <a:pt x="444" y="1593"/>
                  </a:lnTo>
                  <a:lnTo>
                    <a:pt x="433" y="1547"/>
                  </a:lnTo>
                  <a:lnTo>
                    <a:pt x="422" y="1513"/>
                  </a:lnTo>
                  <a:lnTo>
                    <a:pt x="2389" y="376"/>
                  </a:lnTo>
                  <a:lnTo>
                    <a:pt x="2424" y="421"/>
                  </a:lnTo>
                  <a:lnTo>
                    <a:pt x="2469" y="455"/>
                  </a:lnTo>
                  <a:lnTo>
                    <a:pt x="2526" y="478"/>
                  </a:lnTo>
                  <a:lnTo>
                    <a:pt x="2583" y="489"/>
                  </a:lnTo>
                  <a:lnTo>
                    <a:pt x="2651" y="478"/>
                  </a:lnTo>
                  <a:lnTo>
                    <a:pt x="2708" y="455"/>
                  </a:lnTo>
                  <a:lnTo>
                    <a:pt x="2754" y="421"/>
                  </a:lnTo>
                  <a:lnTo>
                    <a:pt x="2788" y="376"/>
                  </a:lnTo>
                  <a:close/>
                  <a:moveTo>
                    <a:pt x="2583" y="0"/>
                  </a:moveTo>
                  <a:lnTo>
                    <a:pt x="2537" y="12"/>
                  </a:lnTo>
                  <a:lnTo>
                    <a:pt x="2492" y="23"/>
                  </a:lnTo>
                  <a:lnTo>
                    <a:pt x="2458" y="46"/>
                  </a:lnTo>
                  <a:lnTo>
                    <a:pt x="2412" y="80"/>
                  </a:lnTo>
                  <a:lnTo>
                    <a:pt x="2389" y="114"/>
                  </a:lnTo>
                  <a:lnTo>
                    <a:pt x="2367" y="148"/>
                  </a:lnTo>
                  <a:lnTo>
                    <a:pt x="2355" y="194"/>
                  </a:lnTo>
                  <a:lnTo>
                    <a:pt x="2344" y="250"/>
                  </a:lnTo>
                  <a:lnTo>
                    <a:pt x="2355" y="296"/>
                  </a:lnTo>
                  <a:lnTo>
                    <a:pt x="2367" y="341"/>
                  </a:lnTo>
                  <a:lnTo>
                    <a:pt x="399" y="1468"/>
                  </a:lnTo>
                  <a:lnTo>
                    <a:pt x="365" y="1433"/>
                  </a:lnTo>
                  <a:lnTo>
                    <a:pt x="319" y="1399"/>
                  </a:lnTo>
                  <a:lnTo>
                    <a:pt x="274" y="1377"/>
                  </a:lnTo>
                  <a:lnTo>
                    <a:pt x="171" y="1377"/>
                  </a:lnTo>
                  <a:lnTo>
                    <a:pt x="137" y="1388"/>
                  </a:lnTo>
                  <a:lnTo>
                    <a:pt x="92" y="1411"/>
                  </a:lnTo>
                  <a:lnTo>
                    <a:pt x="58" y="1433"/>
                  </a:lnTo>
                  <a:lnTo>
                    <a:pt x="35" y="1468"/>
                  </a:lnTo>
                  <a:lnTo>
                    <a:pt x="12" y="1513"/>
                  </a:lnTo>
                  <a:lnTo>
                    <a:pt x="1" y="1547"/>
                  </a:lnTo>
                  <a:lnTo>
                    <a:pt x="1" y="1593"/>
                  </a:lnTo>
                  <a:lnTo>
                    <a:pt x="1" y="1638"/>
                  </a:lnTo>
                  <a:lnTo>
                    <a:pt x="12" y="1672"/>
                  </a:lnTo>
                  <a:lnTo>
                    <a:pt x="35" y="1706"/>
                  </a:lnTo>
                  <a:lnTo>
                    <a:pt x="58" y="1741"/>
                  </a:lnTo>
                  <a:lnTo>
                    <a:pt x="80" y="1763"/>
                  </a:lnTo>
                  <a:lnTo>
                    <a:pt x="114" y="1786"/>
                  </a:lnTo>
                  <a:lnTo>
                    <a:pt x="160" y="1797"/>
                  </a:lnTo>
                  <a:lnTo>
                    <a:pt x="194" y="1809"/>
                  </a:lnTo>
                  <a:lnTo>
                    <a:pt x="194" y="4129"/>
                  </a:lnTo>
                  <a:lnTo>
                    <a:pt x="160" y="4141"/>
                  </a:lnTo>
                  <a:lnTo>
                    <a:pt x="114" y="4152"/>
                  </a:lnTo>
                  <a:lnTo>
                    <a:pt x="80" y="4175"/>
                  </a:lnTo>
                  <a:lnTo>
                    <a:pt x="58" y="4209"/>
                  </a:lnTo>
                  <a:lnTo>
                    <a:pt x="35" y="4232"/>
                  </a:lnTo>
                  <a:lnTo>
                    <a:pt x="12" y="4266"/>
                  </a:lnTo>
                  <a:lnTo>
                    <a:pt x="1" y="4311"/>
                  </a:lnTo>
                  <a:lnTo>
                    <a:pt x="1" y="4346"/>
                  </a:lnTo>
                  <a:lnTo>
                    <a:pt x="1" y="4391"/>
                  </a:lnTo>
                  <a:lnTo>
                    <a:pt x="12" y="4437"/>
                  </a:lnTo>
                  <a:lnTo>
                    <a:pt x="35" y="4471"/>
                  </a:lnTo>
                  <a:lnTo>
                    <a:pt x="58" y="4505"/>
                  </a:lnTo>
                  <a:lnTo>
                    <a:pt x="92" y="4539"/>
                  </a:lnTo>
                  <a:lnTo>
                    <a:pt x="137" y="4550"/>
                  </a:lnTo>
                  <a:lnTo>
                    <a:pt x="171" y="4562"/>
                  </a:lnTo>
                  <a:lnTo>
                    <a:pt x="217" y="4573"/>
                  </a:lnTo>
                  <a:lnTo>
                    <a:pt x="274" y="4562"/>
                  </a:lnTo>
                  <a:lnTo>
                    <a:pt x="319" y="4550"/>
                  </a:lnTo>
                  <a:lnTo>
                    <a:pt x="365" y="4516"/>
                  </a:lnTo>
                  <a:lnTo>
                    <a:pt x="399" y="4471"/>
                  </a:lnTo>
                  <a:lnTo>
                    <a:pt x="2401" y="5631"/>
                  </a:lnTo>
                  <a:lnTo>
                    <a:pt x="2389" y="5665"/>
                  </a:lnTo>
                  <a:lnTo>
                    <a:pt x="2389" y="5699"/>
                  </a:lnTo>
                  <a:lnTo>
                    <a:pt x="2401" y="5756"/>
                  </a:lnTo>
                  <a:lnTo>
                    <a:pt x="2424" y="5802"/>
                  </a:lnTo>
                  <a:lnTo>
                    <a:pt x="2754" y="5802"/>
                  </a:lnTo>
                  <a:lnTo>
                    <a:pt x="2776" y="5756"/>
                  </a:lnTo>
                  <a:lnTo>
                    <a:pt x="2788" y="5699"/>
                  </a:lnTo>
                  <a:lnTo>
                    <a:pt x="2788" y="5665"/>
                  </a:lnTo>
                  <a:lnTo>
                    <a:pt x="2776" y="5631"/>
                  </a:lnTo>
                  <a:lnTo>
                    <a:pt x="4778" y="4471"/>
                  </a:lnTo>
                  <a:lnTo>
                    <a:pt x="4812" y="4516"/>
                  </a:lnTo>
                  <a:lnTo>
                    <a:pt x="4847" y="4550"/>
                  </a:lnTo>
                  <a:lnTo>
                    <a:pt x="4903" y="4562"/>
                  </a:lnTo>
                  <a:lnTo>
                    <a:pt x="4960" y="4573"/>
                  </a:lnTo>
                  <a:lnTo>
                    <a:pt x="5017" y="4562"/>
                  </a:lnTo>
                  <a:lnTo>
                    <a:pt x="5063" y="4550"/>
                  </a:lnTo>
                  <a:lnTo>
                    <a:pt x="5108" y="4516"/>
                  </a:lnTo>
                  <a:lnTo>
                    <a:pt x="5142" y="4471"/>
                  </a:lnTo>
                  <a:lnTo>
                    <a:pt x="7167" y="5642"/>
                  </a:lnTo>
                  <a:lnTo>
                    <a:pt x="7156" y="5699"/>
                  </a:lnTo>
                  <a:lnTo>
                    <a:pt x="7167" y="5756"/>
                  </a:lnTo>
                  <a:lnTo>
                    <a:pt x="7190" y="5802"/>
                  </a:lnTo>
                  <a:lnTo>
                    <a:pt x="7486" y="5802"/>
                  </a:lnTo>
                  <a:lnTo>
                    <a:pt x="7508" y="5756"/>
                  </a:lnTo>
                  <a:lnTo>
                    <a:pt x="7520" y="5699"/>
                  </a:lnTo>
                  <a:lnTo>
                    <a:pt x="7508" y="5665"/>
                  </a:lnTo>
                  <a:lnTo>
                    <a:pt x="7497" y="5631"/>
                  </a:lnTo>
                  <a:lnTo>
                    <a:pt x="7463" y="5574"/>
                  </a:lnTo>
                  <a:lnTo>
                    <a:pt x="7406" y="5540"/>
                  </a:lnTo>
                  <a:lnTo>
                    <a:pt x="7372" y="5529"/>
                  </a:lnTo>
                  <a:lnTo>
                    <a:pt x="7338" y="5517"/>
                  </a:lnTo>
                  <a:lnTo>
                    <a:pt x="7292" y="5529"/>
                  </a:lnTo>
                  <a:lnTo>
                    <a:pt x="7247" y="5540"/>
                  </a:lnTo>
                  <a:lnTo>
                    <a:pt x="7213" y="5574"/>
                  </a:lnTo>
                  <a:lnTo>
                    <a:pt x="7190" y="5608"/>
                  </a:lnTo>
                  <a:lnTo>
                    <a:pt x="5165" y="4437"/>
                  </a:lnTo>
                  <a:lnTo>
                    <a:pt x="5176" y="4391"/>
                  </a:lnTo>
                  <a:lnTo>
                    <a:pt x="5176" y="4346"/>
                  </a:lnTo>
                  <a:lnTo>
                    <a:pt x="5176" y="4311"/>
                  </a:lnTo>
                  <a:lnTo>
                    <a:pt x="5165" y="4266"/>
                  </a:lnTo>
                  <a:lnTo>
                    <a:pt x="5142" y="4232"/>
                  </a:lnTo>
                  <a:lnTo>
                    <a:pt x="5120" y="4198"/>
                  </a:lnTo>
                  <a:lnTo>
                    <a:pt x="5097" y="4175"/>
                  </a:lnTo>
                  <a:lnTo>
                    <a:pt x="5063" y="4152"/>
                  </a:lnTo>
                  <a:lnTo>
                    <a:pt x="5017" y="4141"/>
                  </a:lnTo>
                  <a:lnTo>
                    <a:pt x="4983" y="4129"/>
                  </a:lnTo>
                  <a:lnTo>
                    <a:pt x="4983" y="1832"/>
                  </a:lnTo>
                  <a:lnTo>
                    <a:pt x="5029" y="1832"/>
                  </a:lnTo>
                  <a:lnTo>
                    <a:pt x="5063" y="1809"/>
                  </a:lnTo>
                  <a:lnTo>
                    <a:pt x="5108" y="1786"/>
                  </a:lnTo>
                  <a:lnTo>
                    <a:pt x="5142" y="1763"/>
                  </a:lnTo>
                  <a:lnTo>
                    <a:pt x="5165" y="1718"/>
                  </a:lnTo>
                  <a:lnTo>
                    <a:pt x="5188" y="1684"/>
                  </a:lnTo>
                  <a:lnTo>
                    <a:pt x="5199" y="1638"/>
                  </a:lnTo>
                  <a:lnTo>
                    <a:pt x="5199" y="1593"/>
                  </a:lnTo>
                  <a:lnTo>
                    <a:pt x="5199" y="1547"/>
                  </a:lnTo>
                  <a:lnTo>
                    <a:pt x="5188" y="1502"/>
                  </a:lnTo>
                  <a:lnTo>
                    <a:pt x="5165" y="1456"/>
                  </a:lnTo>
                  <a:lnTo>
                    <a:pt x="5131" y="1422"/>
                  </a:lnTo>
                  <a:lnTo>
                    <a:pt x="5097" y="1388"/>
                  </a:lnTo>
                  <a:lnTo>
                    <a:pt x="5051" y="1365"/>
                  </a:lnTo>
                  <a:lnTo>
                    <a:pt x="5006" y="1354"/>
                  </a:lnTo>
                  <a:lnTo>
                    <a:pt x="4892" y="1354"/>
                  </a:lnTo>
                  <a:lnTo>
                    <a:pt x="4835" y="1377"/>
                  </a:lnTo>
                  <a:lnTo>
                    <a:pt x="4790" y="1411"/>
                  </a:lnTo>
                  <a:lnTo>
                    <a:pt x="4756" y="1456"/>
                  </a:lnTo>
                  <a:lnTo>
                    <a:pt x="2810" y="341"/>
                  </a:lnTo>
                  <a:lnTo>
                    <a:pt x="2822" y="296"/>
                  </a:lnTo>
                  <a:lnTo>
                    <a:pt x="2833" y="250"/>
                  </a:lnTo>
                  <a:lnTo>
                    <a:pt x="2822" y="194"/>
                  </a:lnTo>
                  <a:lnTo>
                    <a:pt x="2810" y="148"/>
                  </a:lnTo>
                  <a:lnTo>
                    <a:pt x="2788" y="114"/>
                  </a:lnTo>
                  <a:lnTo>
                    <a:pt x="2765" y="80"/>
                  </a:lnTo>
                  <a:lnTo>
                    <a:pt x="2719" y="46"/>
                  </a:lnTo>
                  <a:lnTo>
                    <a:pt x="2685" y="23"/>
                  </a:lnTo>
                  <a:lnTo>
                    <a:pt x="2640" y="12"/>
                  </a:lnTo>
                  <a:lnTo>
                    <a:pt x="2583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0" y="0"/>
              <a:ext cx="3388529" cy="5074369"/>
            </a:xfrm>
            <a:custGeom>
              <a:avLst/>
              <a:gdLst/>
              <a:ahLst/>
              <a:cxnLst/>
              <a:rect l="l" t="t" r="r" b="b"/>
              <a:pathLst>
                <a:path w="32375" h="48482" extrusionOk="0">
                  <a:moveTo>
                    <a:pt x="3925" y="2662"/>
                  </a:moveTo>
                  <a:lnTo>
                    <a:pt x="5892" y="3799"/>
                  </a:lnTo>
                  <a:lnTo>
                    <a:pt x="5881" y="3845"/>
                  </a:lnTo>
                  <a:lnTo>
                    <a:pt x="5870" y="3879"/>
                  </a:lnTo>
                  <a:lnTo>
                    <a:pt x="5881" y="3925"/>
                  </a:lnTo>
                  <a:lnTo>
                    <a:pt x="5892" y="3959"/>
                  </a:lnTo>
                  <a:lnTo>
                    <a:pt x="5904" y="3993"/>
                  </a:lnTo>
                  <a:lnTo>
                    <a:pt x="5927" y="4027"/>
                  </a:lnTo>
                  <a:lnTo>
                    <a:pt x="5983" y="4072"/>
                  </a:lnTo>
                  <a:lnTo>
                    <a:pt x="6029" y="4084"/>
                  </a:lnTo>
                  <a:lnTo>
                    <a:pt x="6063" y="4095"/>
                  </a:lnTo>
                  <a:lnTo>
                    <a:pt x="6063" y="6473"/>
                  </a:lnTo>
                  <a:lnTo>
                    <a:pt x="6006" y="6484"/>
                  </a:lnTo>
                  <a:lnTo>
                    <a:pt x="5961" y="6529"/>
                  </a:lnTo>
                  <a:lnTo>
                    <a:pt x="5927" y="6575"/>
                  </a:lnTo>
                  <a:lnTo>
                    <a:pt x="5915" y="6643"/>
                  </a:lnTo>
                  <a:lnTo>
                    <a:pt x="5927" y="6689"/>
                  </a:lnTo>
                  <a:lnTo>
                    <a:pt x="3879" y="7872"/>
                  </a:lnTo>
                  <a:lnTo>
                    <a:pt x="3845" y="7838"/>
                  </a:lnTo>
                  <a:lnTo>
                    <a:pt x="3811" y="7815"/>
                  </a:lnTo>
                  <a:lnTo>
                    <a:pt x="3765" y="7804"/>
                  </a:lnTo>
                  <a:lnTo>
                    <a:pt x="3720" y="7792"/>
                  </a:lnTo>
                  <a:lnTo>
                    <a:pt x="3674" y="7804"/>
                  </a:lnTo>
                  <a:lnTo>
                    <a:pt x="3629" y="7815"/>
                  </a:lnTo>
                  <a:lnTo>
                    <a:pt x="3595" y="7838"/>
                  </a:lnTo>
                  <a:lnTo>
                    <a:pt x="3561" y="7872"/>
                  </a:lnTo>
                  <a:lnTo>
                    <a:pt x="1570" y="6723"/>
                  </a:lnTo>
                  <a:lnTo>
                    <a:pt x="1581" y="6689"/>
                  </a:lnTo>
                  <a:lnTo>
                    <a:pt x="1593" y="6643"/>
                  </a:lnTo>
                  <a:lnTo>
                    <a:pt x="1581" y="6598"/>
                  </a:lnTo>
                  <a:lnTo>
                    <a:pt x="1570" y="6552"/>
                  </a:lnTo>
                  <a:lnTo>
                    <a:pt x="1558" y="6507"/>
                  </a:lnTo>
                  <a:lnTo>
                    <a:pt x="1524" y="6473"/>
                  </a:lnTo>
                  <a:lnTo>
                    <a:pt x="1490" y="6450"/>
                  </a:lnTo>
                  <a:lnTo>
                    <a:pt x="1456" y="6427"/>
                  </a:lnTo>
                  <a:lnTo>
                    <a:pt x="1411" y="6404"/>
                  </a:lnTo>
                  <a:lnTo>
                    <a:pt x="1365" y="6404"/>
                  </a:lnTo>
                  <a:lnTo>
                    <a:pt x="1365" y="4050"/>
                  </a:lnTo>
                  <a:lnTo>
                    <a:pt x="1433" y="4038"/>
                  </a:lnTo>
                  <a:lnTo>
                    <a:pt x="1479" y="3993"/>
                  </a:lnTo>
                  <a:lnTo>
                    <a:pt x="1513" y="3947"/>
                  </a:lnTo>
                  <a:lnTo>
                    <a:pt x="1524" y="3879"/>
                  </a:lnTo>
                  <a:lnTo>
                    <a:pt x="1524" y="3845"/>
                  </a:lnTo>
                  <a:lnTo>
                    <a:pt x="1513" y="3811"/>
                  </a:lnTo>
                  <a:lnTo>
                    <a:pt x="3515" y="2662"/>
                  </a:lnTo>
                  <a:lnTo>
                    <a:pt x="3549" y="2707"/>
                  </a:lnTo>
                  <a:lnTo>
                    <a:pt x="3606" y="2741"/>
                  </a:lnTo>
                  <a:lnTo>
                    <a:pt x="3663" y="2764"/>
                  </a:lnTo>
                  <a:lnTo>
                    <a:pt x="3720" y="2776"/>
                  </a:lnTo>
                  <a:lnTo>
                    <a:pt x="3777" y="2764"/>
                  </a:lnTo>
                  <a:lnTo>
                    <a:pt x="3834" y="2741"/>
                  </a:lnTo>
                  <a:lnTo>
                    <a:pt x="3879" y="2707"/>
                  </a:lnTo>
                  <a:lnTo>
                    <a:pt x="3925" y="2662"/>
                  </a:lnTo>
                  <a:close/>
                  <a:moveTo>
                    <a:pt x="8668" y="2662"/>
                  </a:moveTo>
                  <a:lnTo>
                    <a:pt x="10602" y="3777"/>
                  </a:lnTo>
                  <a:lnTo>
                    <a:pt x="10579" y="3834"/>
                  </a:lnTo>
                  <a:lnTo>
                    <a:pt x="10579" y="3879"/>
                  </a:lnTo>
                  <a:lnTo>
                    <a:pt x="10579" y="3925"/>
                  </a:lnTo>
                  <a:lnTo>
                    <a:pt x="10602" y="3970"/>
                  </a:lnTo>
                  <a:lnTo>
                    <a:pt x="10613" y="4016"/>
                  </a:lnTo>
                  <a:lnTo>
                    <a:pt x="10647" y="4050"/>
                  </a:lnTo>
                  <a:lnTo>
                    <a:pt x="10681" y="4084"/>
                  </a:lnTo>
                  <a:lnTo>
                    <a:pt x="10716" y="4107"/>
                  </a:lnTo>
                  <a:lnTo>
                    <a:pt x="10761" y="4118"/>
                  </a:lnTo>
                  <a:lnTo>
                    <a:pt x="10807" y="4129"/>
                  </a:lnTo>
                  <a:lnTo>
                    <a:pt x="10807" y="6450"/>
                  </a:lnTo>
                  <a:lnTo>
                    <a:pt x="10738" y="6473"/>
                  </a:lnTo>
                  <a:lnTo>
                    <a:pt x="10681" y="6518"/>
                  </a:lnTo>
                  <a:lnTo>
                    <a:pt x="10647" y="6575"/>
                  </a:lnTo>
                  <a:lnTo>
                    <a:pt x="10636" y="6643"/>
                  </a:lnTo>
                  <a:lnTo>
                    <a:pt x="10647" y="6700"/>
                  </a:lnTo>
                  <a:lnTo>
                    <a:pt x="8634" y="7860"/>
                  </a:lnTo>
                  <a:lnTo>
                    <a:pt x="8600" y="7826"/>
                  </a:lnTo>
                  <a:lnTo>
                    <a:pt x="8554" y="7804"/>
                  </a:lnTo>
                  <a:lnTo>
                    <a:pt x="8509" y="7781"/>
                  </a:lnTo>
                  <a:lnTo>
                    <a:pt x="8406" y="7781"/>
                  </a:lnTo>
                  <a:lnTo>
                    <a:pt x="8361" y="7804"/>
                  </a:lnTo>
                  <a:lnTo>
                    <a:pt x="8327" y="7826"/>
                  </a:lnTo>
                  <a:lnTo>
                    <a:pt x="8293" y="7872"/>
                  </a:lnTo>
                  <a:lnTo>
                    <a:pt x="6256" y="6689"/>
                  </a:lnTo>
                  <a:lnTo>
                    <a:pt x="6268" y="6643"/>
                  </a:lnTo>
                  <a:lnTo>
                    <a:pt x="6256" y="6575"/>
                  </a:lnTo>
                  <a:lnTo>
                    <a:pt x="6222" y="6518"/>
                  </a:lnTo>
                  <a:lnTo>
                    <a:pt x="6165" y="6484"/>
                  </a:lnTo>
                  <a:lnTo>
                    <a:pt x="6109" y="6461"/>
                  </a:lnTo>
                  <a:lnTo>
                    <a:pt x="6109" y="4095"/>
                  </a:lnTo>
                  <a:lnTo>
                    <a:pt x="6143" y="4084"/>
                  </a:lnTo>
                  <a:lnTo>
                    <a:pt x="6188" y="4072"/>
                  </a:lnTo>
                  <a:lnTo>
                    <a:pt x="6222" y="4050"/>
                  </a:lnTo>
                  <a:lnTo>
                    <a:pt x="6245" y="4027"/>
                  </a:lnTo>
                  <a:lnTo>
                    <a:pt x="6268" y="3993"/>
                  </a:lnTo>
                  <a:lnTo>
                    <a:pt x="6291" y="3959"/>
                  </a:lnTo>
                  <a:lnTo>
                    <a:pt x="6302" y="3925"/>
                  </a:lnTo>
                  <a:lnTo>
                    <a:pt x="6302" y="3879"/>
                  </a:lnTo>
                  <a:lnTo>
                    <a:pt x="6302" y="3834"/>
                  </a:lnTo>
                  <a:lnTo>
                    <a:pt x="6291" y="3799"/>
                  </a:lnTo>
                  <a:lnTo>
                    <a:pt x="8259" y="2662"/>
                  </a:lnTo>
                  <a:lnTo>
                    <a:pt x="8293" y="2707"/>
                  </a:lnTo>
                  <a:lnTo>
                    <a:pt x="8338" y="2741"/>
                  </a:lnTo>
                  <a:lnTo>
                    <a:pt x="8395" y="2764"/>
                  </a:lnTo>
                  <a:lnTo>
                    <a:pt x="8463" y="2776"/>
                  </a:lnTo>
                  <a:lnTo>
                    <a:pt x="8520" y="2764"/>
                  </a:lnTo>
                  <a:lnTo>
                    <a:pt x="8577" y="2741"/>
                  </a:lnTo>
                  <a:lnTo>
                    <a:pt x="8623" y="2707"/>
                  </a:lnTo>
                  <a:lnTo>
                    <a:pt x="8668" y="2662"/>
                  </a:lnTo>
                  <a:close/>
                  <a:moveTo>
                    <a:pt x="18121" y="2650"/>
                  </a:moveTo>
                  <a:lnTo>
                    <a:pt x="20089" y="3788"/>
                  </a:lnTo>
                  <a:lnTo>
                    <a:pt x="20066" y="3834"/>
                  </a:lnTo>
                  <a:lnTo>
                    <a:pt x="20066" y="3879"/>
                  </a:lnTo>
                  <a:lnTo>
                    <a:pt x="20066" y="3925"/>
                  </a:lnTo>
                  <a:lnTo>
                    <a:pt x="20078" y="3970"/>
                  </a:lnTo>
                  <a:lnTo>
                    <a:pt x="20100" y="4016"/>
                  </a:lnTo>
                  <a:lnTo>
                    <a:pt x="20134" y="4050"/>
                  </a:lnTo>
                  <a:lnTo>
                    <a:pt x="20157" y="4072"/>
                  </a:lnTo>
                  <a:lnTo>
                    <a:pt x="20203" y="4095"/>
                  </a:lnTo>
                  <a:lnTo>
                    <a:pt x="20237" y="4118"/>
                  </a:lnTo>
                  <a:lnTo>
                    <a:pt x="20282" y="4129"/>
                  </a:lnTo>
                  <a:lnTo>
                    <a:pt x="20282" y="6382"/>
                  </a:lnTo>
                  <a:lnTo>
                    <a:pt x="20237" y="6393"/>
                  </a:lnTo>
                  <a:lnTo>
                    <a:pt x="20191" y="6416"/>
                  </a:lnTo>
                  <a:lnTo>
                    <a:pt x="20157" y="6438"/>
                  </a:lnTo>
                  <a:lnTo>
                    <a:pt x="20123" y="6473"/>
                  </a:lnTo>
                  <a:lnTo>
                    <a:pt x="20089" y="6507"/>
                  </a:lnTo>
                  <a:lnTo>
                    <a:pt x="20078" y="6541"/>
                  </a:lnTo>
                  <a:lnTo>
                    <a:pt x="20055" y="6586"/>
                  </a:lnTo>
                  <a:lnTo>
                    <a:pt x="20055" y="6643"/>
                  </a:lnTo>
                  <a:lnTo>
                    <a:pt x="20055" y="6689"/>
                  </a:lnTo>
                  <a:lnTo>
                    <a:pt x="20078" y="6734"/>
                  </a:lnTo>
                  <a:lnTo>
                    <a:pt x="18098" y="7872"/>
                  </a:lnTo>
                  <a:lnTo>
                    <a:pt x="18064" y="7838"/>
                  </a:lnTo>
                  <a:lnTo>
                    <a:pt x="18030" y="7815"/>
                  </a:lnTo>
                  <a:lnTo>
                    <a:pt x="17985" y="7804"/>
                  </a:lnTo>
                  <a:lnTo>
                    <a:pt x="17939" y="7792"/>
                  </a:lnTo>
                  <a:lnTo>
                    <a:pt x="17894" y="7804"/>
                  </a:lnTo>
                  <a:lnTo>
                    <a:pt x="17848" y="7815"/>
                  </a:lnTo>
                  <a:lnTo>
                    <a:pt x="17814" y="7838"/>
                  </a:lnTo>
                  <a:lnTo>
                    <a:pt x="17780" y="7872"/>
                  </a:lnTo>
                  <a:lnTo>
                    <a:pt x="15800" y="6734"/>
                  </a:lnTo>
                  <a:lnTo>
                    <a:pt x="15812" y="6689"/>
                  </a:lnTo>
                  <a:lnTo>
                    <a:pt x="15812" y="6643"/>
                  </a:lnTo>
                  <a:lnTo>
                    <a:pt x="15812" y="6598"/>
                  </a:lnTo>
                  <a:lnTo>
                    <a:pt x="15800" y="6552"/>
                  </a:lnTo>
                  <a:lnTo>
                    <a:pt x="15778" y="6507"/>
                  </a:lnTo>
                  <a:lnTo>
                    <a:pt x="15755" y="6473"/>
                  </a:lnTo>
                  <a:lnTo>
                    <a:pt x="15721" y="6438"/>
                  </a:lnTo>
                  <a:lnTo>
                    <a:pt x="15675" y="6416"/>
                  </a:lnTo>
                  <a:lnTo>
                    <a:pt x="15641" y="6404"/>
                  </a:lnTo>
                  <a:lnTo>
                    <a:pt x="15584" y="6393"/>
                  </a:lnTo>
                  <a:lnTo>
                    <a:pt x="15584" y="4061"/>
                  </a:lnTo>
                  <a:lnTo>
                    <a:pt x="15653" y="4038"/>
                  </a:lnTo>
                  <a:lnTo>
                    <a:pt x="15698" y="4004"/>
                  </a:lnTo>
                  <a:lnTo>
                    <a:pt x="15732" y="3947"/>
                  </a:lnTo>
                  <a:lnTo>
                    <a:pt x="15744" y="3879"/>
                  </a:lnTo>
                  <a:lnTo>
                    <a:pt x="15744" y="3845"/>
                  </a:lnTo>
                  <a:lnTo>
                    <a:pt x="15732" y="3811"/>
                  </a:lnTo>
                  <a:lnTo>
                    <a:pt x="17757" y="2650"/>
                  </a:lnTo>
                  <a:lnTo>
                    <a:pt x="17791" y="2685"/>
                  </a:lnTo>
                  <a:lnTo>
                    <a:pt x="17837" y="2719"/>
                  </a:lnTo>
                  <a:lnTo>
                    <a:pt x="17882" y="2741"/>
                  </a:lnTo>
                  <a:lnTo>
                    <a:pt x="17939" y="2753"/>
                  </a:lnTo>
                  <a:lnTo>
                    <a:pt x="17996" y="2741"/>
                  </a:lnTo>
                  <a:lnTo>
                    <a:pt x="18041" y="2719"/>
                  </a:lnTo>
                  <a:lnTo>
                    <a:pt x="18087" y="2696"/>
                  </a:lnTo>
                  <a:lnTo>
                    <a:pt x="18121" y="2650"/>
                  </a:lnTo>
                  <a:close/>
                  <a:moveTo>
                    <a:pt x="20089" y="6768"/>
                  </a:moveTo>
                  <a:lnTo>
                    <a:pt x="20134" y="6825"/>
                  </a:lnTo>
                  <a:lnTo>
                    <a:pt x="20180" y="6859"/>
                  </a:lnTo>
                  <a:lnTo>
                    <a:pt x="20248" y="6882"/>
                  </a:lnTo>
                  <a:lnTo>
                    <a:pt x="20305" y="6893"/>
                  </a:lnTo>
                  <a:lnTo>
                    <a:pt x="20373" y="6882"/>
                  </a:lnTo>
                  <a:lnTo>
                    <a:pt x="20442" y="6859"/>
                  </a:lnTo>
                  <a:lnTo>
                    <a:pt x="20487" y="6825"/>
                  </a:lnTo>
                  <a:lnTo>
                    <a:pt x="20533" y="6780"/>
                  </a:lnTo>
                  <a:lnTo>
                    <a:pt x="22489" y="7906"/>
                  </a:lnTo>
                  <a:lnTo>
                    <a:pt x="22478" y="7951"/>
                  </a:lnTo>
                  <a:lnTo>
                    <a:pt x="22478" y="7986"/>
                  </a:lnTo>
                  <a:lnTo>
                    <a:pt x="22478" y="8031"/>
                  </a:lnTo>
                  <a:lnTo>
                    <a:pt x="22489" y="8065"/>
                  </a:lnTo>
                  <a:lnTo>
                    <a:pt x="22535" y="8122"/>
                  </a:lnTo>
                  <a:lnTo>
                    <a:pt x="22580" y="8168"/>
                  </a:lnTo>
                  <a:lnTo>
                    <a:pt x="22660" y="8190"/>
                  </a:lnTo>
                  <a:lnTo>
                    <a:pt x="22660" y="10477"/>
                  </a:lnTo>
                  <a:lnTo>
                    <a:pt x="22603" y="10488"/>
                  </a:lnTo>
                  <a:lnTo>
                    <a:pt x="22557" y="10511"/>
                  </a:lnTo>
                  <a:lnTo>
                    <a:pt x="22523" y="10534"/>
                  </a:lnTo>
                  <a:lnTo>
                    <a:pt x="22489" y="10568"/>
                  </a:lnTo>
                  <a:lnTo>
                    <a:pt x="22455" y="10602"/>
                  </a:lnTo>
                  <a:lnTo>
                    <a:pt x="22432" y="10647"/>
                  </a:lnTo>
                  <a:lnTo>
                    <a:pt x="22421" y="10693"/>
                  </a:lnTo>
                  <a:lnTo>
                    <a:pt x="22410" y="10750"/>
                  </a:lnTo>
                  <a:lnTo>
                    <a:pt x="22421" y="10795"/>
                  </a:lnTo>
                  <a:lnTo>
                    <a:pt x="22432" y="10841"/>
                  </a:lnTo>
                  <a:lnTo>
                    <a:pt x="20533" y="11944"/>
                  </a:lnTo>
                  <a:lnTo>
                    <a:pt x="20487" y="11899"/>
                  </a:lnTo>
                  <a:lnTo>
                    <a:pt x="20442" y="11853"/>
                  </a:lnTo>
                  <a:lnTo>
                    <a:pt x="20373" y="11830"/>
                  </a:lnTo>
                  <a:lnTo>
                    <a:pt x="20248" y="11830"/>
                  </a:lnTo>
                  <a:lnTo>
                    <a:pt x="20180" y="11853"/>
                  </a:lnTo>
                  <a:lnTo>
                    <a:pt x="20134" y="11899"/>
                  </a:lnTo>
                  <a:lnTo>
                    <a:pt x="20089" y="11944"/>
                  </a:lnTo>
                  <a:lnTo>
                    <a:pt x="18167" y="10829"/>
                  </a:lnTo>
                  <a:lnTo>
                    <a:pt x="18178" y="10795"/>
                  </a:lnTo>
                  <a:lnTo>
                    <a:pt x="18178" y="10750"/>
                  </a:lnTo>
                  <a:lnTo>
                    <a:pt x="18178" y="10704"/>
                  </a:lnTo>
                  <a:lnTo>
                    <a:pt x="18167" y="10659"/>
                  </a:lnTo>
                  <a:lnTo>
                    <a:pt x="18144" y="10613"/>
                  </a:lnTo>
                  <a:lnTo>
                    <a:pt x="18121" y="10579"/>
                  </a:lnTo>
                  <a:lnTo>
                    <a:pt x="18087" y="10556"/>
                  </a:lnTo>
                  <a:lnTo>
                    <a:pt x="18041" y="10534"/>
                  </a:lnTo>
                  <a:lnTo>
                    <a:pt x="18007" y="10522"/>
                  </a:lnTo>
                  <a:lnTo>
                    <a:pt x="17962" y="10511"/>
                  </a:lnTo>
                  <a:lnTo>
                    <a:pt x="17962" y="8179"/>
                  </a:lnTo>
                  <a:lnTo>
                    <a:pt x="18030" y="8156"/>
                  </a:lnTo>
                  <a:lnTo>
                    <a:pt x="18087" y="8122"/>
                  </a:lnTo>
                  <a:lnTo>
                    <a:pt x="18121" y="8054"/>
                  </a:lnTo>
                  <a:lnTo>
                    <a:pt x="18132" y="8020"/>
                  </a:lnTo>
                  <a:lnTo>
                    <a:pt x="18132" y="7986"/>
                  </a:lnTo>
                  <a:lnTo>
                    <a:pt x="18132" y="7951"/>
                  </a:lnTo>
                  <a:lnTo>
                    <a:pt x="18121" y="7917"/>
                  </a:lnTo>
                  <a:lnTo>
                    <a:pt x="20089" y="6768"/>
                  </a:lnTo>
                  <a:close/>
                  <a:moveTo>
                    <a:pt x="25219" y="6746"/>
                  </a:moveTo>
                  <a:lnTo>
                    <a:pt x="27176" y="7872"/>
                  </a:lnTo>
                  <a:lnTo>
                    <a:pt x="27153" y="7929"/>
                  </a:lnTo>
                  <a:lnTo>
                    <a:pt x="27153" y="7986"/>
                  </a:lnTo>
                  <a:lnTo>
                    <a:pt x="27153" y="8042"/>
                  </a:lnTo>
                  <a:lnTo>
                    <a:pt x="27176" y="8088"/>
                  </a:lnTo>
                  <a:lnTo>
                    <a:pt x="27199" y="8133"/>
                  </a:lnTo>
                  <a:lnTo>
                    <a:pt x="27221" y="8168"/>
                  </a:lnTo>
                  <a:lnTo>
                    <a:pt x="27255" y="8202"/>
                  </a:lnTo>
                  <a:lnTo>
                    <a:pt x="27301" y="8224"/>
                  </a:lnTo>
                  <a:lnTo>
                    <a:pt x="27346" y="8247"/>
                  </a:lnTo>
                  <a:lnTo>
                    <a:pt x="27392" y="8259"/>
                  </a:lnTo>
                  <a:lnTo>
                    <a:pt x="27392" y="10579"/>
                  </a:lnTo>
                  <a:lnTo>
                    <a:pt x="27335" y="10602"/>
                  </a:lnTo>
                  <a:lnTo>
                    <a:pt x="27290" y="10636"/>
                  </a:lnTo>
                  <a:lnTo>
                    <a:pt x="27255" y="10681"/>
                  </a:lnTo>
                  <a:lnTo>
                    <a:pt x="27244" y="10750"/>
                  </a:lnTo>
                  <a:lnTo>
                    <a:pt x="27255" y="10795"/>
                  </a:lnTo>
                  <a:lnTo>
                    <a:pt x="25265" y="11944"/>
                  </a:lnTo>
                  <a:lnTo>
                    <a:pt x="25231" y="11899"/>
                  </a:lnTo>
                  <a:lnTo>
                    <a:pt x="25174" y="11865"/>
                  </a:lnTo>
                  <a:lnTo>
                    <a:pt x="25117" y="11842"/>
                  </a:lnTo>
                  <a:lnTo>
                    <a:pt x="25049" y="11830"/>
                  </a:lnTo>
                  <a:lnTo>
                    <a:pt x="24980" y="11842"/>
                  </a:lnTo>
                  <a:lnTo>
                    <a:pt x="24923" y="11865"/>
                  </a:lnTo>
                  <a:lnTo>
                    <a:pt x="24878" y="11899"/>
                  </a:lnTo>
                  <a:lnTo>
                    <a:pt x="24832" y="11944"/>
                  </a:lnTo>
                  <a:lnTo>
                    <a:pt x="22933" y="10841"/>
                  </a:lnTo>
                  <a:lnTo>
                    <a:pt x="22944" y="10795"/>
                  </a:lnTo>
                  <a:lnTo>
                    <a:pt x="22944" y="10750"/>
                  </a:lnTo>
                  <a:lnTo>
                    <a:pt x="22944" y="10693"/>
                  </a:lnTo>
                  <a:lnTo>
                    <a:pt x="22933" y="10647"/>
                  </a:lnTo>
                  <a:lnTo>
                    <a:pt x="22910" y="10602"/>
                  </a:lnTo>
                  <a:lnTo>
                    <a:pt x="22876" y="10568"/>
                  </a:lnTo>
                  <a:lnTo>
                    <a:pt x="22842" y="10534"/>
                  </a:lnTo>
                  <a:lnTo>
                    <a:pt x="22796" y="10511"/>
                  </a:lnTo>
                  <a:lnTo>
                    <a:pt x="22751" y="10488"/>
                  </a:lnTo>
                  <a:lnTo>
                    <a:pt x="22705" y="10477"/>
                  </a:lnTo>
                  <a:lnTo>
                    <a:pt x="22705" y="8190"/>
                  </a:lnTo>
                  <a:lnTo>
                    <a:pt x="22739" y="8179"/>
                  </a:lnTo>
                  <a:lnTo>
                    <a:pt x="22774" y="8168"/>
                  </a:lnTo>
                  <a:lnTo>
                    <a:pt x="22830" y="8122"/>
                  </a:lnTo>
                  <a:lnTo>
                    <a:pt x="22865" y="8065"/>
                  </a:lnTo>
                  <a:lnTo>
                    <a:pt x="22876" y="8031"/>
                  </a:lnTo>
                  <a:lnTo>
                    <a:pt x="22887" y="7986"/>
                  </a:lnTo>
                  <a:lnTo>
                    <a:pt x="22876" y="7951"/>
                  </a:lnTo>
                  <a:lnTo>
                    <a:pt x="22865" y="7906"/>
                  </a:lnTo>
                  <a:lnTo>
                    <a:pt x="24878" y="6746"/>
                  </a:lnTo>
                  <a:lnTo>
                    <a:pt x="24912" y="6791"/>
                  </a:lnTo>
                  <a:lnTo>
                    <a:pt x="24946" y="6814"/>
                  </a:lnTo>
                  <a:lnTo>
                    <a:pt x="24992" y="6837"/>
                  </a:lnTo>
                  <a:lnTo>
                    <a:pt x="25049" y="6848"/>
                  </a:lnTo>
                  <a:lnTo>
                    <a:pt x="25106" y="6837"/>
                  </a:lnTo>
                  <a:lnTo>
                    <a:pt x="25151" y="6814"/>
                  </a:lnTo>
                  <a:lnTo>
                    <a:pt x="25197" y="6791"/>
                  </a:lnTo>
                  <a:lnTo>
                    <a:pt x="25219" y="6746"/>
                  </a:lnTo>
                  <a:close/>
                  <a:moveTo>
                    <a:pt x="29986" y="6757"/>
                  </a:moveTo>
                  <a:lnTo>
                    <a:pt x="31976" y="7906"/>
                  </a:lnTo>
                  <a:lnTo>
                    <a:pt x="31965" y="7951"/>
                  </a:lnTo>
                  <a:lnTo>
                    <a:pt x="31953" y="7986"/>
                  </a:lnTo>
                  <a:lnTo>
                    <a:pt x="31965" y="8031"/>
                  </a:lnTo>
                  <a:lnTo>
                    <a:pt x="31976" y="8065"/>
                  </a:lnTo>
                  <a:lnTo>
                    <a:pt x="32010" y="8122"/>
                  </a:lnTo>
                  <a:lnTo>
                    <a:pt x="32067" y="8168"/>
                  </a:lnTo>
                  <a:lnTo>
                    <a:pt x="32136" y="8190"/>
                  </a:lnTo>
                  <a:lnTo>
                    <a:pt x="32136" y="10556"/>
                  </a:lnTo>
                  <a:lnTo>
                    <a:pt x="32079" y="10579"/>
                  </a:lnTo>
                  <a:lnTo>
                    <a:pt x="32022" y="10625"/>
                  </a:lnTo>
                  <a:lnTo>
                    <a:pt x="31988" y="10681"/>
                  </a:lnTo>
                  <a:lnTo>
                    <a:pt x="31976" y="10750"/>
                  </a:lnTo>
                  <a:lnTo>
                    <a:pt x="31988" y="10795"/>
                  </a:lnTo>
                  <a:lnTo>
                    <a:pt x="29974" y="11956"/>
                  </a:lnTo>
                  <a:lnTo>
                    <a:pt x="29940" y="11921"/>
                  </a:lnTo>
                  <a:lnTo>
                    <a:pt x="29895" y="11887"/>
                  </a:lnTo>
                  <a:lnTo>
                    <a:pt x="29849" y="11865"/>
                  </a:lnTo>
                  <a:lnTo>
                    <a:pt x="29735" y="11865"/>
                  </a:lnTo>
                  <a:lnTo>
                    <a:pt x="29678" y="11887"/>
                  </a:lnTo>
                  <a:lnTo>
                    <a:pt x="29633" y="11921"/>
                  </a:lnTo>
                  <a:lnTo>
                    <a:pt x="29599" y="11967"/>
                  </a:lnTo>
                  <a:lnTo>
                    <a:pt x="27585" y="10795"/>
                  </a:lnTo>
                  <a:lnTo>
                    <a:pt x="27597" y="10750"/>
                  </a:lnTo>
                  <a:lnTo>
                    <a:pt x="27574" y="10681"/>
                  </a:lnTo>
                  <a:lnTo>
                    <a:pt x="27551" y="10636"/>
                  </a:lnTo>
                  <a:lnTo>
                    <a:pt x="27506" y="10590"/>
                  </a:lnTo>
                  <a:lnTo>
                    <a:pt x="27437" y="10579"/>
                  </a:lnTo>
                  <a:lnTo>
                    <a:pt x="27437" y="8259"/>
                  </a:lnTo>
                  <a:lnTo>
                    <a:pt x="27494" y="8247"/>
                  </a:lnTo>
                  <a:lnTo>
                    <a:pt x="27540" y="8224"/>
                  </a:lnTo>
                  <a:lnTo>
                    <a:pt x="27585" y="8202"/>
                  </a:lnTo>
                  <a:lnTo>
                    <a:pt x="27619" y="8168"/>
                  </a:lnTo>
                  <a:lnTo>
                    <a:pt x="27642" y="8133"/>
                  </a:lnTo>
                  <a:lnTo>
                    <a:pt x="27665" y="8088"/>
                  </a:lnTo>
                  <a:lnTo>
                    <a:pt x="27688" y="8042"/>
                  </a:lnTo>
                  <a:lnTo>
                    <a:pt x="27688" y="7986"/>
                  </a:lnTo>
                  <a:lnTo>
                    <a:pt x="27688" y="7929"/>
                  </a:lnTo>
                  <a:lnTo>
                    <a:pt x="27665" y="7872"/>
                  </a:lnTo>
                  <a:lnTo>
                    <a:pt x="29599" y="6757"/>
                  </a:lnTo>
                  <a:lnTo>
                    <a:pt x="29633" y="6802"/>
                  </a:lnTo>
                  <a:lnTo>
                    <a:pt x="29678" y="6837"/>
                  </a:lnTo>
                  <a:lnTo>
                    <a:pt x="29735" y="6859"/>
                  </a:lnTo>
                  <a:lnTo>
                    <a:pt x="29849" y="6859"/>
                  </a:lnTo>
                  <a:lnTo>
                    <a:pt x="29906" y="6837"/>
                  </a:lnTo>
                  <a:lnTo>
                    <a:pt x="29940" y="6802"/>
                  </a:lnTo>
                  <a:lnTo>
                    <a:pt x="29986" y="6757"/>
                  </a:lnTo>
                  <a:close/>
                  <a:moveTo>
                    <a:pt x="10989" y="6746"/>
                  </a:moveTo>
                  <a:lnTo>
                    <a:pt x="12957" y="7883"/>
                  </a:lnTo>
                  <a:lnTo>
                    <a:pt x="12945" y="7929"/>
                  </a:lnTo>
                  <a:lnTo>
                    <a:pt x="12934" y="7986"/>
                  </a:lnTo>
                  <a:lnTo>
                    <a:pt x="12945" y="8042"/>
                  </a:lnTo>
                  <a:lnTo>
                    <a:pt x="12957" y="8088"/>
                  </a:lnTo>
                  <a:lnTo>
                    <a:pt x="12979" y="8133"/>
                  </a:lnTo>
                  <a:lnTo>
                    <a:pt x="13002" y="8168"/>
                  </a:lnTo>
                  <a:lnTo>
                    <a:pt x="13036" y="8202"/>
                  </a:lnTo>
                  <a:lnTo>
                    <a:pt x="13082" y="8224"/>
                  </a:lnTo>
                  <a:lnTo>
                    <a:pt x="13127" y="8247"/>
                  </a:lnTo>
                  <a:lnTo>
                    <a:pt x="13173" y="8247"/>
                  </a:lnTo>
                  <a:lnTo>
                    <a:pt x="13173" y="10568"/>
                  </a:lnTo>
                  <a:lnTo>
                    <a:pt x="13116" y="10590"/>
                  </a:lnTo>
                  <a:lnTo>
                    <a:pt x="13059" y="10625"/>
                  </a:lnTo>
                  <a:lnTo>
                    <a:pt x="13036" y="10681"/>
                  </a:lnTo>
                  <a:lnTo>
                    <a:pt x="13025" y="10750"/>
                  </a:lnTo>
                  <a:lnTo>
                    <a:pt x="13025" y="10795"/>
                  </a:lnTo>
                  <a:lnTo>
                    <a:pt x="10966" y="11990"/>
                  </a:lnTo>
                  <a:lnTo>
                    <a:pt x="10943" y="11956"/>
                  </a:lnTo>
                  <a:lnTo>
                    <a:pt x="10909" y="11944"/>
                  </a:lnTo>
                  <a:lnTo>
                    <a:pt x="10875" y="11921"/>
                  </a:lnTo>
                  <a:lnTo>
                    <a:pt x="10784" y="11921"/>
                  </a:lnTo>
                  <a:lnTo>
                    <a:pt x="10750" y="11944"/>
                  </a:lnTo>
                  <a:lnTo>
                    <a:pt x="10716" y="11967"/>
                  </a:lnTo>
                  <a:lnTo>
                    <a:pt x="10693" y="11990"/>
                  </a:lnTo>
                  <a:lnTo>
                    <a:pt x="8634" y="10807"/>
                  </a:lnTo>
                  <a:lnTo>
                    <a:pt x="8645" y="10750"/>
                  </a:lnTo>
                  <a:lnTo>
                    <a:pt x="8634" y="10681"/>
                  </a:lnTo>
                  <a:lnTo>
                    <a:pt x="8600" y="10625"/>
                  </a:lnTo>
                  <a:lnTo>
                    <a:pt x="8543" y="10590"/>
                  </a:lnTo>
                  <a:lnTo>
                    <a:pt x="8475" y="10568"/>
                  </a:lnTo>
                  <a:lnTo>
                    <a:pt x="8475" y="8202"/>
                  </a:lnTo>
                  <a:lnTo>
                    <a:pt x="8520" y="8190"/>
                  </a:lnTo>
                  <a:lnTo>
                    <a:pt x="8554" y="8179"/>
                  </a:lnTo>
                  <a:lnTo>
                    <a:pt x="8588" y="8156"/>
                  </a:lnTo>
                  <a:lnTo>
                    <a:pt x="8611" y="8133"/>
                  </a:lnTo>
                  <a:lnTo>
                    <a:pt x="8634" y="8099"/>
                  </a:lnTo>
                  <a:lnTo>
                    <a:pt x="8657" y="8065"/>
                  </a:lnTo>
                  <a:lnTo>
                    <a:pt x="8668" y="8031"/>
                  </a:lnTo>
                  <a:lnTo>
                    <a:pt x="8668" y="7986"/>
                  </a:lnTo>
                  <a:lnTo>
                    <a:pt x="8668" y="7940"/>
                  </a:lnTo>
                  <a:lnTo>
                    <a:pt x="8657" y="7906"/>
                  </a:lnTo>
                  <a:lnTo>
                    <a:pt x="10670" y="6746"/>
                  </a:lnTo>
                  <a:lnTo>
                    <a:pt x="10693" y="6780"/>
                  </a:lnTo>
                  <a:lnTo>
                    <a:pt x="10738" y="6802"/>
                  </a:lnTo>
                  <a:lnTo>
                    <a:pt x="10784" y="6825"/>
                  </a:lnTo>
                  <a:lnTo>
                    <a:pt x="10829" y="6837"/>
                  </a:lnTo>
                  <a:lnTo>
                    <a:pt x="10875" y="6825"/>
                  </a:lnTo>
                  <a:lnTo>
                    <a:pt x="10920" y="6814"/>
                  </a:lnTo>
                  <a:lnTo>
                    <a:pt x="10966" y="6780"/>
                  </a:lnTo>
                  <a:lnTo>
                    <a:pt x="10989" y="6746"/>
                  </a:lnTo>
                  <a:close/>
                  <a:moveTo>
                    <a:pt x="15778" y="6768"/>
                  </a:moveTo>
                  <a:lnTo>
                    <a:pt x="17757" y="7917"/>
                  </a:lnTo>
                  <a:lnTo>
                    <a:pt x="17746" y="7951"/>
                  </a:lnTo>
                  <a:lnTo>
                    <a:pt x="17746" y="7986"/>
                  </a:lnTo>
                  <a:lnTo>
                    <a:pt x="17757" y="8054"/>
                  </a:lnTo>
                  <a:lnTo>
                    <a:pt x="17791" y="8111"/>
                  </a:lnTo>
                  <a:lnTo>
                    <a:pt x="17848" y="8156"/>
                  </a:lnTo>
                  <a:lnTo>
                    <a:pt x="17916" y="8179"/>
                  </a:lnTo>
                  <a:lnTo>
                    <a:pt x="17916" y="10511"/>
                  </a:lnTo>
                  <a:lnTo>
                    <a:pt x="17871" y="10522"/>
                  </a:lnTo>
                  <a:lnTo>
                    <a:pt x="17825" y="10534"/>
                  </a:lnTo>
                  <a:lnTo>
                    <a:pt x="17791" y="10556"/>
                  </a:lnTo>
                  <a:lnTo>
                    <a:pt x="17768" y="10590"/>
                  </a:lnTo>
                  <a:lnTo>
                    <a:pt x="17734" y="10625"/>
                  </a:lnTo>
                  <a:lnTo>
                    <a:pt x="17723" y="10659"/>
                  </a:lnTo>
                  <a:lnTo>
                    <a:pt x="17700" y="10704"/>
                  </a:lnTo>
                  <a:lnTo>
                    <a:pt x="17700" y="10750"/>
                  </a:lnTo>
                  <a:lnTo>
                    <a:pt x="17700" y="10784"/>
                  </a:lnTo>
                  <a:lnTo>
                    <a:pt x="17711" y="10829"/>
                  </a:lnTo>
                  <a:lnTo>
                    <a:pt x="15709" y="11990"/>
                  </a:lnTo>
                  <a:lnTo>
                    <a:pt x="15675" y="11967"/>
                  </a:lnTo>
                  <a:lnTo>
                    <a:pt x="15653" y="11944"/>
                  </a:lnTo>
                  <a:lnTo>
                    <a:pt x="15607" y="11921"/>
                  </a:lnTo>
                  <a:lnTo>
                    <a:pt x="15527" y="11921"/>
                  </a:lnTo>
                  <a:lnTo>
                    <a:pt x="15493" y="11944"/>
                  </a:lnTo>
                  <a:lnTo>
                    <a:pt x="15459" y="11967"/>
                  </a:lnTo>
                  <a:lnTo>
                    <a:pt x="15436" y="11990"/>
                  </a:lnTo>
                  <a:lnTo>
                    <a:pt x="13366" y="10807"/>
                  </a:lnTo>
                  <a:lnTo>
                    <a:pt x="13377" y="10750"/>
                  </a:lnTo>
                  <a:lnTo>
                    <a:pt x="13366" y="10681"/>
                  </a:lnTo>
                  <a:lnTo>
                    <a:pt x="13332" y="10625"/>
                  </a:lnTo>
                  <a:lnTo>
                    <a:pt x="13286" y="10590"/>
                  </a:lnTo>
                  <a:lnTo>
                    <a:pt x="13218" y="10568"/>
                  </a:lnTo>
                  <a:lnTo>
                    <a:pt x="13218" y="8259"/>
                  </a:lnTo>
                  <a:lnTo>
                    <a:pt x="13275" y="8247"/>
                  </a:lnTo>
                  <a:lnTo>
                    <a:pt x="13321" y="8224"/>
                  </a:lnTo>
                  <a:lnTo>
                    <a:pt x="13355" y="8202"/>
                  </a:lnTo>
                  <a:lnTo>
                    <a:pt x="13389" y="8168"/>
                  </a:lnTo>
                  <a:lnTo>
                    <a:pt x="13423" y="8133"/>
                  </a:lnTo>
                  <a:lnTo>
                    <a:pt x="13446" y="8088"/>
                  </a:lnTo>
                  <a:lnTo>
                    <a:pt x="13457" y="8042"/>
                  </a:lnTo>
                  <a:lnTo>
                    <a:pt x="13468" y="7986"/>
                  </a:lnTo>
                  <a:lnTo>
                    <a:pt x="13457" y="7929"/>
                  </a:lnTo>
                  <a:lnTo>
                    <a:pt x="13446" y="7872"/>
                  </a:lnTo>
                  <a:lnTo>
                    <a:pt x="15357" y="6768"/>
                  </a:lnTo>
                  <a:lnTo>
                    <a:pt x="15402" y="6814"/>
                  </a:lnTo>
                  <a:lnTo>
                    <a:pt x="15448" y="6848"/>
                  </a:lnTo>
                  <a:lnTo>
                    <a:pt x="15505" y="6882"/>
                  </a:lnTo>
                  <a:lnTo>
                    <a:pt x="15630" y="6882"/>
                  </a:lnTo>
                  <a:lnTo>
                    <a:pt x="15687" y="6859"/>
                  </a:lnTo>
                  <a:lnTo>
                    <a:pt x="15744" y="6814"/>
                  </a:lnTo>
                  <a:lnTo>
                    <a:pt x="15778" y="6768"/>
                  </a:lnTo>
                  <a:close/>
                  <a:moveTo>
                    <a:pt x="22910" y="10886"/>
                  </a:moveTo>
                  <a:lnTo>
                    <a:pt x="24810" y="11990"/>
                  </a:lnTo>
                  <a:lnTo>
                    <a:pt x="24798" y="12035"/>
                  </a:lnTo>
                  <a:lnTo>
                    <a:pt x="24787" y="12092"/>
                  </a:lnTo>
                  <a:lnTo>
                    <a:pt x="24787" y="12138"/>
                  </a:lnTo>
                  <a:lnTo>
                    <a:pt x="24810" y="12194"/>
                  </a:lnTo>
                  <a:lnTo>
                    <a:pt x="24832" y="12229"/>
                  </a:lnTo>
                  <a:lnTo>
                    <a:pt x="24855" y="12274"/>
                  </a:lnTo>
                  <a:lnTo>
                    <a:pt x="24889" y="12308"/>
                  </a:lnTo>
                  <a:lnTo>
                    <a:pt x="24935" y="12331"/>
                  </a:lnTo>
                  <a:lnTo>
                    <a:pt x="24980" y="12342"/>
                  </a:lnTo>
                  <a:lnTo>
                    <a:pt x="25026" y="12354"/>
                  </a:lnTo>
                  <a:lnTo>
                    <a:pt x="25026" y="14595"/>
                  </a:lnTo>
                  <a:lnTo>
                    <a:pt x="24980" y="14606"/>
                  </a:lnTo>
                  <a:lnTo>
                    <a:pt x="24935" y="14617"/>
                  </a:lnTo>
                  <a:lnTo>
                    <a:pt x="24889" y="14640"/>
                  </a:lnTo>
                  <a:lnTo>
                    <a:pt x="24855" y="14674"/>
                  </a:lnTo>
                  <a:lnTo>
                    <a:pt x="24832" y="14708"/>
                  </a:lnTo>
                  <a:lnTo>
                    <a:pt x="24810" y="14754"/>
                  </a:lnTo>
                  <a:lnTo>
                    <a:pt x="24798" y="14799"/>
                  </a:lnTo>
                  <a:lnTo>
                    <a:pt x="24787" y="14845"/>
                  </a:lnTo>
                  <a:lnTo>
                    <a:pt x="24798" y="14902"/>
                  </a:lnTo>
                  <a:lnTo>
                    <a:pt x="24810" y="14947"/>
                  </a:lnTo>
                  <a:lnTo>
                    <a:pt x="22899" y="16051"/>
                  </a:lnTo>
                  <a:lnTo>
                    <a:pt x="22853" y="16005"/>
                  </a:lnTo>
                  <a:lnTo>
                    <a:pt x="22808" y="15971"/>
                  </a:lnTo>
                  <a:lnTo>
                    <a:pt x="22751" y="15948"/>
                  </a:lnTo>
                  <a:lnTo>
                    <a:pt x="22683" y="15937"/>
                  </a:lnTo>
                  <a:lnTo>
                    <a:pt x="22614" y="15948"/>
                  </a:lnTo>
                  <a:lnTo>
                    <a:pt x="22557" y="15971"/>
                  </a:lnTo>
                  <a:lnTo>
                    <a:pt x="22501" y="16005"/>
                  </a:lnTo>
                  <a:lnTo>
                    <a:pt x="22466" y="16051"/>
                  </a:lnTo>
                  <a:lnTo>
                    <a:pt x="20544" y="14936"/>
                  </a:lnTo>
                  <a:lnTo>
                    <a:pt x="20555" y="14902"/>
                  </a:lnTo>
                  <a:lnTo>
                    <a:pt x="20555" y="14845"/>
                  </a:lnTo>
                  <a:lnTo>
                    <a:pt x="20555" y="14799"/>
                  </a:lnTo>
                  <a:lnTo>
                    <a:pt x="20544" y="14754"/>
                  </a:lnTo>
                  <a:lnTo>
                    <a:pt x="20521" y="14720"/>
                  </a:lnTo>
                  <a:lnTo>
                    <a:pt x="20487" y="14686"/>
                  </a:lnTo>
                  <a:lnTo>
                    <a:pt x="20453" y="14651"/>
                  </a:lnTo>
                  <a:lnTo>
                    <a:pt x="20419" y="14629"/>
                  </a:lnTo>
                  <a:lnTo>
                    <a:pt x="20373" y="14617"/>
                  </a:lnTo>
                  <a:lnTo>
                    <a:pt x="20328" y="14606"/>
                  </a:lnTo>
                  <a:lnTo>
                    <a:pt x="20328" y="12354"/>
                  </a:lnTo>
                  <a:lnTo>
                    <a:pt x="20385" y="12354"/>
                  </a:lnTo>
                  <a:lnTo>
                    <a:pt x="20430" y="12331"/>
                  </a:lnTo>
                  <a:lnTo>
                    <a:pt x="20464" y="12308"/>
                  </a:lnTo>
                  <a:lnTo>
                    <a:pt x="20510" y="12274"/>
                  </a:lnTo>
                  <a:lnTo>
                    <a:pt x="20533" y="12240"/>
                  </a:lnTo>
                  <a:lnTo>
                    <a:pt x="20555" y="12194"/>
                  </a:lnTo>
                  <a:lnTo>
                    <a:pt x="20567" y="12149"/>
                  </a:lnTo>
                  <a:lnTo>
                    <a:pt x="20578" y="12092"/>
                  </a:lnTo>
                  <a:lnTo>
                    <a:pt x="20567" y="12035"/>
                  </a:lnTo>
                  <a:lnTo>
                    <a:pt x="20555" y="11978"/>
                  </a:lnTo>
                  <a:lnTo>
                    <a:pt x="22455" y="10886"/>
                  </a:lnTo>
                  <a:lnTo>
                    <a:pt x="22501" y="10932"/>
                  </a:lnTo>
                  <a:lnTo>
                    <a:pt x="22546" y="10977"/>
                  </a:lnTo>
                  <a:lnTo>
                    <a:pt x="22614" y="11000"/>
                  </a:lnTo>
                  <a:lnTo>
                    <a:pt x="22683" y="11011"/>
                  </a:lnTo>
                  <a:lnTo>
                    <a:pt x="22751" y="11000"/>
                  </a:lnTo>
                  <a:lnTo>
                    <a:pt x="22808" y="10977"/>
                  </a:lnTo>
                  <a:lnTo>
                    <a:pt x="22865" y="10932"/>
                  </a:lnTo>
                  <a:lnTo>
                    <a:pt x="22910" y="10886"/>
                  </a:lnTo>
                  <a:close/>
                  <a:moveTo>
                    <a:pt x="18144" y="10875"/>
                  </a:moveTo>
                  <a:lnTo>
                    <a:pt x="20066" y="11978"/>
                  </a:lnTo>
                  <a:lnTo>
                    <a:pt x="20055" y="12035"/>
                  </a:lnTo>
                  <a:lnTo>
                    <a:pt x="20043" y="12092"/>
                  </a:lnTo>
                  <a:lnTo>
                    <a:pt x="20043" y="12149"/>
                  </a:lnTo>
                  <a:lnTo>
                    <a:pt x="20066" y="12194"/>
                  </a:lnTo>
                  <a:lnTo>
                    <a:pt x="20089" y="12229"/>
                  </a:lnTo>
                  <a:lnTo>
                    <a:pt x="20112" y="12274"/>
                  </a:lnTo>
                  <a:lnTo>
                    <a:pt x="20146" y="12308"/>
                  </a:lnTo>
                  <a:lnTo>
                    <a:pt x="20191" y="12331"/>
                  </a:lnTo>
                  <a:lnTo>
                    <a:pt x="20237" y="12354"/>
                  </a:lnTo>
                  <a:lnTo>
                    <a:pt x="20282" y="12354"/>
                  </a:lnTo>
                  <a:lnTo>
                    <a:pt x="20282" y="14606"/>
                  </a:lnTo>
                  <a:lnTo>
                    <a:pt x="20237" y="14617"/>
                  </a:lnTo>
                  <a:lnTo>
                    <a:pt x="20203" y="14629"/>
                  </a:lnTo>
                  <a:lnTo>
                    <a:pt x="20157" y="14651"/>
                  </a:lnTo>
                  <a:lnTo>
                    <a:pt x="20123" y="14686"/>
                  </a:lnTo>
                  <a:lnTo>
                    <a:pt x="20100" y="14720"/>
                  </a:lnTo>
                  <a:lnTo>
                    <a:pt x="20078" y="14754"/>
                  </a:lnTo>
                  <a:lnTo>
                    <a:pt x="20066" y="14799"/>
                  </a:lnTo>
                  <a:lnTo>
                    <a:pt x="20066" y="14845"/>
                  </a:lnTo>
                  <a:lnTo>
                    <a:pt x="20066" y="14890"/>
                  </a:lnTo>
                  <a:lnTo>
                    <a:pt x="20078" y="14936"/>
                  </a:lnTo>
                  <a:lnTo>
                    <a:pt x="18121" y="16073"/>
                  </a:lnTo>
                  <a:lnTo>
                    <a:pt x="18087" y="16039"/>
                  </a:lnTo>
                  <a:lnTo>
                    <a:pt x="18041" y="16005"/>
                  </a:lnTo>
                  <a:lnTo>
                    <a:pt x="17996" y="15982"/>
                  </a:lnTo>
                  <a:lnTo>
                    <a:pt x="17882" y="15982"/>
                  </a:lnTo>
                  <a:lnTo>
                    <a:pt x="17837" y="16005"/>
                  </a:lnTo>
                  <a:lnTo>
                    <a:pt x="17791" y="16039"/>
                  </a:lnTo>
                  <a:lnTo>
                    <a:pt x="17757" y="16073"/>
                  </a:lnTo>
                  <a:lnTo>
                    <a:pt x="15812" y="14947"/>
                  </a:lnTo>
                  <a:lnTo>
                    <a:pt x="15823" y="14902"/>
                  </a:lnTo>
                  <a:lnTo>
                    <a:pt x="15835" y="14845"/>
                  </a:lnTo>
                  <a:lnTo>
                    <a:pt x="15823" y="14799"/>
                  </a:lnTo>
                  <a:lnTo>
                    <a:pt x="15812" y="14754"/>
                  </a:lnTo>
                  <a:lnTo>
                    <a:pt x="15789" y="14708"/>
                  </a:lnTo>
                  <a:lnTo>
                    <a:pt x="15755" y="14674"/>
                  </a:lnTo>
                  <a:lnTo>
                    <a:pt x="15721" y="14640"/>
                  </a:lnTo>
                  <a:lnTo>
                    <a:pt x="15687" y="14617"/>
                  </a:lnTo>
                  <a:lnTo>
                    <a:pt x="15641" y="14606"/>
                  </a:lnTo>
                  <a:lnTo>
                    <a:pt x="15584" y="14595"/>
                  </a:lnTo>
                  <a:lnTo>
                    <a:pt x="15584" y="12263"/>
                  </a:lnTo>
                  <a:lnTo>
                    <a:pt x="15653" y="12240"/>
                  </a:lnTo>
                  <a:lnTo>
                    <a:pt x="15698" y="12206"/>
                  </a:lnTo>
                  <a:lnTo>
                    <a:pt x="15732" y="12149"/>
                  </a:lnTo>
                  <a:lnTo>
                    <a:pt x="15744" y="12092"/>
                  </a:lnTo>
                  <a:lnTo>
                    <a:pt x="15732" y="12024"/>
                  </a:lnTo>
                  <a:lnTo>
                    <a:pt x="17734" y="10875"/>
                  </a:lnTo>
                  <a:lnTo>
                    <a:pt x="17780" y="10920"/>
                  </a:lnTo>
                  <a:lnTo>
                    <a:pt x="17825" y="10954"/>
                  </a:lnTo>
                  <a:lnTo>
                    <a:pt x="17882" y="10977"/>
                  </a:lnTo>
                  <a:lnTo>
                    <a:pt x="17939" y="10989"/>
                  </a:lnTo>
                  <a:lnTo>
                    <a:pt x="18007" y="10977"/>
                  </a:lnTo>
                  <a:lnTo>
                    <a:pt x="18053" y="10954"/>
                  </a:lnTo>
                  <a:lnTo>
                    <a:pt x="18110" y="10920"/>
                  </a:lnTo>
                  <a:lnTo>
                    <a:pt x="18144" y="10875"/>
                  </a:lnTo>
                  <a:close/>
                  <a:moveTo>
                    <a:pt x="8611" y="10841"/>
                  </a:moveTo>
                  <a:lnTo>
                    <a:pt x="10670" y="12035"/>
                  </a:lnTo>
                  <a:lnTo>
                    <a:pt x="10659" y="12092"/>
                  </a:lnTo>
                  <a:lnTo>
                    <a:pt x="10670" y="12149"/>
                  </a:lnTo>
                  <a:lnTo>
                    <a:pt x="10704" y="12206"/>
                  </a:lnTo>
                  <a:lnTo>
                    <a:pt x="10750" y="12240"/>
                  </a:lnTo>
                  <a:lnTo>
                    <a:pt x="10807" y="12263"/>
                  </a:lnTo>
                  <a:lnTo>
                    <a:pt x="10807" y="14674"/>
                  </a:lnTo>
                  <a:lnTo>
                    <a:pt x="10750" y="14697"/>
                  </a:lnTo>
                  <a:lnTo>
                    <a:pt x="10693" y="14731"/>
                  </a:lnTo>
                  <a:lnTo>
                    <a:pt x="10670" y="14788"/>
                  </a:lnTo>
                  <a:lnTo>
                    <a:pt x="10659" y="14845"/>
                  </a:lnTo>
                  <a:lnTo>
                    <a:pt x="10659" y="14902"/>
                  </a:lnTo>
                  <a:lnTo>
                    <a:pt x="8600" y="16096"/>
                  </a:lnTo>
                  <a:lnTo>
                    <a:pt x="8566" y="16062"/>
                  </a:lnTo>
                  <a:lnTo>
                    <a:pt x="8543" y="16051"/>
                  </a:lnTo>
                  <a:lnTo>
                    <a:pt x="8497" y="16028"/>
                  </a:lnTo>
                  <a:lnTo>
                    <a:pt x="8418" y="16028"/>
                  </a:lnTo>
                  <a:lnTo>
                    <a:pt x="8384" y="16051"/>
                  </a:lnTo>
                  <a:lnTo>
                    <a:pt x="8350" y="16073"/>
                  </a:lnTo>
                  <a:lnTo>
                    <a:pt x="8315" y="16096"/>
                  </a:lnTo>
                  <a:lnTo>
                    <a:pt x="6279" y="14924"/>
                  </a:lnTo>
                  <a:lnTo>
                    <a:pt x="6291" y="14890"/>
                  </a:lnTo>
                  <a:lnTo>
                    <a:pt x="6291" y="14845"/>
                  </a:lnTo>
                  <a:lnTo>
                    <a:pt x="6291" y="14811"/>
                  </a:lnTo>
                  <a:lnTo>
                    <a:pt x="6279" y="14777"/>
                  </a:lnTo>
                  <a:lnTo>
                    <a:pt x="6268" y="14742"/>
                  </a:lnTo>
                  <a:lnTo>
                    <a:pt x="6245" y="14708"/>
                  </a:lnTo>
                  <a:lnTo>
                    <a:pt x="6177" y="14663"/>
                  </a:lnTo>
                  <a:lnTo>
                    <a:pt x="6143" y="14651"/>
                  </a:lnTo>
                  <a:lnTo>
                    <a:pt x="6109" y="14651"/>
                  </a:lnTo>
                  <a:lnTo>
                    <a:pt x="6109" y="12342"/>
                  </a:lnTo>
                  <a:lnTo>
                    <a:pt x="6154" y="12331"/>
                  </a:lnTo>
                  <a:lnTo>
                    <a:pt x="6200" y="12320"/>
                  </a:lnTo>
                  <a:lnTo>
                    <a:pt x="6234" y="12297"/>
                  </a:lnTo>
                  <a:lnTo>
                    <a:pt x="6268" y="12263"/>
                  </a:lnTo>
                  <a:lnTo>
                    <a:pt x="6302" y="12229"/>
                  </a:lnTo>
                  <a:lnTo>
                    <a:pt x="6325" y="12183"/>
                  </a:lnTo>
                  <a:lnTo>
                    <a:pt x="6336" y="12138"/>
                  </a:lnTo>
                  <a:lnTo>
                    <a:pt x="6336" y="12092"/>
                  </a:lnTo>
                  <a:lnTo>
                    <a:pt x="6336" y="12035"/>
                  </a:lnTo>
                  <a:lnTo>
                    <a:pt x="6313" y="11990"/>
                  </a:lnTo>
                  <a:lnTo>
                    <a:pt x="8304" y="10841"/>
                  </a:lnTo>
                  <a:lnTo>
                    <a:pt x="8338" y="10875"/>
                  </a:lnTo>
                  <a:lnTo>
                    <a:pt x="8372" y="10898"/>
                  </a:lnTo>
                  <a:lnTo>
                    <a:pt x="8418" y="10920"/>
                  </a:lnTo>
                  <a:lnTo>
                    <a:pt x="8463" y="10932"/>
                  </a:lnTo>
                  <a:lnTo>
                    <a:pt x="8509" y="10920"/>
                  </a:lnTo>
                  <a:lnTo>
                    <a:pt x="8543" y="10909"/>
                  </a:lnTo>
                  <a:lnTo>
                    <a:pt x="8588" y="10875"/>
                  </a:lnTo>
                  <a:lnTo>
                    <a:pt x="8611" y="10841"/>
                  </a:lnTo>
                  <a:close/>
                  <a:moveTo>
                    <a:pt x="15345" y="14981"/>
                  </a:moveTo>
                  <a:lnTo>
                    <a:pt x="15391" y="15038"/>
                  </a:lnTo>
                  <a:lnTo>
                    <a:pt x="15448" y="15072"/>
                  </a:lnTo>
                  <a:lnTo>
                    <a:pt x="15505" y="15095"/>
                  </a:lnTo>
                  <a:lnTo>
                    <a:pt x="15573" y="15107"/>
                  </a:lnTo>
                  <a:lnTo>
                    <a:pt x="15641" y="15095"/>
                  </a:lnTo>
                  <a:lnTo>
                    <a:pt x="15698" y="15072"/>
                  </a:lnTo>
                  <a:lnTo>
                    <a:pt x="15744" y="15038"/>
                  </a:lnTo>
                  <a:lnTo>
                    <a:pt x="15789" y="14993"/>
                  </a:lnTo>
                  <a:lnTo>
                    <a:pt x="17746" y="16119"/>
                  </a:lnTo>
                  <a:lnTo>
                    <a:pt x="17723" y="16153"/>
                  </a:lnTo>
                  <a:lnTo>
                    <a:pt x="17723" y="16199"/>
                  </a:lnTo>
                  <a:lnTo>
                    <a:pt x="17723" y="16244"/>
                  </a:lnTo>
                  <a:lnTo>
                    <a:pt x="17734" y="16278"/>
                  </a:lnTo>
                  <a:lnTo>
                    <a:pt x="17757" y="16312"/>
                  </a:lnTo>
                  <a:lnTo>
                    <a:pt x="17780" y="16346"/>
                  </a:lnTo>
                  <a:lnTo>
                    <a:pt x="17802" y="16369"/>
                  </a:lnTo>
                  <a:lnTo>
                    <a:pt x="17837" y="16392"/>
                  </a:lnTo>
                  <a:lnTo>
                    <a:pt x="17871" y="16403"/>
                  </a:lnTo>
                  <a:lnTo>
                    <a:pt x="17916" y="16415"/>
                  </a:lnTo>
                  <a:lnTo>
                    <a:pt x="17916" y="18769"/>
                  </a:lnTo>
                  <a:lnTo>
                    <a:pt x="17848" y="18792"/>
                  </a:lnTo>
                  <a:lnTo>
                    <a:pt x="17802" y="18826"/>
                  </a:lnTo>
                  <a:lnTo>
                    <a:pt x="17768" y="18883"/>
                  </a:lnTo>
                  <a:lnTo>
                    <a:pt x="17757" y="18951"/>
                  </a:lnTo>
                  <a:lnTo>
                    <a:pt x="17757" y="19020"/>
                  </a:lnTo>
                  <a:lnTo>
                    <a:pt x="15732" y="20191"/>
                  </a:lnTo>
                  <a:lnTo>
                    <a:pt x="15698" y="20157"/>
                  </a:lnTo>
                  <a:lnTo>
                    <a:pt x="15664" y="20123"/>
                  </a:lnTo>
                  <a:lnTo>
                    <a:pt x="15618" y="20112"/>
                  </a:lnTo>
                  <a:lnTo>
                    <a:pt x="15573" y="20100"/>
                  </a:lnTo>
                  <a:lnTo>
                    <a:pt x="15516" y="20112"/>
                  </a:lnTo>
                  <a:lnTo>
                    <a:pt x="15482" y="20123"/>
                  </a:lnTo>
                  <a:lnTo>
                    <a:pt x="15436" y="20157"/>
                  </a:lnTo>
                  <a:lnTo>
                    <a:pt x="15402" y="20191"/>
                  </a:lnTo>
                  <a:lnTo>
                    <a:pt x="13389" y="19020"/>
                  </a:lnTo>
                  <a:lnTo>
                    <a:pt x="13400" y="18951"/>
                  </a:lnTo>
                  <a:lnTo>
                    <a:pt x="13400" y="18917"/>
                  </a:lnTo>
                  <a:lnTo>
                    <a:pt x="13389" y="18883"/>
                  </a:lnTo>
                  <a:lnTo>
                    <a:pt x="13343" y="18826"/>
                  </a:lnTo>
                  <a:lnTo>
                    <a:pt x="13286" y="18781"/>
                  </a:lnTo>
                  <a:lnTo>
                    <a:pt x="13252" y="18769"/>
                  </a:lnTo>
                  <a:lnTo>
                    <a:pt x="13218" y="18758"/>
                  </a:lnTo>
                  <a:lnTo>
                    <a:pt x="13218" y="16460"/>
                  </a:lnTo>
                  <a:lnTo>
                    <a:pt x="13264" y="16449"/>
                  </a:lnTo>
                  <a:lnTo>
                    <a:pt x="13321" y="16437"/>
                  </a:lnTo>
                  <a:lnTo>
                    <a:pt x="13355" y="16415"/>
                  </a:lnTo>
                  <a:lnTo>
                    <a:pt x="13389" y="16381"/>
                  </a:lnTo>
                  <a:lnTo>
                    <a:pt x="13423" y="16335"/>
                  </a:lnTo>
                  <a:lnTo>
                    <a:pt x="13446" y="16301"/>
                  </a:lnTo>
                  <a:lnTo>
                    <a:pt x="13457" y="16244"/>
                  </a:lnTo>
                  <a:lnTo>
                    <a:pt x="13468" y="16199"/>
                  </a:lnTo>
                  <a:lnTo>
                    <a:pt x="13457" y="16142"/>
                  </a:lnTo>
                  <a:lnTo>
                    <a:pt x="13434" y="16085"/>
                  </a:lnTo>
                  <a:lnTo>
                    <a:pt x="15345" y="14981"/>
                  </a:lnTo>
                  <a:close/>
                  <a:moveTo>
                    <a:pt x="24832" y="14981"/>
                  </a:moveTo>
                  <a:lnTo>
                    <a:pt x="24867" y="15038"/>
                  </a:lnTo>
                  <a:lnTo>
                    <a:pt x="24923" y="15072"/>
                  </a:lnTo>
                  <a:lnTo>
                    <a:pt x="24980" y="15095"/>
                  </a:lnTo>
                  <a:lnTo>
                    <a:pt x="25049" y="15107"/>
                  </a:lnTo>
                  <a:lnTo>
                    <a:pt x="25117" y="15095"/>
                  </a:lnTo>
                  <a:lnTo>
                    <a:pt x="25174" y="15072"/>
                  </a:lnTo>
                  <a:lnTo>
                    <a:pt x="25231" y="15038"/>
                  </a:lnTo>
                  <a:lnTo>
                    <a:pt x="25265" y="14993"/>
                  </a:lnTo>
                  <a:lnTo>
                    <a:pt x="27187" y="16096"/>
                  </a:lnTo>
                  <a:lnTo>
                    <a:pt x="27176" y="16142"/>
                  </a:lnTo>
                  <a:lnTo>
                    <a:pt x="27164" y="16199"/>
                  </a:lnTo>
                  <a:lnTo>
                    <a:pt x="27176" y="16244"/>
                  </a:lnTo>
                  <a:lnTo>
                    <a:pt x="27187" y="16290"/>
                  </a:lnTo>
                  <a:lnTo>
                    <a:pt x="27210" y="16335"/>
                  </a:lnTo>
                  <a:lnTo>
                    <a:pt x="27233" y="16369"/>
                  </a:lnTo>
                  <a:lnTo>
                    <a:pt x="27267" y="16403"/>
                  </a:lnTo>
                  <a:lnTo>
                    <a:pt x="27301" y="16426"/>
                  </a:lnTo>
                  <a:lnTo>
                    <a:pt x="27346" y="16437"/>
                  </a:lnTo>
                  <a:lnTo>
                    <a:pt x="27392" y="16449"/>
                  </a:lnTo>
                  <a:lnTo>
                    <a:pt x="27392" y="18724"/>
                  </a:lnTo>
                  <a:lnTo>
                    <a:pt x="27358" y="18735"/>
                  </a:lnTo>
                  <a:lnTo>
                    <a:pt x="27312" y="18747"/>
                  </a:lnTo>
                  <a:lnTo>
                    <a:pt x="27278" y="18769"/>
                  </a:lnTo>
                  <a:lnTo>
                    <a:pt x="27244" y="18792"/>
                  </a:lnTo>
                  <a:lnTo>
                    <a:pt x="27221" y="18826"/>
                  </a:lnTo>
                  <a:lnTo>
                    <a:pt x="27199" y="18872"/>
                  </a:lnTo>
                  <a:lnTo>
                    <a:pt x="27187" y="18906"/>
                  </a:lnTo>
                  <a:lnTo>
                    <a:pt x="27187" y="18951"/>
                  </a:lnTo>
                  <a:lnTo>
                    <a:pt x="27187" y="18997"/>
                  </a:lnTo>
                  <a:lnTo>
                    <a:pt x="27199" y="19042"/>
                  </a:lnTo>
                  <a:lnTo>
                    <a:pt x="25208" y="20191"/>
                  </a:lnTo>
                  <a:lnTo>
                    <a:pt x="25174" y="20157"/>
                  </a:lnTo>
                  <a:lnTo>
                    <a:pt x="25140" y="20134"/>
                  </a:lnTo>
                  <a:lnTo>
                    <a:pt x="25094" y="20123"/>
                  </a:lnTo>
                  <a:lnTo>
                    <a:pt x="25049" y="20112"/>
                  </a:lnTo>
                  <a:lnTo>
                    <a:pt x="25003" y="20123"/>
                  </a:lnTo>
                  <a:lnTo>
                    <a:pt x="24958" y="20134"/>
                  </a:lnTo>
                  <a:lnTo>
                    <a:pt x="24923" y="20157"/>
                  </a:lnTo>
                  <a:lnTo>
                    <a:pt x="24889" y="20191"/>
                  </a:lnTo>
                  <a:lnTo>
                    <a:pt x="22910" y="19054"/>
                  </a:lnTo>
                  <a:lnTo>
                    <a:pt x="22933" y="19008"/>
                  </a:lnTo>
                  <a:lnTo>
                    <a:pt x="22933" y="18951"/>
                  </a:lnTo>
                  <a:lnTo>
                    <a:pt x="22933" y="18906"/>
                  </a:lnTo>
                  <a:lnTo>
                    <a:pt x="22910" y="18860"/>
                  </a:lnTo>
                  <a:lnTo>
                    <a:pt x="22899" y="18826"/>
                  </a:lnTo>
                  <a:lnTo>
                    <a:pt x="22865" y="18781"/>
                  </a:lnTo>
                  <a:lnTo>
                    <a:pt x="22830" y="18758"/>
                  </a:lnTo>
                  <a:lnTo>
                    <a:pt x="22796" y="18724"/>
                  </a:lnTo>
                  <a:lnTo>
                    <a:pt x="22751" y="18712"/>
                  </a:lnTo>
                  <a:lnTo>
                    <a:pt x="22705" y="18701"/>
                  </a:lnTo>
                  <a:lnTo>
                    <a:pt x="22705" y="16460"/>
                  </a:lnTo>
                  <a:lnTo>
                    <a:pt x="22751" y="16449"/>
                  </a:lnTo>
                  <a:lnTo>
                    <a:pt x="22796" y="16437"/>
                  </a:lnTo>
                  <a:lnTo>
                    <a:pt x="22842" y="16403"/>
                  </a:lnTo>
                  <a:lnTo>
                    <a:pt x="22876" y="16381"/>
                  </a:lnTo>
                  <a:lnTo>
                    <a:pt x="22899" y="16335"/>
                  </a:lnTo>
                  <a:lnTo>
                    <a:pt x="22921" y="16301"/>
                  </a:lnTo>
                  <a:lnTo>
                    <a:pt x="22933" y="16244"/>
                  </a:lnTo>
                  <a:lnTo>
                    <a:pt x="22944" y="16199"/>
                  </a:lnTo>
                  <a:lnTo>
                    <a:pt x="22933" y="16142"/>
                  </a:lnTo>
                  <a:lnTo>
                    <a:pt x="22921" y="16085"/>
                  </a:lnTo>
                  <a:lnTo>
                    <a:pt x="24832" y="14981"/>
                  </a:lnTo>
                  <a:close/>
                  <a:moveTo>
                    <a:pt x="6256" y="14959"/>
                  </a:moveTo>
                  <a:lnTo>
                    <a:pt x="8304" y="16142"/>
                  </a:lnTo>
                  <a:lnTo>
                    <a:pt x="8293" y="16199"/>
                  </a:lnTo>
                  <a:lnTo>
                    <a:pt x="8304" y="16255"/>
                  </a:lnTo>
                  <a:lnTo>
                    <a:pt x="8327" y="16312"/>
                  </a:lnTo>
                  <a:lnTo>
                    <a:pt x="8372" y="16346"/>
                  </a:lnTo>
                  <a:lnTo>
                    <a:pt x="8429" y="16369"/>
                  </a:lnTo>
                  <a:lnTo>
                    <a:pt x="8429" y="18724"/>
                  </a:lnTo>
                  <a:lnTo>
                    <a:pt x="8395" y="18735"/>
                  </a:lnTo>
                  <a:lnTo>
                    <a:pt x="8350" y="18758"/>
                  </a:lnTo>
                  <a:lnTo>
                    <a:pt x="8315" y="18781"/>
                  </a:lnTo>
                  <a:lnTo>
                    <a:pt x="8293" y="18804"/>
                  </a:lnTo>
                  <a:lnTo>
                    <a:pt x="8270" y="18838"/>
                  </a:lnTo>
                  <a:lnTo>
                    <a:pt x="8247" y="18872"/>
                  </a:lnTo>
                  <a:lnTo>
                    <a:pt x="8236" y="18917"/>
                  </a:lnTo>
                  <a:lnTo>
                    <a:pt x="8236" y="18951"/>
                  </a:lnTo>
                  <a:lnTo>
                    <a:pt x="8236" y="18997"/>
                  </a:lnTo>
                  <a:lnTo>
                    <a:pt x="8247" y="19031"/>
                  </a:lnTo>
                  <a:lnTo>
                    <a:pt x="6234" y="20203"/>
                  </a:lnTo>
                  <a:lnTo>
                    <a:pt x="6200" y="20169"/>
                  </a:lnTo>
                  <a:lnTo>
                    <a:pt x="6165" y="20146"/>
                  </a:lnTo>
                  <a:lnTo>
                    <a:pt x="6131" y="20134"/>
                  </a:lnTo>
                  <a:lnTo>
                    <a:pt x="6086" y="20123"/>
                  </a:lnTo>
                  <a:lnTo>
                    <a:pt x="6052" y="20134"/>
                  </a:lnTo>
                  <a:lnTo>
                    <a:pt x="6006" y="20146"/>
                  </a:lnTo>
                  <a:lnTo>
                    <a:pt x="5972" y="20169"/>
                  </a:lnTo>
                  <a:lnTo>
                    <a:pt x="5949" y="20203"/>
                  </a:lnTo>
                  <a:lnTo>
                    <a:pt x="3902" y="19020"/>
                  </a:lnTo>
                  <a:lnTo>
                    <a:pt x="3913" y="18951"/>
                  </a:lnTo>
                  <a:lnTo>
                    <a:pt x="3913" y="18917"/>
                  </a:lnTo>
                  <a:lnTo>
                    <a:pt x="3902" y="18883"/>
                  </a:lnTo>
                  <a:lnTo>
                    <a:pt x="3856" y="18826"/>
                  </a:lnTo>
                  <a:lnTo>
                    <a:pt x="3811" y="18781"/>
                  </a:lnTo>
                  <a:lnTo>
                    <a:pt x="3743" y="18769"/>
                  </a:lnTo>
                  <a:lnTo>
                    <a:pt x="3743" y="16369"/>
                  </a:lnTo>
                  <a:lnTo>
                    <a:pt x="3799" y="16358"/>
                  </a:lnTo>
                  <a:lnTo>
                    <a:pt x="3856" y="16312"/>
                  </a:lnTo>
                  <a:lnTo>
                    <a:pt x="3890" y="16267"/>
                  </a:lnTo>
                  <a:lnTo>
                    <a:pt x="3902" y="16199"/>
                  </a:lnTo>
                  <a:lnTo>
                    <a:pt x="3890" y="16164"/>
                  </a:lnTo>
                  <a:lnTo>
                    <a:pt x="3879" y="16130"/>
                  </a:lnTo>
                  <a:lnTo>
                    <a:pt x="5915" y="14959"/>
                  </a:lnTo>
                  <a:lnTo>
                    <a:pt x="5949" y="14993"/>
                  </a:lnTo>
                  <a:lnTo>
                    <a:pt x="5995" y="15027"/>
                  </a:lnTo>
                  <a:lnTo>
                    <a:pt x="6040" y="15050"/>
                  </a:lnTo>
                  <a:lnTo>
                    <a:pt x="6143" y="15050"/>
                  </a:lnTo>
                  <a:lnTo>
                    <a:pt x="6188" y="15027"/>
                  </a:lnTo>
                  <a:lnTo>
                    <a:pt x="6234" y="15004"/>
                  </a:lnTo>
                  <a:lnTo>
                    <a:pt x="6256" y="14959"/>
                  </a:lnTo>
                  <a:close/>
                  <a:moveTo>
                    <a:pt x="6256" y="23172"/>
                  </a:moveTo>
                  <a:lnTo>
                    <a:pt x="8259" y="24332"/>
                  </a:lnTo>
                  <a:lnTo>
                    <a:pt x="8247" y="24366"/>
                  </a:lnTo>
                  <a:lnTo>
                    <a:pt x="8236" y="24412"/>
                  </a:lnTo>
                  <a:lnTo>
                    <a:pt x="8247" y="24446"/>
                  </a:lnTo>
                  <a:lnTo>
                    <a:pt x="8259" y="24491"/>
                  </a:lnTo>
                  <a:lnTo>
                    <a:pt x="8270" y="24525"/>
                  </a:lnTo>
                  <a:lnTo>
                    <a:pt x="8293" y="24548"/>
                  </a:lnTo>
                  <a:lnTo>
                    <a:pt x="8327" y="24582"/>
                  </a:lnTo>
                  <a:lnTo>
                    <a:pt x="8361" y="24605"/>
                  </a:lnTo>
                  <a:lnTo>
                    <a:pt x="8395" y="24616"/>
                  </a:lnTo>
                  <a:lnTo>
                    <a:pt x="8429" y="24628"/>
                  </a:lnTo>
                  <a:lnTo>
                    <a:pt x="8429" y="26960"/>
                  </a:lnTo>
                  <a:lnTo>
                    <a:pt x="8395" y="26960"/>
                  </a:lnTo>
                  <a:lnTo>
                    <a:pt x="8361" y="26982"/>
                  </a:lnTo>
                  <a:lnTo>
                    <a:pt x="8304" y="27028"/>
                  </a:lnTo>
                  <a:lnTo>
                    <a:pt x="8281" y="27051"/>
                  </a:lnTo>
                  <a:lnTo>
                    <a:pt x="8259" y="27085"/>
                  </a:lnTo>
                  <a:lnTo>
                    <a:pt x="8247" y="27130"/>
                  </a:lnTo>
                  <a:lnTo>
                    <a:pt x="8247" y="27164"/>
                  </a:lnTo>
                  <a:lnTo>
                    <a:pt x="8247" y="27199"/>
                  </a:lnTo>
                  <a:lnTo>
                    <a:pt x="8259" y="27244"/>
                  </a:lnTo>
                  <a:lnTo>
                    <a:pt x="6291" y="28382"/>
                  </a:lnTo>
                  <a:lnTo>
                    <a:pt x="6256" y="28336"/>
                  </a:lnTo>
                  <a:lnTo>
                    <a:pt x="6200" y="28302"/>
                  </a:lnTo>
                  <a:lnTo>
                    <a:pt x="6154" y="28279"/>
                  </a:lnTo>
                  <a:lnTo>
                    <a:pt x="6086" y="28268"/>
                  </a:lnTo>
                  <a:lnTo>
                    <a:pt x="6029" y="28279"/>
                  </a:lnTo>
                  <a:lnTo>
                    <a:pt x="5972" y="28302"/>
                  </a:lnTo>
                  <a:lnTo>
                    <a:pt x="5927" y="28336"/>
                  </a:lnTo>
                  <a:lnTo>
                    <a:pt x="5892" y="28382"/>
                  </a:lnTo>
                  <a:lnTo>
                    <a:pt x="3890" y="27233"/>
                  </a:lnTo>
                  <a:lnTo>
                    <a:pt x="3902" y="27164"/>
                  </a:lnTo>
                  <a:lnTo>
                    <a:pt x="3890" y="27096"/>
                  </a:lnTo>
                  <a:lnTo>
                    <a:pt x="3856" y="27039"/>
                  </a:lnTo>
                  <a:lnTo>
                    <a:pt x="3799" y="27005"/>
                  </a:lnTo>
                  <a:lnTo>
                    <a:pt x="3743" y="26982"/>
                  </a:lnTo>
                  <a:lnTo>
                    <a:pt x="3743" y="24571"/>
                  </a:lnTo>
                  <a:lnTo>
                    <a:pt x="3799" y="24559"/>
                  </a:lnTo>
                  <a:lnTo>
                    <a:pt x="3845" y="24525"/>
                  </a:lnTo>
                  <a:lnTo>
                    <a:pt x="3879" y="24468"/>
                  </a:lnTo>
                  <a:lnTo>
                    <a:pt x="3890" y="24412"/>
                  </a:lnTo>
                  <a:lnTo>
                    <a:pt x="3879" y="24343"/>
                  </a:lnTo>
                  <a:lnTo>
                    <a:pt x="5915" y="23172"/>
                  </a:lnTo>
                  <a:lnTo>
                    <a:pt x="5949" y="23206"/>
                  </a:lnTo>
                  <a:lnTo>
                    <a:pt x="5995" y="23240"/>
                  </a:lnTo>
                  <a:lnTo>
                    <a:pt x="6040" y="23251"/>
                  </a:lnTo>
                  <a:lnTo>
                    <a:pt x="6086" y="23263"/>
                  </a:lnTo>
                  <a:lnTo>
                    <a:pt x="6143" y="23251"/>
                  </a:lnTo>
                  <a:lnTo>
                    <a:pt x="6188" y="23240"/>
                  </a:lnTo>
                  <a:lnTo>
                    <a:pt x="6222" y="23206"/>
                  </a:lnTo>
                  <a:lnTo>
                    <a:pt x="6256" y="23172"/>
                  </a:lnTo>
                  <a:close/>
                  <a:moveTo>
                    <a:pt x="5949" y="31362"/>
                  </a:moveTo>
                  <a:lnTo>
                    <a:pt x="5972" y="31396"/>
                  </a:lnTo>
                  <a:lnTo>
                    <a:pt x="6006" y="31419"/>
                  </a:lnTo>
                  <a:lnTo>
                    <a:pt x="6052" y="31442"/>
                  </a:lnTo>
                  <a:lnTo>
                    <a:pt x="6131" y="31442"/>
                  </a:lnTo>
                  <a:lnTo>
                    <a:pt x="6177" y="31419"/>
                  </a:lnTo>
                  <a:lnTo>
                    <a:pt x="6211" y="31396"/>
                  </a:lnTo>
                  <a:lnTo>
                    <a:pt x="6234" y="31373"/>
                  </a:lnTo>
                  <a:lnTo>
                    <a:pt x="8259" y="32545"/>
                  </a:lnTo>
                  <a:lnTo>
                    <a:pt x="8247" y="32579"/>
                  </a:lnTo>
                  <a:lnTo>
                    <a:pt x="8247" y="32625"/>
                  </a:lnTo>
                  <a:lnTo>
                    <a:pt x="8247" y="32659"/>
                  </a:lnTo>
                  <a:lnTo>
                    <a:pt x="8259" y="32693"/>
                  </a:lnTo>
                  <a:lnTo>
                    <a:pt x="8304" y="32761"/>
                  </a:lnTo>
                  <a:lnTo>
                    <a:pt x="8361" y="32807"/>
                  </a:lnTo>
                  <a:lnTo>
                    <a:pt x="8395" y="32818"/>
                  </a:lnTo>
                  <a:lnTo>
                    <a:pt x="8429" y="32829"/>
                  </a:lnTo>
                  <a:lnTo>
                    <a:pt x="8429" y="35173"/>
                  </a:lnTo>
                  <a:lnTo>
                    <a:pt x="8395" y="35173"/>
                  </a:lnTo>
                  <a:lnTo>
                    <a:pt x="8361" y="35195"/>
                  </a:lnTo>
                  <a:lnTo>
                    <a:pt x="8304" y="35241"/>
                  </a:lnTo>
                  <a:lnTo>
                    <a:pt x="8259" y="35298"/>
                  </a:lnTo>
                  <a:lnTo>
                    <a:pt x="8259" y="35332"/>
                  </a:lnTo>
                  <a:lnTo>
                    <a:pt x="8247" y="35377"/>
                  </a:lnTo>
                  <a:lnTo>
                    <a:pt x="8259" y="35412"/>
                  </a:lnTo>
                  <a:lnTo>
                    <a:pt x="8259" y="35446"/>
                  </a:lnTo>
                  <a:lnTo>
                    <a:pt x="6234" y="36617"/>
                  </a:lnTo>
                  <a:lnTo>
                    <a:pt x="6211" y="36595"/>
                  </a:lnTo>
                  <a:lnTo>
                    <a:pt x="6177" y="36572"/>
                  </a:lnTo>
                  <a:lnTo>
                    <a:pt x="6131" y="36549"/>
                  </a:lnTo>
                  <a:lnTo>
                    <a:pt x="6052" y="36549"/>
                  </a:lnTo>
                  <a:lnTo>
                    <a:pt x="6006" y="36572"/>
                  </a:lnTo>
                  <a:lnTo>
                    <a:pt x="5972" y="36595"/>
                  </a:lnTo>
                  <a:lnTo>
                    <a:pt x="5949" y="36629"/>
                  </a:lnTo>
                  <a:lnTo>
                    <a:pt x="3925" y="35457"/>
                  </a:lnTo>
                  <a:lnTo>
                    <a:pt x="3936" y="35423"/>
                  </a:lnTo>
                  <a:lnTo>
                    <a:pt x="3936" y="35377"/>
                  </a:lnTo>
                  <a:lnTo>
                    <a:pt x="3936" y="35332"/>
                  </a:lnTo>
                  <a:lnTo>
                    <a:pt x="3925" y="35298"/>
                  </a:lnTo>
                  <a:lnTo>
                    <a:pt x="3902" y="35264"/>
                  </a:lnTo>
                  <a:lnTo>
                    <a:pt x="3879" y="35230"/>
                  </a:lnTo>
                  <a:lnTo>
                    <a:pt x="3845" y="35207"/>
                  </a:lnTo>
                  <a:lnTo>
                    <a:pt x="3811" y="35184"/>
                  </a:lnTo>
                  <a:lnTo>
                    <a:pt x="3777" y="35173"/>
                  </a:lnTo>
                  <a:lnTo>
                    <a:pt x="3743" y="35161"/>
                  </a:lnTo>
                  <a:lnTo>
                    <a:pt x="3743" y="32818"/>
                  </a:lnTo>
                  <a:lnTo>
                    <a:pt x="3777" y="32807"/>
                  </a:lnTo>
                  <a:lnTo>
                    <a:pt x="3811" y="32795"/>
                  </a:lnTo>
                  <a:lnTo>
                    <a:pt x="3868" y="32750"/>
                  </a:lnTo>
                  <a:lnTo>
                    <a:pt x="3902" y="32693"/>
                  </a:lnTo>
                  <a:lnTo>
                    <a:pt x="3913" y="32659"/>
                  </a:lnTo>
                  <a:lnTo>
                    <a:pt x="3913" y="32625"/>
                  </a:lnTo>
                  <a:lnTo>
                    <a:pt x="3913" y="32579"/>
                  </a:lnTo>
                  <a:lnTo>
                    <a:pt x="3902" y="32545"/>
                  </a:lnTo>
                  <a:lnTo>
                    <a:pt x="5949" y="31362"/>
                  </a:lnTo>
                  <a:close/>
                  <a:moveTo>
                    <a:pt x="8634" y="35491"/>
                  </a:moveTo>
                  <a:lnTo>
                    <a:pt x="10647" y="36651"/>
                  </a:lnTo>
                  <a:lnTo>
                    <a:pt x="10636" y="36720"/>
                  </a:lnTo>
                  <a:lnTo>
                    <a:pt x="10647" y="36788"/>
                  </a:lnTo>
                  <a:lnTo>
                    <a:pt x="10681" y="36845"/>
                  </a:lnTo>
                  <a:lnTo>
                    <a:pt x="10738" y="36890"/>
                  </a:lnTo>
                  <a:lnTo>
                    <a:pt x="10807" y="36913"/>
                  </a:lnTo>
                  <a:lnTo>
                    <a:pt x="10807" y="39279"/>
                  </a:lnTo>
                  <a:lnTo>
                    <a:pt x="10738" y="39302"/>
                  </a:lnTo>
                  <a:lnTo>
                    <a:pt x="10681" y="39347"/>
                  </a:lnTo>
                  <a:lnTo>
                    <a:pt x="10636" y="39404"/>
                  </a:lnTo>
                  <a:lnTo>
                    <a:pt x="10625" y="39438"/>
                  </a:lnTo>
                  <a:lnTo>
                    <a:pt x="10625" y="39484"/>
                  </a:lnTo>
                  <a:lnTo>
                    <a:pt x="10625" y="39518"/>
                  </a:lnTo>
                  <a:lnTo>
                    <a:pt x="10636" y="39552"/>
                  </a:lnTo>
                  <a:lnTo>
                    <a:pt x="8668" y="40690"/>
                  </a:lnTo>
                  <a:lnTo>
                    <a:pt x="8623" y="40644"/>
                  </a:lnTo>
                  <a:lnTo>
                    <a:pt x="8577" y="40610"/>
                  </a:lnTo>
                  <a:lnTo>
                    <a:pt x="8520" y="40587"/>
                  </a:lnTo>
                  <a:lnTo>
                    <a:pt x="8395" y="40587"/>
                  </a:lnTo>
                  <a:lnTo>
                    <a:pt x="8338" y="40610"/>
                  </a:lnTo>
                  <a:lnTo>
                    <a:pt x="8293" y="40644"/>
                  </a:lnTo>
                  <a:lnTo>
                    <a:pt x="8247" y="40690"/>
                  </a:lnTo>
                  <a:lnTo>
                    <a:pt x="6313" y="39575"/>
                  </a:lnTo>
                  <a:lnTo>
                    <a:pt x="6336" y="39529"/>
                  </a:lnTo>
                  <a:lnTo>
                    <a:pt x="6336" y="39484"/>
                  </a:lnTo>
                  <a:lnTo>
                    <a:pt x="6336" y="39438"/>
                  </a:lnTo>
                  <a:lnTo>
                    <a:pt x="6325" y="39393"/>
                  </a:lnTo>
                  <a:lnTo>
                    <a:pt x="6302" y="39347"/>
                  </a:lnTo>
                  <a:lnTo>
                    <a:pt x="6268" y="39313"/>
                  </a:lnTo>
                  <a:lnTo>
                    <a:pt x="6234" y="39279"/>
                  </a:lnTo>
                  <a:lnTo>
                    <a:pt x="6200" y="39256"/>
                  </a:lnTo>
                  <a:lnTo>
                    <a:pt x="6154" y="39245"/>
                  </a:lnTo>
                  <a:lnTo>
                    <a:pt x="6109" y="39234"/>
                  </a:lnTo>
                  <a:lnTo>
                    <a:pt x="6109" y="36902"/>
                  </a:lnTo>
                  <a:lnTo>
                    <a:pt x="6165" y="36879"/>
                  </a:lnTo>
                  <a:lnTo>
                    <a:pt x="6222" y="36845"/>
                  </a:lnTo>
                  <a:lnTo>
                    <a:pt x="6256" y="36788"/>
                  </a:lnTo>
                  <a:lnTo>
                    <a:pt x="6268" y="36720"/>
                  </a:lnTo>
                  <a:lnTo>
                    <a:pt x="6256" y="36663"/>
                  </a:lnTo>
                  <a:lnTo>
                    <a:pt x="8281" y="35491"/>
                  </a:lnTo>
                  <a:lnTo>
                    <a:pt x="8315" y="35525"/>
                  </a:lnTo>
                  <a:lnTo>
                    <a:pt x="8361" y="35559"/>
                  </a:lnTo>
                  <a:lnTo>
                    <a:pt x="8406" y="35582"/>
                  </a:lnTo>
                  <a:lnTo>
                    <a:pt x="8509" y="35582"/>
                  </a:lnTo>
                  <a:lnTo>
                    <a:pt x="8566" y="35559"/>
                  </a:lnTo>
                  <a:lnTo>
                    <a:pt x="8600" y="35537"/>
                  </a:lnTo>
                  <a:lnTo>
                    <a:pt x="8634" y="35491"/>
                  </a:lnTo>
                  <a:close/>
                  <a:moveTo>
                    <a:pt x="3538" y="35491"/>
                  </a:moveTo>
                  <a:lnTo>
                    <a:pt x="3572" y="35537"/>
                  </a:lnTo>
                  <a:lnTo>
                    <a:pt x="3617" y="35571"/>
                  </a:lnTo>
                  <a:lnTo>
                    <a:pt x="3663" y="35582"/>
                  </a:lnTo>
                  <a:lnTo>
                    <a:pt x="3720" y="35594"/>
                  </a:lnTo>
                  <a:lnTo>
                    <a:pt x="3777" y="35582"/>
                  </a:lnTo>
                  <a:lnTo>
                    <a:pt x="3822" y="35571"/>
                  </a:lnTo>
                  <a:lnTo>
                    <a:pt x="3868" y="35537"/>
                  </a:lnTo>
                  <a:lnTo>
                    <a:pt x="3902" y="35503"/>
                  </a:lnTo>
                  <a:lnTo>
                    <a:pt x="5927" y="36663"/>
                  </a:lnTo>
                  <a:lnTo>
                    <a:pt x="5915" y="36720"/>
                  </a:lnTo>
                  <a:lnTo>
                    <a:pt x="5927" y="36788"/>
                  </a:lnTo>
                  <a:lnTo>
                    <a:pt x="5961" y="36833"/>
                  </a:lnTo>
                  <a:lnTo>
                    <a:pt x="6006" y="36879"/>
                  </a:lnTo>
                  <a:lnTo>
                    <a:pt x="6063" y="36902"/>
                  </a:lnTo>
                  <a:lnTo>
                    <a:pt x="6063" y="39234"/>
                  </a:lnTo>
                  <a:lnTo>
                    <a:pt x="6018" y="39245"/>
                  </a:lnTo>
                  <a:lnTo>
                    <a:pt x="5972" y="39256"/>
                  </a:lnTo>
                  <a:lnTo>
                    <a:pt x="5938" y="39279"/>
                  </a:lnTo>
                  <a:lnTo>
                    <a:pt x="5904" y="39313"/>
                  </a:lnTo>
                  <a:lnTo>
                    <a:pt x="5881" y="39347"/>
                  </a:lnTo>
                  <a:lnTo>
                    <a:pt x="5858" y="39393"/>
                  </a:lnTo>
                  <a:lnTo>
                    <a:pt x="5847" y="39438"/>
                  </a:lnTo>
                  <a:lnTo>
                    <a:pt x="5847" y="39484"/>
                  </a:lnTo>
                  <a:lnTo>
                    <a:pt x="5847" y="39529"/>
                  </a:lnTo>
                  <a:lnTo>
                    <a:pt x="5858" y="39575"/>
                  </a:lnTo>
                  <a:lnTo>
                    <a:pt x="3856" y="40735"/>
                  </a:lnTo>
                  <a:lnTo>
                    <a:pt x="3834" y="40701"/>
                  </a:lnTo>
                  <a:lnTo>
                    <a:pt x="3799" y="40678"/>
                  </a:lnTo>
                  <a:lnTo>
                    <a:pt x="3765" y="40667"/>
                  </a:lnTo>
                  <a:lnTo>
                    <a:pt x="3720" y="40656"/>
                  </a:lnTo>
                  <a:lnTo>
                    <a:pt x="3674" y="40667"/>
                  </a:lnTo>
                  <a:lnTo>
                    <a:pt x="3640" y="40678"/>
                  </a:lnTo>
                  <a:lnTo>
                    <a:pt x="3606" y="40701"/>
                  </a:lnTo>
                  <a:lnTo>
                    <a:pt x="3583" y="40735"/>
                  </a:lnTo>
                  <a:lnTo>
                    <a:pt x="1547" y="39552"/>
                  </a:lnTo>
                  <a:lnTo>
                    <a:pt x="1547" y="39518"/>
                  </a:lnTo>
                  <a:lnTo>
                    <a:pt x="1558" y="39484"/>
                  </a:lnTo>
                  <a:lnTo>
                    <a:pt x="1558" y="39438"/>
                  </a:lnTo>
                  <a:lnTo>
                    <a:pt x="1547" y="39404"/>
                  </a:lnTo>
                  <a:lnTo>
                    <a:pt x="1524" y="39370"/>
                  </a:lnTo>
                  <a:lnTo>
                    <a:pt x="1502" y="39336"/>
                  </a:lnTo>
                  <a:lnTo>
                    <a:pt x="1479" y="39313"/>
                  </a:lnTo>
                  <a:lnTo>
                    <a:pt x="1445" y="39302"/>
                  </a:lnTo>
                  <a:lnTo>
                    <a:pt x="1411" y="39279"/>
                  </a:lnTo>
                  <a:lnTo>
                    <a:pt x="1365" y="39279"/>
                  </a:lnTo>
                  <a:lnTo>
                    <a:pt x="1365" y="36970"/>
                  </a:lnTo>
                  <a:lnTo>
                    <a:pt x="1411" y="36959"/>
                  </a:lnTo>
                  <a:lnTo>
                    <a:pt x="1456" y="36947"/>
                  </a:lnTo>
                  <a:lnTo>
                    <a:pt x="1490" y="36913"/>
                  </a:lnTo>
                  <a:lnTo>
                    <a:pt x="1524" y="36890"/>
                  </a:lnTo>
                  <a:lnTo>
                    <a:pt x="1558" y="36856"/>
                  </a:lnTo>
                  <a:lnTo>
                    <a:pt x="1581" y="36811"/>
                  </a:lnTo>
                  <a:lnTo>
                    <a:pt x="1593" y="36765"/>
                  </a:lnTo>
                  <a:lnTo>
                    <a:pt x="1593" y="36720"/>
                  </a:lnTo>
                  <a:lnTo>
                    <a:pt x="1593" y="36674"/>
                  </a:lnTo>
                  <a:lnTo>
                    <a:pt x="1570" y="36629"/>
                  </a:lnTo>
                  <a:lnTo>
                    <a:pt x="3538" y="35491"/>
                  </a:lnTo>
                  <a:close/>
                  <a:moveTo>
                    <a:pt x="3640" y="0"/>
                  </a:moveTo>
                  <a:lnTo>
                    <a:pt x="3697" y="11"/>
                  </a:lnTo>
                  <a:lnTo>
                    <a:pt x="3697" y="2298"/>
                  </a:lnTo>
                  <a:lnTo>
                    <a:pt x="3652" y="2309"/>
                  </a:lnTo>
                  <a:lnTo>
                    <a:pt x="3606" y="2332"/>
                  </a:lnTo>
                  <a:lnTo>
                    <a:pt x="3572" y="2355"/>
                  </a:lnTo>
                  <a:lnTo>
                    <a:pt x="3538" y="2377"/>
                  </a:lnTo>
                  <a:lnTo>
                    <a:pt x="3515" y="2412"/>
                  </a:lnTo>
                  <a:lnTo>
                    <a:pt x="3504" y="2446"/>
                  </a:lnTo>
                  <a:lnTo>
                    <a:pt x="3492" y="2491"/>
                  </a:lnTo>
                  <a:lnTo>
                    <a:pt x="3481" y="2537"/>
                  </a:lnTo>
                  <a:lnTo>
                    <a:pt x="3481" y="2571"/>
                  </a:lnTo>
                  <a:lnTo>
                    <a:pt x="3492" y="2616"/>
                  </a:lnTo>
                  <a:lnTo>
                    <a:pt x="1490" y="3777"/>
                  </a:lnTo>
                  <a:lnTo>
                    <a:pt x="1456" y="3754"/>
                  </a:lnTo>
                  <a:lnTo>
                    <a:pt x="1422" y="3731"/>
                  </a:lnTo>
                  <a:lnTo>
                    <a:pt x="1388" y="3720"/>
                  </a:lnTo>
                  <a:lnTo>
                    <a:pt x="1354" y="3708"/>
                  </a:lnTo>
                  <a:lnTo>
                    <a:pt x="1308" y="3720"/>
                  </a:lnTo>
                  <a:lnTo>
                    <a:pt x="1274" y="3731"/>
                  </a:lnTo>
                  <a:lnTo>
                    <a:pt x="1240" y="3754"/>
                  </a:lnTo>
                  <a:lnTo>
                    <a:pt x="1217" y="3777"/>
                  </a:lnTo>
                  <a:lnTo>
                    <a:pt x="0" y="3083"/>
                  </a:lnTo>
                  <a:lnTo>
                    <a:pt x="0" y="3140"/>
                  </a:lnTo>
                  <a:lnTo>
                    <a:pt x="1194" y="3822"/>
                  </a:lnTo>
                  <a:lnTo>
                    <a:pt x="1183" y="3879"/>
                  </a:lnTo>
                  <a:lnTo>
                    <a:pt x="1194" y="3947"/>
                  </a:lnTo>
                  <a:lnTo>
                    <a:pt x="1217" y="3993"/>
                  </a:lnTo>
                  <a:lnTo>
                    <a:pt x="1263" y="4027"/>
                  </a:lnTo>
                  <a:lnTo>
                    <a:pt x="1320" y="4050"/>
                  </a:lnTo>
                  <a:lnTo>
                    <a:pt x="1320" y="6404"/>
                  </a:lnTo>
                  <a:lnTo>
                    <a:pt x="1274" y="6416"/>
                  </a:lnTo>
                  <a:lnTo>
                    <a:pt x="1240" y="6427"/>
                  </a:lnTo>
                  <a:lnTo>
                    <a:pt x="1206" y="6450"/>
                  </a:lnTo>
                  <a:lnTo>
                    <a:pt x="1172" y="6484"/>
                  </a:lnTo>
                  <a:lnTo>
                    <a:pt x="1149" y="6518"/>
                  </a:lnTo>
                  <a:lnTo>
                    <a:pt x="1126" y="6552"/>
                  </a:lnTo>
                  <a:lnTo>
                    <a:pt x="1115" y="6598"/>
                  </a:lnTo>
                  <a:lnTo>
                    <a:pt x="1115" y="6643"/>
                  </a:lnTo>
                  <a:lnTo>
                    <a:pt x="1115" y="6677"/>
                  </a:lnTo>
                  <a:lnTo>
                    <a:pt x="1126" y="6723"/>
                  </a:lnTo>
                  <a:lnTo>
                    <a:pt x="0" y="7371"/>
                  </a:lnTo>
                  <a:lnTo>
                    <a:pt x="0" y="7428"/>
                  </a:lnTo>
                  <a:lnTo>
                    <a:pt x="1149" y="6768"/>
                  </a:lnTo>
                  <a:lnTo>
                    <a:pt x="1183" y="6814"/>
                  </a:lnTo>
                  <a:lnTo>
                    <a:pt x="1229" y="6848"/>
                  </a:lnTo>
                  <a:lnTo>
                    <a:pt x="1285" y="6871"/>
                  </a:lnTo>
                  <a:lnTo>
                    <a:pt x="1354" y="6882"/>
                  </a:lnTo>
                  <a:lnTo>
                    <a:pt x="1411" y="6871"/>
                  </a:lnTo>
                  <a:lnTo>
                    <a:pt x="1467" y="6848"/>
                  </a:lnTo>
                  <a:lnTo>
                    <a:pt x="1513" y="6814"/>
                  </a:lnTo>
                  <a:lnTo>
                    <a:pt x="1558" y="6768"/>
                  </a:lnTo>
                  <a:lnTo>
                    <a:pt x="3538" y="7917"/>
                  </a:lnTo>
                  <a:lnTo>
                    <a:pt x="3526" y="7951"/>
                  </a:lnTo>
                  <a:lnTo>
                    <a:pt x="3526" y="7986"/>
                  </a:lnTo>
                  <a:lnTo>
                    <a:pt x="3526" y="8031"/>
                  </a:lnTo>
                  <a:lnTo>
                    <a:pt x="3538" y="8065"/>
                  </a:lnTo>
                  <a:lnTo>
                    <a:pt x="3561" y="8099"/>
                  </a:lnTo>
                  <a:lnTo>
                    <a:pt x="3583" y="8122"/>
                  </a:lnTo>
                  <a:lnTo>
                    <a:pt x="3617" y="8145"/>
                  </a:lnTo>
                  <a:lnTo>
                    <a:pt x="3640" y="8168"/>
                  </a:lnTo>
                  <a:lnTo>
                    <a:pt x="3686" y="8179"/>
                  </a:lnTo>
                  <a:lnTo>
                    <a:pt x="3754" y="8179"/>
                  </a:lnTo>
                  <a:lnTo>
                    <a:pt x="3799" y="8168"/>
                  </a:lnTo>
                  <a:lnTo>
                    <a:pt x="3834" y="8145"/>
                  </a:lnTo>
                  <a:lnTo>
                    <a:pt x="3856" y="8122"/>
                  </a:lnTo>
                  <a:lnTo>
                    <a:pt x="3879" y="8099"/>
                  </a:lnTo>
                  <a:lnTo>
                    <a:pt x="3902" y="8065"/>
                  </a:lnTo>
                  <a:lnTo>
                    <a:pt x="3913" y="8031"/>
                  </a:lnTo>
                  <a:lnTo>
                    <a:pt x="3913" y="7986"/>
                  </a:lnTo>
                  <a:lnTo>
                    <a:pt x="3913" y="7951"/>
                  </a:lnTo>
                  <a:lnTo>
                    <a:pt x="3902" y="7906"/>
                  </a:lnTo>
                  <a:lnTo>
                    <a:pt x="5938" y="6734"/>
                  </a:lnTo>
                  <a:lnTo>
                    <a:pt x="5972" y="6768"/>
                  </a:lnTo>
                  <a:lnTo>
                    <a:pt x="6006" y="6791"/>
                  </a:lnTo>
                  <a:lnTo>
                    <a:pt x="6040" y="6814"/>
                  </a:lnTo>
                  <a:lnTo>
                    <a:pt x="6131" y="6814"/>
                  </a:lnTo>
                  <a:lnTo>
                    <a:pt x="6177" y="6791"/>
                  </a:lnTo>
                  <a:lnTo>
                    <a:pt x="6211" y="6768"/>
                  </a:lnTo>
                  <a:lnTo>
                    <a:pt x="6234" y="6734"/>
                  </a:lnTo>
                  <a:lnTo>
                    <a:pt x="8270" y="7906"/>
                  </a:lnTo>
                  <a:lnTo>
                    <a:pt x="8259" y="7951"/>
                  </a:lnTo>
                  <a:lnTo>
                    <a:pt x="8247" y="7986"/>
                  </a:lnTo>
                  <a:lnTo>
                    <a:pt x="8259" y="8031"/>
                  </a:lnTo>
                  <a:lnTo>
                    <a:pt x="8270" y="8065"/>
                  </a:lnTo>
                  <a:lnTo>
                    <a:pt x="8304" y="8122"/>
                  </a:lnTo>
                  <a:lnTo>
                    <a:pt x="8361" y="8168"/>
                  </a:lnTo>
                  <a:lnTo>
                    <a:pt x="8395" y="8190"/>
                  </a:lnTo>
                  <a:lnTo>
                    <a:pt x="8429" y="8190"/>
                  </a:lnTo>
                  <a:lnTo>
                    <a:pt x="8429" y="10568"/>
                  </a:lnTo>
                  <a:lnTo>
                    <a:pt x="8372" y="10590"/>
                  </a:lnTo>
                  <a:lnTo>
                    <a:pt x="8327" y="10625"/>
                  </a:lnTo>
                  <a:lnTo>
                    <a:pt x="8293" y="10681"/>
                  </a:lnTo>
                  <a:lnTo>
                    <a:pt x="8281" y="10750"/>
                  </a:lnTo>
                  <a:lnTo>
                    <a:pt x="8293" y="10795"/>
                  </a:lnTo>
                  <a:lnTo>
                    <a:pt x="6291" y="11956"/>
                  </a:lnTo>
                  <a:lnTo>
                    <a:pt x="6256" y="11910"/>
                  </a:lnTo>
                  <a:lnTo>
                    <a:pt x="6211" y="11876"/>
                  </a:lnTo>
                  <a:lnTo>
                    <a:pt x="6154" y="11853"/>
                  </a:lnTo>
                  <a:lnTo>
                    <a:pt x="6086" y="11842"/>
                  </a:lnTo>
                  <a:lnTo>
                    <a:pt x="6040" y="11853"/>
                  </a:lnTo>
                  <a:lnTo>
                    <a:pt x="5995" y="11865"/>
                  </a:lnTo>
                  <a:lnTo>
                    <a:pt x="5949" y="11887"/>
                  </a:lnTo>
                  <a:lnTo>
                    <a:pt x="5915" y="11921"/>
                  </a:lnTo>
                  <a:lnTo>
                    <a:pt x="5881" y="11956"/>
                  </a:lnTo>
                  <a:lnTo>
                    <a:pt x="5858" y="12001"/>
                  </a:lnTo>
                  <a:lnTo>
                    <a:pt x="5847" y="12047"/>
                  </a:lnTo>
                  <a:lnTo>
                    <a:pt x="5847" y="12092"/>
                  </a:lnTo>
                  <a:lnTo>
                    <a:pt x="5847" y="12138"/>
                  </a:lnTo>
                  <a:lnTo>
                    <a:pt x="5858" y="12183"/>
                  </a:lnTo>
                  <a:lnTo>
                    <a:pt x="5881" y="12217"/>
                  </a:lnTo>
                  <a:lnTo>
                    <a:pt x="5904" y="12263"/>
                  </a:lnTo>
                  <a:lnTo>
                    <a:pt x="5938" y="12285"/>
                  </a:lnTo>
                  <a:lnTo>
                    <a:pt x="5972" y="12308"/>
                  </a:lnTo>
                  <a:lnTo>
                    <a:pt x="6018" y="12331"/>
                  </a:lnTo>
                  <a:lnTo>
                    <a:pt x="6063" y="12342"/>
                  </a:lnTo>
                  <a:lnTo>
                    <a:pt x="6063" y="14651"/>
                  </a:lnTo>
                  <a:lnTo>
                    <a:pt x="5995" y="14674"/>
                  </a:lnTo>
                  <a:lnTo>
                    <a:pt x="5938" y="14720"/>
                  </a:lnTo>
                  <a:lnTo>
                    <a:pt x="5904" y="14777"/>
                  </a:lnTo>
                  <a:lnTo>
                    <a:pt x="5892" y="14811"/>
                  </a:lnTo>
                  <a:lnTo>
                    <a:pt x="5881" y="14845"/>
                  </a:lnTo>
                  <a:lnTo>
                    <a:pt x="5904" y="14913"/>
                  </a:lnTo>
                  <a:lnTo>
                    <a:pt x="3856" y="16096"/>
                  </a:lnTo>
                  <a:lnTo>
                    <a:pt x="3834" y="16062"/>
                  </a:lnTo>
                  <a:lnTo>
                    <a:pt x="3799" y="16039"/>
                  </a:lnTo>
                  <a:lnTo>
                    <a:pt x="3765" y="16028"/>
                  </a:lnTo>
                  <a:lnTo>
                    <a:pt x="3720" y="16017"/>
                  </a:lnTo>
                  <a:lnTo>
                    <a:pt x="3674" y="16028"/>
                  </a:lnTo>
                  <a:lnTo>
                    <a:pt x="3640" y="16039"/>
                  </a:lnTo>
                  <a:lnTo>
                    <a:pt x="3606" y="16062"/>
                  </a:lnTo>
                  <a:lnTo>
                    <a:pt x="3572" y="16096"/>
                  </a:lnTo>
                  <a:lnTo>
                    <a:pt x="1547" y="14924"/>
                  </a:lnTo>
                  <a:lnTo>
                    <a:pt x="1547" y="14890"/>
                  </a:lnTo>
                  <a:lnTo>
                    <a:pt x="1558" y="14845"/>
                  </a:lnTo>
                  <a:lnTo>
                    <a:pt x="1547" y="14811"/>
                  </a:lnTo>
                  <a:lnTo>
                    <a:pt x="1536" y="14765"/>
                  </a:lnTo>
                  <a:lnTo>
                    <a:pt x="1524" y="14731"/>
                  </a:lnTo>
                  <a:lnTo>
                    <a:pt x="1502" y="14708"/>
                  </a:lnTo>
                  <a:lnTo>
                    <a:pt x="1467" y="14674"/>
                  </a:lnTo>
                  <a:lnTo>
                    <a:pt x="1433" y="14663"/>
                  </a:lnTo>
                  <a:lnTo>
                    <a:pt x="1388" y="14651"/>
                  </a:lnTo>
                  <a:lnTo>
                    <a:pt x="1354" y="14640"/>
                  </a:lnTo>
                  <a:lnTo>
                    <a:pt x="1308" y="14651"/>
                  </a:lnTo>
                  <a:lnTo>
                    <a:pt x="1274" y="14663"/>
                  </a:lnTo>
                  <a:lnTo>
                    <a:pt x="1240" y="14674"/>
                  </a:lnTo>
                  <a:lnTo>
                    <a:pt x="1206" y="14708"/>
                  </a:lnTo>
                  <a:lnTo>
                    <a:pt x="1183" y="14731"/>
                  </a:lnTo>
                  <a:lnTo>
                    <a:pt x="1160" y="14765"/>
                  </a:lnTo>
                  <a:lnTo>
                    <a:pt x="1149" y="14811"/>
                  </a:lnTo>
                  <a:lnTo>
                    <a:pt x="1149" y="14845"/>
                  </a:lnTo>
                  <a:lnTo>
                    <a:pt x="1160" y="14913"/>
                  </a:lnTo>
                  <a:lnTo>
                    <a:pt x="0" y="15584"/>
                  </a:lnTo>
                  <a:lnTo>
                    <a:pt x="0" y="15641"/>
                  </a:lnTo>
                  <a:lnTo>
                    <a:pt x="1172" y="14959"/>
                  </a:lnTo>
                  <a:lnTo>
                    <a:pt x="1206" y="14993"/>
                  </a:lnTo>
                  <a:lnTo>
                    <a:pt x="1251" y="15027"/>
                  </a:lnTo>
                  <a:lnTo>
                    <a:pt x="1297" y="15050"/>
                  </a:lnTo>
                  <a:lnTo>
                    <a:pt x="1354" y="15061"/>
                  </a:lnTo>
                  <a:lnTo>
                    <a:pt x="1399" y="15050"/>
                  </a:lnTo>
                  <a:lnTo>
                    <a:pt x="1445" y="15027"/>
                  </a:lnTo>
                  <a:lnTo>
                    <a:pt x="1490" y="15004"/>
                  </a:lnTo>
                  <a:lnTo>
                    <a:pt x="1524" y="14959"/>
                  </a:lnTo>
                  <a:lnTo>
                    <a:pt x="3549" y="16142"/>
                  </a:lnTo>
                  <a:lnTo>
                    <a:pt x="3538" y="16199"/>
                  </a:lnTo>
                  <a:lnTo>
                    <a:pt x="3549" y="16267"/>
                  </a:lnTo>
                  <a:lnTo>
                    <a:pt x="3583" y="16312"/>
                  </a:lnTo>
                  <a:lnTo>
                    <a:pt x="3629" y="16358"/>
                  </a:lnTo>
                  <a:lnTo>
                    <a:pt x="3697" y="16369"/>
                  </a:lnTo>
                  <a:lnTo>
                    <a:pt x="3697" y="18769"/>
                  </a:lnTo>
                  <a:lnTo>
                    <a:pt x="3629" y="18792"/>
                  </a:lnTo>
                  <a:lnTo>
                    <a:pt x="3572" y="18826"/>
                  </a:lnTo>
                  <a:lnTo>
                    <a:pt x="3538" y="18883"/>
                  </a:lnTo>
                  <a:lnTo>
                    <a:pt x="3526" y="18951"/>
                  </a:lnTo>
                  <a:lnTo>
                    <a:pt x="3538" y="19020"/>
                  </a:lnTo>
                  <a:lnTo>
                    <a:pt x="1502" y="20191"/>
                  </a:lnTo>
                  <a:lnTo>
                    <a:pt x="1467" y="20169"/>
                  </a:lnTo>
                  <a:lnTo>
                    <a:pt x="1433" y="20134"/>
                  </a:lnTo>
                  <a:lnTo>
                    <a:pt x="1399" y="20123"/>
                  </a:lnTo>
                  <a:lnTo>
                    <a:pt x="1308" y="20123"/>
                  </a:lnTo>
                  <a:lnTo>
                    <a:pt x="1263" y="20146"/>
                  </a:lnTo>
                  <a:lnTo>
                    <a:pt x="1229" y="20169"/>
                  </a:lnTo>
                  <a:lnTo>
                    <a:pt x="1194" y="20203"/>
                  </a:lnTo>
                  <a:lnTo>
                    <a:pt x="0" y="19509"/>
                  </a:lnTo>
                  <a:lnTo>
                    <a:pt x="0" y="19554"/>
                  </a:lnTo>
                  <a:lnTo>
                    <a:pt x="1183" y="20237"/>
                  </a:lnTo>
                  <a:lnTo>
                    <a:pt x="1172" y="20305"/>
                  </a:lnTo>
                  <a:lnTo>
                    <a:pt x="1183" y="20362"/>
                  </a:lnTo>
                  <a:lnTo>
                    <a:pt x="1206" y="20419"/>
                  </a:lnTo>
                  <a:lnTo>
                    <a:pt x="1263" y="20464"/>
                  </a:lnTo>
                  <a:lnTo>
                    <a:pt x="1320" y="20487"/>
                  </a:lnTo>
                  <a:lnTo>
                    <a:pt x="1320" y="22830"/>
                  </a:lnTo>
                  <a:lnTo>
                    <a:pt x="1285" y="22842"/>
                  </a:lnTo>
                  <a:lnTo>
                    <a:pt x="1240" y="22865"/>
                  </a:lnTo>
                  <a:lnTo>
                    <a:pt x="1206" y="22887"/>
                  </a:lnTo>
                  <a:lnTo>
                    <a:pt x="1183" y="22910"/>
                  </a:lnTo>
                  <a:lnTo>
                    <a:pt x="1160" y="22944"/>
                  </a:lnTo>
                  <a:lnTo>
                    <a:pt x="1138" y="22978"/>
                  </a:lnTo>
                  <a:lnTo>
                    <a:pt x="1126" y="23012"/>
                  </a:lnTo>
                  <a:lnTo>
                    <a:pt x="1126" y="23058"/>
                  </a:lnTo>
                  <a:lnTo>
                    <a:pt x="1126" y="23103"/>
                  </a:lnTo>
                  <a:lnTo>
                    <a:pt x="1138" y="23138"/>
                  </a:lnTo>
                  <a:lnTo>
                    <a:pt x="0" y="23797"/>
                  </a:lnTo>
                  <a:lnTo>
                    <a:pt x="0" y="23843"/>
                  </a:lnTo>
                  <a:lnTo>
                    <a:pt x="1160" y="23183"/>
                  </a:lnTo>
                  <a:lnTo>
                    <a:pt x="1194" y="23229"/>
                  </a:lnTo>
                  <a:lnTo>
                    <a:pt x="1240" y="23263"/>
                  </a:lnTo>
                  <a:lnTo>
                    <a:pt x="1297" y="23285"/>
                  </a:lnTo>
                  <a:lnTo>
                    <a:pt x="1411" y="23285"/>
                  </a:lnTo>
                  <a:lnTo>
                    <a:pt x="1456" y="23263"/>
                  </a:lnTo>
                  <a:lnTo>
                    <a:pt x="1502" y="23229"/>
                  </a:lnTo>
                  <a:lnTo>
                    <a:pt x="1536" y="23183"/>
                  </a:lnTo>
                  <a:lnTo>
                    <a:pt x="3561" y="24355"/>
                  </a:lnTo>
                  <a:lnTo>
                    <a:pt x="3549" y="24412"/>
                  </a:lnTo>
                  <a:lnTo>
                    <a:pt x="3561" y="24468"/>
                  </a:lnTo>
                  <a:lnTo>
                    <a:pt x="3595" y="24514"/>
                  </a:lnTo>
                  <a:lnTo>
                    <a:pt x="3640" y="24548"/>
                  </a:lnTo>
                  <a:lnTo>
                    <a:pt x="3697" y="24571"/>
                  </a:lnTo>
                  <a:lnTo>
                    <a:pt x="3697" y="26982"/>
                  </a:lnTo>
                  <a:lnTo>
                    <a:pt x="3629" y="27005"/>
                  </a:lnTo>
                  <a:lnTo>
                    <a:pt x="3583" y="27051"/>
                  </a:lnTo>
                  <a:lnTo>
                    <a:pt x="3549" y="27096"/>
                  </a:lnTo>
                  <a:lnTo>
                    <a:pt x="3538" y="27164"/>
                  </a:lnTo>
                  <a:lnTo>
                    <a:pt x="3549" y="27221"/>
                  </a:lnTo>
                  <a:lnTo>
                    <a:pt x="1490" y="28416"/>
                  </a:lnTo>
                  <a:lnTo>
                    <a:pt x="1456" y="28382"/>
                  </a:lnTo>
                  <a:lnTo>
                    <a:pt x="1433" y="28359"/>
                  </a:lnTo>
                  <a:lnTo>
                    <a:pt x="1388" y="28347"/>
                  </a:lnTo>
                  <a:lnTo>
                    <a:pt x="1354" y="28336"/>
                  </a:lnTo>
                  <a:lnTo>
                    <a:pt x="1308" y="28347"/>
                  </a:lnTo>
                  <a:lnTo>
                    <a:pt x="1274" y="28359"/>
                  </a:lnTo>
                  <a:lnTo>
                    <a:pt x="1240" y="28382"/>
                  </a:lnTo>
                  <a:lnTo>
                    <a:pt x="1206" y="28416"/>
                  </a:lnTo>
                  <a:lnTo>
                    <a:pt x="0" y="27722"/>
                  </a:lnTo>
                  <a:lnTo>
                    <a:pt x="0" y="27767"/>
                  </a:lnTo>
                  <a:lnTo>
                    <a:pt x="1183" y="28461"/>
                  </a:lnTo>
                  <a:lnTo>
                    <a:pt x="1183" y="28518"/>
                  </a:lnTo>
                  <a:lnTo>
                    <a:pt x="1194" y="28575"/>
                  </a:lnTo>
                  <a:lnTo>
                    <a:pt x="1217" y="28620"/>
                  </a:lnTo>
                  <a:lnTo>
                    <a:pt x="1263" y="28666"/>
                  </a:lnTo>
                  <a:lnTo>
                    <a:pt x="1320" y="28677"/>
                  </a:lnTo>
                  <a:lnTo>
                    <a:pt x="1320" y="31032"/>
                  </a:lnTo>
                  <a:lnTo>
                    <a:pt x="1274" y="31043"/>
                  </a:lnTo>
                  <a:lnTo>
                    <a:pt x="1240" y="31055"/>
                  </a:lnTo>
                  <a:lnTo>
                    <a:pt x="1206" y="31078"/>
                  </a:lnTo>
                  <a:lnTo>
                    <a:pt x="1172" y="31112"/>
                  </a:lnTo>
                  <a:lnTo>
                    <a:pt x="1149" y="31146"/>
                  </a:lnTo>
                  <a:lnTo>
                    <a:pt x="1126" y="31180"/>
                  </a:lnTo>
                  <a:lnTo>
                    <a:pt x="1115" y="31225"/>
                  </a:lnTo>
                  <a:lnTo>
                    <a:pt x="1115" y="31271"/>
                  </a:lnTo>
                  <a:lnTo>
                    <a:pt x="1115" y="31316"/>
                  </a:lnTo>
                  <a:lnTo>
                    <a:pt x="1126" y="31362"/>
                  </a:lnTo>
                  <a:lnTo>
                    <a:pt x="0" y="32010"/>
                  </a:lnTo>
                  <a:lnTo>
                    <a:pt x="0" y="32056"/>
                  </a:lnTo>
                  <a:lnTo>
                    <a:pt x="1149" y="31396"/>
                  </a:lnTo>
                  <a:lnTo>
                    <a:pt x="1183" y="31442"/>
                  </a:lnTo>
                  <a:lnTo>
                    <a:pt x="1229" y="31476"/>
                  </a:lnTo>
                  <a:lnTo>
                    <a:pt x="1285" y="31498"/>
                  </a:lnTo>
                  <a:lnTo>
                    <a:pt x="1354" y="31510"/>
                  </a:lnTo>
                  <a:lnTo>
                    <a:pt x="1411" y="31498"/>
                  </a:lnTo>
                  <a:lnTo>
                    <a:pt x="1467" y="31476"/>
                  </a:lnTo>
                  <a:lnTo>
                    <a:pt x="1513" y="31442"/>
                  </a:lnTo>
                  <a:lnTo>
                    <a:pt x="1547" y="31407"/>
                  </a:lnTo>
                  <a:lnTo>
                    <a:pt x="3538" y="32545"/>
                  </a:lnTo>
                  <a:lnTo>
                    <a:pt x="3526" y="32579"/>
                  </a:lnTo>
                  <a:lnTo>
                    <a:pt x="3526" y="32625"/>
                  </a:lnTo>
                  <a:lnTo>
                    <a:pt x="3538" y="32693"/>
                  </a:lnTo>
                  <a:lnTo>
                    <a:pt x="3572" y="32750"/>
                  </a:lnTo>
                  <a:lnTo>
                    <a:pt x="3629" y="32795"/>
                  </a:lnTo>
                  <a:lnTo>
                    <a:pt x="3697" y="32818"/>
                  </a:lnTo>
                  <a:lnTo>
                    <a:pt x="3697" y="35161"/>
                  </a:lnTo>
                  <a:lnTo>
                    <a:pt x="3652" y="35173"/>
                  </a:lnTo>
                  <a:lnTo>
                    <a:pt x="3617" y="35184"/>
                  </a:lnTo>
                  <a:lnTo>
                    <a:pt x="3561" y="35230"/>
                  </a:lnTo>
                  <a:lnTo>
                    <a:pt x="3538" y="35264"/>
                  </a:lnTo>
                  <a:lnTo>
                    <a:pt x="3515" y="35298"/>
                  </a:lnTo>
                  <a:lnTo>
                    <a:pt x="3504" y="35332"/>
                  </a:lnTo>
                  <a:lnTo>
                    <a:pt x="3504" y="35377"/>
                  </a:lnTo>
                  <a:lnTo>
                    <a:pt x="3504" y="35412"/>
                  </a:lnTo>
                  <a:lnTo>
                    <a:pt x="3515" y="35457"/>
                  </a:lnTo>
                  <a:lnTo>
                    <a:pt x="1547" y="36583"/>
                  </a:lnTo>
                  <a:lnTo>
                    <a:pt x="1513" y="36538"/>
                  </a:lnTo>
                  <a:lnTo>
                    <a:pt x="1467" y="36504"/>
                  </a:lnTo>
                  <a:lnTo>
                    <a:pt x="1411" y="36492"/>
                  </a:lnTo>
                  <a:lnTo>
                    <a:pt x="1354" y="36481"/>
                  </a:lnTo>
                  <a:lnTo>
                    <a:pt x="1285" y="36492"/>
                  </a:lnTo>
                  <a:lnTo>
                    <a:pt x="1229" y="36515"/>
                  </a:lnTo>
                  <a:lnTo>
                    <a:pt x="1183" y="36549"/>
                  </a:lnTo>
                  <a:lnTo>
                    <a:pt x="1149" y="36595"/>
                  </a:lnTo>
                  <a:lnTo>
                    <a:pt x="0" y="35935"/>
                  </a:lnTo>
                  <a:lnTo>
                    <a:pt x="0" y="35980"/>
                  </a:lnTo>
                  <a:lnTo>
                    <a:pt x="1126" y="36629"/>
                  </a:lnTo>
                  <a:lnTo>
                    <a:pt x="1115" y="36674"/>
                  </a:lnTo>
                  <a:lnTo>
                    <a:pt x="1103" y="36720"/>
                  </a:lnTo>
                  <a:lnTo>
                    <a:pt x="1115" y="36765"/>
                  </a:lnTo>
                  <a:lnTo>
                    <a:pt x="1126" y="36811"/>
                  </a:lnTo>
                  <a:lnTo>
                    <a:pt x="1138" y="36845"/>
                  </a:lnTo>
                  <a:lnTo>
                    <a:pt x="1172" y="36890"/>
                  </a:lnTo>
                  <a:lnTo>
                    <a:pt x="1206" y="36913"/>
                  </a:lnTo>
                  <a:lnTo>
                    <a:pt x="1240" y="36936"/>
                  </a:lnTo>
                  <a:lnTo>
                    <a:pt x="1274" y="36959"/>
                  </a:lnTo>
                  <a:lnTo>
                    <a:pt x="1320" y="36959"/>
                  </a:lnTo>
                  <a:lnTo>
                    <a:pt x="1320" y="39279"/>
                  </a:lnTo>
                  <a:lnTo>
                    <a:pt x="1251" y="39302"/>
                  </a:lnTo>
                  <a:lnTo>
                    <a:pt x="1194" y="39347"/>
                  </a:lnTo>
                  <a:lnTo>
                    <a:pt x="1160" y="39404"/>
                  </a:lnTo>
                  <a:lnTo>
                    <a:pt x="1149" y="39438"/>
                  </a:lnTo>
                  <a:lnTo>
                    <a:pt x="1149" y="39484"/>
                  </a:lnTo>
                  <a:lnTo>
                    <a:pt x="1149" y="39518"/>
                  </a:lnTo>
                  <a:lnTo>
                    <a:pt x="1160" y="39552"/>
                  </a:lnTo>
                  <a:lnTo>
                    <a:pt x="0" y="40223"/>
                  </a:lnTo>
                  <a:lnTo>
                    <a:pt x="0" y="40269"/>
                  </a:lnTo>
                  <a:lnTo>
                    <a:pt x="1172" y="39598"/>
                  </a:lnTo>
                  <a:lnTo>
                    <a:pt x="1206" y="39632"/>
                  </a:lnTo>
                  <a:lnTo>
                    <a:pt x="1251" y="39666"/>
                  </a:lnTo>
                  <a:lnTo>
                    <a:pt x="1297" y="39677"/>
                  </a:lnTo>
                  <a:lnTo>
                    <a:pt x="1354" y="39689"/>
                  </a:lnTo>
                  <a:lnTo>
                    <a:pt x="1399" y="39677"/>
                  </a:lnTo>
                  <a:lnTo>
                    <a:pt x="1445" y="39666"/>
                  </a:lnTo>
                  <a:lnTo>
                    <a:pt x="1490" y="39632"/>
                  </a:lnTo>
                  <a:lnTo>
                    <a:pt x="1524" y="39598"/>
                  </a:lnTo>
                  <a:lnTo>
                    <a:pt x="3561" y="40781"/>
                  </a:lnTo>
                  <a:lnTo>
                    <a:pt x="3549" y="40826"/>
                  </a:lnTo>
                  <a:lnTo>
                    <a:pt x="3561" y="40894"/>
                  </a:lnTo>
                  <a:lnTo>
                    <a:pt x="3595" y="40940"/>
                  </a:lnTo>
                  <a:lnTo>
                    <a:pt x="3640" y="40974"/>
                  </a:lnTo>
                  <a:lnTo>
                    <a:pt x="3697" y="40997"/>
                  </a:lnTo>
                  <a:lnTo>
                    <a:pt x="3697" y="43352"/>
                  </a:lnTo>
                  <a:lnTo>
                    <a:pt x="3652" y="43363"/>
                  </a:lnTo>
                  <a:lnTo>
                    <a:pt x="3606" y="43374"/>
                  </a:lnTo>
                  <a:lnTo>
                    <a:pt x="3572" y="43397"/>
                  </a:lnTo>
                  <a:lnTo>
                    <a:pt x="3538" y="43431"/>
                  </a:lnTo>
                  <a:lnTo>
                    <a:pt x="3515" y="43465"/>
                  </a:lnTo>
                  <a:lnTo>
                    <a:pt x="3504" y="43499"/>
                  </a:lnTo>
                  <a:lnTo>
                    <a:pt x="3492" y="43545"/>
                  </a:lnTo>
                  <a:lnTo>
                    <a:pt x="3481" y="43590"/>
                  </a:lnTo>
                  <a:lnTo>
                    <a:pt x="3492" y="43636"/>
                  </a:lnTo>
                  <a:lnTo>
                    <a:pt x="3504" y="43670"/>
                  </a:lnTo>
                  <a:lnTo>
                    <a:pt x="1570" y="44785"/>
                  </a:lnTo>
                  <a:lnTo>
                    <a:pt x="1524" y="44739"/>
                  </a:lnTo>
                  <a:lnTo>
                    <a:pt x="1479" y="44705"/>
                  </a:lnTo>
                  <a:lnTo>
                    <a:pt x="1422" y="44682"/>
                  </a:lnTo>
                  <a:lnTo>
                    <a:pt x="1354" y="44671"/>
                  </a:lnTo>
                  <a:lnTo>
                    <a:pt x="1285" y="44682"/>
                  </a:lnTo>
                  <a:lnTo>
                    <a:pt x="1217" y="44705"/>
                  </a:lnTo>
                  <a:lnTo>
                    <a:pt x="1172" y="44739"/>
                  </a:lnTo>
                  <a:lnTo>
                    <a:pt x="1126" y="44796"/>
                  </a:lnTo>
                  <a:lnTo>
                    <a:pt x="0" y="44136"/>
                  </a:lnTo>
                  <a:lnTo>
                    <a:pt x="0" y="44193"/>
                  </a:lnTo>
                  <a:lnTo>
                    <a:pt x="1103" y="44830"/>
                  </a:lnTo>
                  <a:lnTo>
                    <a:pt x="1092" y="44887"/>
                  </a:lnTo>
                  <a:lnTo>
                    <a:pt x="1081" y="44933"/>
                  </a:lnTo>
                  <a:lnTo>
                    <a:pt x="1092" y="44978"/>
                  </a:lnTo>
                  <a:lnTo>
                    <a:pt x="1103" y="45035"/>
                  </a:lnTo>
                  <a:lnTo>
                    <a:pt x="1126" y="45069"/>
                  </a:lnTo>
                  <a:lnTo>
                    <a:pt x="1149" y="45115"/>
                  </a:lnTo>
                  <a:lnTo>
                    <a:pt x="1194" y="45137"/>
                  </a:lnTo>
                  <a:lnTo>
                    <a:pt x="1229" y="45172"/>
                  </a:lnTo>
                  <a:lnTo>
                    <a:pt x="1274" y="45183"/>
                  </a:lnTo>
                  <a:lnTo>
                    <a:pt x="1320" y="45194"/>
                  </a:lnTo>
                  <a:lnTo>
                    <a:pt x="1320" y="47435"/>
                  </a:lnTo>
                  <a:lnTo>
                    <a:pt x="1274" y="47447"/>
                  </a:lnTo>
                  <a:lnTo>
                    <a:pt x="1229" y="47469"/>
                  </a:lnTo>
                  <a:lnTo>
                    <a:pt x="1194" y="47492"/>
                  </a:lnTo>
                  <a:lnTo>
                    <a:pt x="1160" y="47526"/>
                  </a:lnTo>
                  <a:lnTo>
                    <a:pt x="1138" y="47560"/>
                  </a:lnTo>
                  <a:lnTo>
                    <a:pt x="1115" y="47595"/>
                  </a:lnTo>
                  <a:lnTo>
                    <a:pt x="1103" y="47640"/>
                  </a:lnTo>
                  <a:lnTo>
                    <a:pt x="1103" y="47686"/>
                  </a:lnTo>
                  <a:lnTo>
                    <a:pt x="1103" y="47742"/>
                  </a:lnTo>
                  <a:lnTo>
                    <a:pt x="1115" y="47788"/>
                  </a:lnTo>
                  <a:lnTo>
                    <a:pt x="0" y="48436"/>
                  </a:lnTo>
                  <a:lnTo>
                    <a:pt x="0" y="48482"/>
                  </a:lnTo>
                  <a:lnTo>
                    <a:pt x="1138" y="47822"/>
                  </a:lnTo>
                  <a:lnTo>
                    <a:pt x="1183" y="47879"/>
                  </a:lnTo>
                  <a:lnTo>
                    <a:pt x="1229" y="47913"/>
                  </a:lnTo>
                  <a:lnTo>
                    <a:pt x="1285" y="47936"/>
                  </a:lnTo>
                  <a:lnTo>
                    <a:pt x="1354" y="47947"/>
                  </a:lnTo>
                  <a:lnTo>
                    <a:pt x="1399" y="47936"/>
                  </a:lnTo>
                  <a:lnTo>
                    <a:pt x="1445" y="47924"/>
                  </a:lnTo>
                  <a:lnTo>
                    <a:pt x="1490" y="47902"/>
                  </a:lnTo>
                  <a:lnTo>
                    <a:pt x="1524" y="47868"/>
                  </a:lnTo>
                  <a:lnTo>
                    <a:pt x="1558" y="47833"/>
                  </a:lnTo>
                  <a:lnTo>
                    <a:pt x="1581" y="47788"/>
                  </a:lnTo>
                  <a:lnTo>
                    <a:pt x="1593" y="47742"/>
                  </a:lnTo>
                  <a:lnTo>
                    <a:pt x="1604" y="47686"/>
                  </a:lnTo>
                  <a:lnTo>
                    <a:pt x="1593" y="47640"/>
                  </a:lnTo>
                  <a:lnTo>
                    <a:pt x="1581" y="47595"/>
                  </a:lnTo>
                  <a:lnTo>
                    <a:pt x="1558" y="47560"/>
                  </a:lnTo>
                  <a:lnTo>
                    <a:pt x="1536" y="47515"/>
                  </a:lnTo>
                  <a:lnTo>
                    <a:pt x="1502" y="47492"/>
                  </a:lnTo>
                  <a:lnTo>
                    <a:pt x="1456" y="47469"/>
                  </a:lnTo>
                  <a:lnTo>
                    <a:pt x="1411" y="47447"/>
                  </a:lnTo>
                  <a:lnTo>
                    <a:pt x="1365" y="47435"/>
                  </a:lnTo>
                  <a:lnTo>
                    <a:pt x="1365" y="45194"/>
                  </a:lnTo>
                  <a:lnTo>
                    <a:pt x="1422" y="45183"/>
                  </a:lnTo>
                  <a:lnTo>
                    <a:pt x="1467" y="45172"/>
                  </a:lnTo>
                  <a:lnTo>
                    <a:pt x="1502" y="45149"/>
                  </a:lnTo>
                  <a:lnTo>
                    <a:pt x="1547" y="45115"/>
                  </a:lnTo>
                  <a:lnTo>
                    <a:pt x="1570" y="45081"/>
                  </a:lnTo>
                  <a:lnTo>
                    <a:pt x="1593" y="45035"/>
                  </a:lnTo>
                  <a:lnTo>
                    <a:pt x="1604" y="44990"/>
                  </a:lnTo>
                  <a:lnTo>
                    <a:pt x="1615" y="44933"/>
                  </a:lnTo>
                  <a:lnTo>
                    <a:pt x="1604" y="44876"/>
                  </a:lnTo>
                  <a:lnTo>
                    <a:pt x="1593" y="44830"/>
                  </a:lnTo>
                  <a:lnTo>
                    <a:pt x="3515" y="43716"/>
                  </a:lnTo>
                  <a:lnTo>
                    <a:pt x="3561" y="43761"/>
                  </a:lnTo>
                  <a:lnTo>
                    <a:pt x="3606" y="43795"/>
                  </a:lnTo>
                  <a:lnTo>
                    <a:pt x="3663" y="43818"/>
                  </a:lnTo>
                  <a:lnTo>
                    <a:pt x="3720" y="43829"/>
                  </a:lnTo>
                  <a:lnTo>
                    <a:pt x="3765" y="43818"/>
                  </a:lnTo>
                  <a:lnTo>
                    <a:pt x="3811" y="43807"/>
                  </a:lnTo>
                  <a:lnTo>
                    <a:pt x="3856" y="43784"/>
                  </a:lnTo>
                  <a:lnTo>
                    <a:pt x="3890" y="43750"/>
                  </a:lnTo>
                  <a:lnTo>
                    <a:pt x="3913" y="43716"/>
                  </a:lnTo>
                  <a:lnTo>
                    <a:pt x="3936" y="43681"/>
                  </a:lnTo>
                  <a:lnTo>
                    <a:pt x="3947" y="43636"/>
                  </a:lnTo>
                  <a:lnTo>
                    <a:pt x="3959" y="43590"/>
                  </a:lnTo>
                  <a:lnTo>
                    <a:pt x="3959" y="43545"/>
                  </a:lnTo>
                  <a:lnTo>
                    <a:pt x="3936" y="43499"/>
                  </a:lnTo>
                  <a:lnTo>
                    <a:pt x="3925" y="43454"/>
                  </a:lnTo>
                  <a:lnTo>
                    <a:pt x="3890" y="43420"/>
                  </a:lnTo>
                  <a:lnTo>
                    <a:pt x="3856" y="43397"/>
                  </a:lnTo>
                  <a:lnTo>
                    <a:pt x="3822" y="43374"/>
                  </a:lnTo>
                  <a:lnTo>
                    <a:pt x="3777" y="43363"/>
                  </a:lnTo>
                  <a:lnTo>
                    <a:pt x="3743" y="43352"/>
                  </a:lnTo>
                  <a:lnTo>
                    <a:pt x="3743" y="40997"/>
                  </a:lnTo>
                  <a:lnTo>
                    <a:pt x="3799" y="40985"/>
                  </a:lnTo>
                  <a:lnTo>
                    <a:pt x="3845" y="40940"/>
                  </a:lnTo>
                  <a:lnTo>
                    <a:pt x="3879" y="40894"/>
                  </a:lnTo>
                  <a:lnTo>
                    <a:pt x="3890" y="40826"/>
                  </a:lnTo>
                  <a:lnTo>
                    <a:pt x="3879" y="40769"/>
                  </a:lnTo>
                  <a:lnTo>
                    <a:pt x="5881" y="39609"/>
                  </a:lnTo>
                  <a:lnTo>
                    <a:pt x="5915" y="39666"/>
                  </a:lnTo>
                  <a:lnTo>
                    <a:pt x="5972" y="39700"/>
                  </a:lnTo>
                  <a:lnTo>
                    <a:pt x="6029" y="39723"/>
                  </a:lnTo>
                  <a:lnTo>
                    <a:pt x="6086" y="39734"/>
                  </a:lnTo>
                  <a:lnTo>
                    <a:pt x="6154" y="39723"/>
                  </a:lnTo>
                  <a:lnTo>
                    <a:pt x="6211" y="39700"/>
                  </a:lnTo>
                  <a:lnTo>
                    <a:pt x="6256" y="39666"/>
                  </a:lnTo>
                  <a:lnTo>
                    <a:pt x="6302" y="39620"/>
                  </a:lnTo>
                  <a:lnTo>
                    <a:pt x="8236" y="40735"/>
                  </a:lnTo>
                  <a:lnTo>
                    <a:pt x="8213" y="40781"/>
                  </a:lnTo>
                  <a:lnTo>
                    <a:pt x="8213" y="40826"/>
                  </a:lnTo>
                  <a:lnTo>
                    <a:pt x="8213" y="40883"/>
                  </a:lnTo>
                  <a:lnTo>
                    <a:pt x="8236" y="40929"/>
                  </a:lnTo>
                  <a:lnTo>
                    <a:pt x="8259" y="40963"/>
                  </a:lnTo>
                  <a:lnTo>
                    <a:pt x="8281" y="41008"/>
                  </a:lnTo>
                  <a:lnTo>
                    <a:pt x="8327" y="41031"/>
                  </a:lnTo>
                  <a:lnTo>
                    <a:pt x="8361" y="41054"/>
                  </a:lnTo>
                  <a:lnTo>
                    <a:pt x="8406" y="41076"/>
                  </a:lnTo>
                  <a:lnTo>
                    <a:pt x="8509" y="41076"/>
                  </a:lnTo>
                  <a:lnTo>
                    <a:pt x="8554" y="41054"/>
                  </a:lnTo>
                  <a:lnTo>
                    <a:pt x="8600" y="41031"/>
                  </a:lnTo>
                  <a:lnTo>
                    <a:pt x="8634" y="41008"/>
                  </a:lnTo>
                  <a:lnTo>
                    <a:pt x="8668" y="40963"/>
                  </a:lnTo>
                  <a:lnTo>
                    <a:pt x="8691" y="40929"/>
                  </a:lnTo>
                  <a:lnTo>
                    <a:pt x="8702" y="40883"/>
                  </a:lnTo>
                  <a:lnTo>
                    <a:pt x="8702" y="40826"/>
                  </a:lnTo>
                  <a:lnTo>
                    <a:pt x="8702" y="40781"/>
                  </a:lnTo>
                  <a:lnTo>
                    <a:pt x="8691" y="40735"/>
                  </a:lnTo>
                  <a:lnTo>
                    <a:pt x="10659" y="39598"/>
                  </a:lnTo>
                  <a:lnTo>
                    <a:pt x="10693" y="39632"/>
                  </a:lnTo>
                  <a:lnTo>
                    <a:pt x="10727" y="39655"/>
                  </a:lnTo>
                  <a:lnTo>
                    <a:pt x="10784" y="39677"/>
                  </a:lnTo>
                  <a:lnTo>
                    <a:pt x="10829" y="39689"/>
                  </a:lnTo>
                  <a:lnTo>
                    <a:pt x="10875" y="39677"/>
                  </a:lnTo>
                  <a:lnTo>
                    <a:pt x="10909" y="39666"/>
                  </a:lnTo>
                  <a:lnTo>
                    <a:pt x="10943" y="39655"/>
                  </a:lnTo>
                  <a:lnTo>
                    <a:pt x="10977" y="39620"/>
                  </a:lnTo>
                  <a:lnTo>
                    <a:pt x="11000" y="39598"/>
                  </a:lnTo>
                  <a:lnTo>
                    <a:pt x="11023" y="39564"/>
                  </a:lnTo>
                  <a:lnTo>
                    <a:pt x="11034" y="39518"/>
                  </a:lnTo>
                  <a:lnTo>
                    <a:pt x="11034" y="39484"/>
                  </a:lnTo>
                  <a:lnTo>
                    <a:pt x="11034" y="39438"/>
                  </a:lnTo>
                  <a:lnTo>
                    <a:pt x="11023" y="39404"/>
                  </a:lnTo>
                  <a:lnTo>
                    <a:pt x="11000" y="39370"/>
                  </a:lnTo>
                  <a:lnTo>
                    <a:pt x="10977" y="39347"/>
                  </a:lnTo>
                  <a:lnTo>
                    <a:pt x="10920" y="39302"/>
                  </a:lnTo>
                  <a:lnTo>
                    <a:pt x="10886" y="39291"/>
                  </a:lnTo>
                  <a:lnTo>
                    <a:pt x="10852" y="39279"/>
                  </a:lnTo>
                  <a:lnTo>
                    <a:pt x="10852" y="36913"/>
                  </a:lnTo>
                  <a:lnTo>
                    <a:pt x="10920" y="36890"/>
                  </a:lnTo>
                  <a:lnTo>
                    <a:pt x="10977" y="36856"/>
                  </a:lnTo>
                  <a:lnTo>
                    <a:pt x="11011" y="36799"/>
                  </a:lnTo>
                  <a:lnTo>
                    <a:pt x="11023" y="36765"/>
                  </a:lnTo>
                  <a:lnTo>
                    <a:pt x="11023" y="36720"/>
                  </a:lnTo>
                  <a:lnTo>
                    <a:pt x="11023" y="36686"/>
                  </a:lnTo>
                  <a:lnTo>
                    <a:pt x="11011" y="36651"/>
                  </a:lnTo>
                  <a:lnTo>
                    <a:pt x="10989" y="36617"/>
                  </a:lnTo>
                  <a:lnTo>
                    <a:pt x="10966" y="36583"/>
                  </a:lnTo>
                  <a:lnTo>
                    <a:pt x="10943" y="36560"/>
                  </a:lnTo>
                  <a:lnTo>
                    <a:pt x="10909" y="36549"/>
                  </a:lnTo>
                  <a:lnTo>
                    <a:pt x="10864" y="36538"/>
                  </a:lnTo>
                  <a:lnTo>
                    <a:pt x="10829" y="36526"/>
                  </a:lnTo>
                  <a:lnTo>
                    <a:pt x="10784" y="36538"/>
                  </a:lnTo>
                  <a:lnTo>
                    <a:pt x="10738" y="36549"/>
                  </a:lnTo>
                  <a:lnTo>
                    <a:pt x="10704" y="36583"/>
                  </a:lnTo>
                  <a:lnTo>
                    <a:pt x="10670" y="36617"/>
                  </a:lnTo>
                  <a:lnTo>
                    <a:pt x="8657" y="35457"/>
                  </a:lnTo>
                  <a:lnTo>
                    <a:pt x="8668" y="35412"/>
                  </a:lnTo>
                  <a:lnTo>
                    <a:pt x="8668" y="35377"/>
                  </a:lnTo>
                  <a:lnTo>
                    <a:pt x="8668" y="35332"/>
                  </a:lnTo>
                  <a:lnTo>
                    <a:pt x="8657" y="35298"/>
                  </a:lnTo>
                  <a:lnTo>
                    <a:pt x="8634" y="35264"/>
                  </a:lnTo>
                  <a:lnTo>
                    <a:pt x="8611" y="35230"/>
                  </a:lnTo>
                  <a:lnTo>
                    <a:pt x="8588" y="35207"/>
                  </a:lnTo>
                  <a:lnTo>
                    <a:pt x="8554" y="35184"/>
                  </a:lnTo>
                  <a:lnTo>
                    <a:pt x="8520" y="35173"/>
                  </a:lnTo>
                  <a:lnTo>
                    <a:pt x="8475" y="35173"/>
                  </a:lnTo>
                  <a:lnTo>
                    <a:pt x="8475" y="32829"/>
                  </a:lnTo>
                  <a:lnTo>
                    <a:pt x="8520" y="32818"/>
                  </a:lnTo>
                  <a:lnTo>
                    <a:pt x="8554" y="32807"/>
                  </a:lnTo>
                  <a:lnTo>
                    <a:pt x="8588" y="32784"/>
                  </a:lnTo>
                  <a:lnTo>
                    <a:pt x="8611" y="32761"/>
                  </a:lnTo>
                  <a:lnTo>
                    <a:pt x="8645" y="32727"/>
                  </a:lnTo>
                  <a:lnTo>
                    <a:pt x="8657" y="32693"/>
                  </a:lnTo>
                  <a:lnTo>
                    <a:pt x="8668" y="32659"/>
                  </a:lnTo>
                  <a:lnTo>
                    <a:pt x="8668" y="32625"/>
                  </a:lnTo>
                  <a:lnTo>
                    <a:pt x="8668" y="32579"/>
                  </a:lnTo>
                  <a:lnTo>
                    <a:pt x="8657" y="32534"/>
                  </a:lnTo>
                  <a:lnTo>
                    <a:pt x="8634" y="32499"/>
                  </a:lnTo>
                  <a:lnTo>
                    <a:pt x="8611" y="32465"/>
                  </a:lnTo>
                  <a:lnTo>
                    <a:pt x="8577" y="32443"/>
                  </a:lnTo>
                  <a:lnTo>
                    <a:pt x="8543" y="32420"/>
                  </a:lnTo>
                  <a:lnTo>
                    <a:pt x="8509" y="32408"/>
                  </a:lnTo>
                  <a:lnTo>
                    <a:pt x="8406" y="32408"/>
                  </a:lnTo>
                  <a:lnTo>
                    <a:pt x="8361" y="32431"/>
                  </a:lnTo>
                  <a:lnTo>
                    <a:pt x="8315" y="32465"/>
                  </a:lnTo>
                  <a:lnTo>
                    <a:pt x="8281" y="32499"/>
                  </a:lnTo>
                  <a:lnTo>
                    <a:pt x="6256" y="31328"/>
                  </a:lnTo>
                  <a:lnTo>
                    <a:pt x="6268" y="31271"/>
                  </a:lnTo>
                  <a:lnTo>
                    <a:pt x="6256" y="31237"/>
                  </a:lnTo>
                  <a:lnTo>
                    <a:pt x="6245" y="31203"/>
                  </a:lnTo>
                  <a:lnTo>
                    <a:pt x="6211" y="31146"/>
                  </a:lnTo>
                  <a:lnTo>
                    <a:pt x="6154" y="31112"/>
                  </a:lnTo>
                  <a:lnTo>
                    <a:pt x="6120" y="31100"/>
                  </a:lnTo>
                  <a:lnTo>
                    <a:pt x="6052" y="31100"/>
                  </a:lnTo>
                  <a:lnTo>
                    <a:pt x="6018" y="31112"/>
                  </a:lnTo>
                  <a:lnTo>
                    <a:pt x="5972" y="31146"/>
                  </a:lnTo>
                  <a:lnTo>
                    <a:pt x="5927" y="31203"/>
                  </a:lnTo>
                  <a:lnTo>
                    <a:pt x="5915" y="31237"/>
                  </a:lnTo>
                  <a:lnTo>
                    <a:pt x="5915" y="31271"/>
                  </a:lnTo>
                  <a:lnTo>
                    <a:pt x="5927" y="31328"/>
                  </a:lnTo>
                  <a:lnTo>
                    <a:pt x="3879" y="32499"/>
                  </a:lnTo>
                  <a:lnTo>
                    <a:pt x="3845" y="32465"/>
                  </a:lnTo>
                  <a:lnTo>
                    <a:pt x="3811" y="32443"/>
                  </a:lnTo>
                  <a:lnTo>
                    <a:pt x="3765" y="32431"/>
                  </a:lnTo>
                  <a:lnTo>
                    <a:pt x="3720" y="32420"/>
                  </a:lnTo>
                  <a:lnTo>
                    <a:pt x="3674" y="32431"/>
                  </a:lnTo>
                  <a:lnTo>
                    <a:pt x="3629" y="32443"/>
                  </a:lnTo>
                  <a:lnTo>
                    <a:pt x="3583" y="32477"/>
                  </a:lnTo>
                  <a:lnTo>
                    <a:pt x="3561" y="32511"/>
                  </a:lnTo>
                  <a:lnTo>
                    <a:pt x="1570" y="31362"/>
                  </a:lnTo>
                  <a:lnTo>
                    <a:pt x="1581" y="31316"/>
                  </a:lnTo>
                  <a:lnTo>
                    <a:pt x="1593" y="31271"/>
                  </a:lnTo>
                  <a:lnTo>
                    <a:pt x="1581" y="31225"/>
                  </a:lnTo>
                  <a:lnTo>
                    <a:pt x="1570" y="31180"/>
                  </a:lnTo>
                  <a:lnTo>
                    <a:pt x="1547" y="31146"/>
                  </a:lnTo>
                  <a:lnTo>
                    <a:pt x="1524" y="31112"/>
                  </a:lnTo>
                  <a:lnTo>
                    <a:pt x="1490" y="31078"/>
                  </a:lnTo>
                  <a:lnTo>
                    <a:pt x="1456" y="31055"/>
                  </a:lnTo>
                  <a:lnTo>
                    <a:pt x="1411" y="31043"/>
                  </a:lnTo>
                  <a:lnTo>
                    <a:pt x="1365" y="31032"/>
                  </a:lnTo>
                  <a:lnTo>
                    <a:pt x="1365" y="28689"/>
                  </a:lnTo>
                  <a:lnTo>
                    <a:pt x="1433" y="28666"/>
                  </a:lnTo>
                  <a:lnTo>
                    <a:pt x="1479" y="28632"/>
                  </a:lnTo>
                  <a:lnTo>
                    <a:pt x="1513" y="28575"/>
                  </a:lnTo>
                  <a:lnTo>
                    <a:pt x="1524" y="28518"/>
                  </a:lnTo>
                  <a:lnTo>
                    <a:pt x="1513" y="28450"/>
                  </a:lnTo>
                  <a:lnTo>
                    <a:pt x="3561" y="27267"/>
                  </a:lnTo>
                  <a:lnTo>
                    <a:pt x="3595" y="27301"/>
                  </a:lnTo>
                  <a:lnTo>
                    <a:pt x="3629" y="27324"/>
                  </a:lnTo>
                  <a:lnTo>
                    <a:pt x="3674" y="27346"/>
                  </a:lnTo>
                  <a:lnTo>
                    <a:pt x="3765" y="27346"/>
                  </a:lnTo>
                  <a:lnTo>
                    <a:pt x="3811" y="27324"/>
                  </a:lnTo>
                  <a:lnTo>
                    <a:pt x="3845" y="27301"/>
                  </a:lnTo>
                  <a:lnTo>
                    <a:pt x="3868" y="27267"/>
                  </a:lnTo>
                  <a:lnTo>
                    <a:pt x="5870" y="28416"/>
                  </a:lnTo>
                  <a:lnTo>
                    <a:pt x="5858" y="28461"/>
                  </a:lnTo>
                  <a:lnTo>
                    <a:pt x="5847" y="28518"/>
                  </a:lnTo>
                  <a:lnTo>
                    <a:pt x="5858" y="28564"/>
                  </a:lnTo>
                  <a:lnTo>
                    <a:pt x="5870" y="28609"/>
                  </a:lnTo>
                  <a:lnTo>
                    <a:pt x="5892" y="28643"/>
                  </a:lnTo>
                  <a:lnTo>
                    <a:pt x="5915" y="28689"/>
                  </a:lnTo>
                  <a:lnTo>
                    <a:pt x="5949" y="28711"/>
                  </a:lnTo>
                  <a:lnTo>
                    <a:pt x="5995" y="28734"/>
                  </a:lnTo>
                  <a:lnTo>
                    <a:pt x="6040" y="28746"/>
                  </a:lnTo>
                  <a:lnTo>
                    <a:pt x="6086" y="28757"/>
                  </a:lnTo>
                  <a:lnTo>
                    <a:pt x="6143" y="28746"/>
                  </a:lnTo>
                  <a:lnTo>
                    <a:pt x="6188" y="28734"/>
                  </a:lnTo>
                  <a:lnTo>
                    <a:pt x="6222" y="28711"/>
                  </a:lnTo>
                  <a:lnTo>
                    <a:pt x="6256" y="28689"/>
                  </a:lnTo>
                  <a:lnTo>
                    <a:pt x="6291" y="28643"/>
                  </a:lnTo>
                  <a:lnTo>
                    <a:pt x="6313" y="28609"/>
                  </a:lnTo>
                  <a:lnTo>
                    <a:pt x="6325" y="28564"/>
                  </a:lnTo>
                  <a:lnTo>
                    <a:pt x="6336" y="28518"/>
                  </a:lnTo>
                  <a:lnTo>
                    <a:pt x="6325" y="28461"/>
                  </a:lnTo>
                  <a:lnTo>
                    <a:pt x="6313" y="28416"/>
                  </a:lnTo>
                  <a:lnTo>
                    <a:pt x="8281" y="27278"/>
                  </a:lnTo>
                  <a:lnTo>
                    <a:pt x="8315" y="27324"/>
                  </a:lnTo>
                  <a:lnTo>
                    <a:pt x="8361" y="27358"/>
                  </a:lnTo>
                  <a:lnTo>
                    <a:pt x="8406" y="27369"/>
                  </a:lnTo>
                  <a:lnTo>
                    <a:pt x="8463" y="27381"/>
                  </a:lnTo>
                  <a:lnTo>
                    <a:pt x="8509" y="27381"/>
                  </a:lnTo>
                  <a:lnTo>
                    <a:pt x="8543" y="27358"/>
                  </a:lnTo>
                  <a:lnTo>
                    <a:pt x="8577" y="27346"/>
                  </a:lnTo>
                  <a:lnTo>
                    <a:pt x="8611" y="27312"/>
                  </a:lnTo>
                  <a:lnTo>
                    <a:pt x="8634" y="27290"/>
                  </a:lnTo>
                  <a:lnTo>
                    <a:pt x="8657" y="27244"/>
                  </a:lnTo>
                  <a:lnTo>
                    <a:pt x="8668" y="27210"/>
                  </a:lnTo>
                  <a:lnTo>
                    <a:pt x="8679" y="27164"/>
                  </a:lnTo>
                  <a:lnTo>
                    <a:pt x="8668" y="27130"/>
                  </a:lnTo>
                  <a:lnTo>
                    <a:pt x="8657" y="27085"/>
                  </a:lnTo>
                  <a:lnTo>
                    <a:pt x="8645" y="27051"/>
                  </a:lnTo>
                  <a:lnTo>
                    <a:pt x="8623" y="27017"/>
                  </a:lnTo>
                  <a:lnTo>
                    <a:pt x="8588" y="26994"/>
                  </a:lnTo>
                  <a:lnTo>
                    <a:pt x="8554" y="26971"/>
                  </a:lnTo>
                  <a:lnTo>
                    <a:pt x="8520" y="26960"/>
                  </a:lnTo>
                  <a:lnTo>
                    <a:pt x="8475" y="26960"/>
                  </a:lnTo>
                  <a:lnTo>
                    <a:pt x="8475" y="24628"/>
                  </a:lnTo>
                  <a:lnTo>
                    <a:pt x="8520" y="24616"/>
                  </a:lnTo>
                  <a:lnTo>
                    <a:pt x="8554" y="24605"/>
                  </a:lnTo>
                  <a:lnTo>
                    <a:pt x="8588" y="24582"/>
                  </a:lnTo>
                  <a:lnTo>
                    <a:pt x="8623" y="24559"/>
                  </a:lnTo>
                  <a:lnTo>
                    <a:pt x="8645" y="24525"/>
                  </a:lnTo>
                  <a:lnTo>
                    <a:pt x="8668" y="24491"/>
                  </a:lnTo>
                  <a:lnTo>
                    <a:pt x="8679" y="24446"/>
                  </a:lnTo>
                  <a:lnTo>
                    <a:pt x="8679" y="24412"/>
                  </a:lnTo>
                  <a:lnTo>
                    <a:pt x="8679" y="24366"/>
                  </a:lnTo>
                  <a:lnTo>
                    <a:pt x="8657" y="24321"/>
                  </a:lnTo>
                  <a:lnTo>
                    <a:pt x="8645" y="24286"/>
                  </a:lnTo>
                  <a:lnTo>
                    <a:pt x="8611" y="24252"/>
                  </a:lnTo>
                  <a:lnTo>
                    <a:pt x="8577" y="24230"/>
                  </a:lnTo>
                  <a:lnTo>
                    <a:pt x="8543" y="24207"/>
                  </a:lnTo>
                  <a:lnTo>
                    <a:pt x="8509" y="24195"/>
                  </a:lnTo>
                  <a:lnTo>
                    <a:pt x="8406" y="24195"/>
                  </a:lnTo>
                  <a:lnTo>
                    <a:pt x="8361" y="24218"/>
                  </a:lnTo>
                  <a:lnTo>
                    <a:pt x="8315" y="24241"/>
                  </a:lnTo>
                  <a:lnTo>
                    <a:pt x="8281" y="24286"/>
                  </a:lnTo>
                  <a:lnTo>
                    <a:pt x="6279" y="23126"/>
                  </a:lnTo>
                  <a:lnTo>
                    <a:pt x="6291" y="23092"/>
                  </a:lnTo>
                  <a:lnTo>
                    <a:pt x="6291" y="23058"/>
                  </a:lnTo>
                  <a:lnTo>
                    <a:pt x="6291" y="23024"/>
                  </a:lnTo>
                  <a:lnTo>
                    <a:pt x="6279" y="22978"/>
                  </a:lnTo>
                  <a:lnTo>
                    <a:pt x="6256" y="22944"/>
                  </a:lnTo>
                  <a:lnTo>
                    <a:pt x="6234" y="22921"/>
                  </a:lnTo>
                  <a:lnTo>
                    <a:pt x="6200" y="22899"/>
                  </a:lnTo>
                  <a:lnTo>
                    <a:pt x="6165" y="22876"/>
                  </a:lnTo>
                  <a:lnTo>
                    <a:pt x="6131" y="22865"/>
                  </a:lnTo>
                  <a:lnTo>
                    <a:pt x="6086" y="22853"/>
                  </a:lnTo>
                  <a:lnTo>
                    <a:pt x="6052" y="22865"/>
                  </a:lnTo>
                  <a:lnTo>
                    <a:pt x="6006" y="22876"/>
                  </a:lnTo>
                  <a:lnTo>
                    <a:pt x="5972" y="22899"/>
                  </a:lnTo>
                  <a:lnTo>
                    <a:pt x="5949" y="22921"/>
                  </a:lnTo>
                  <a:lnTo>
                    <a:pt x="5927" y="22944"/>
                  </a:lnTo>
                  <a:lnTo>
                    <a:pt x="5904" y="22978"/>
                  </a:lnTo>
                  <a:lnTo>
                    <a:pt x="5892" y="23024"/>
                  </a:lnTo>
                  <a:lnTo>
                    <a:pt x="5892" y="23058"/>
                  </a:lnTo>
                  <a:lnTo>
                    <a:pt x="5904" y="23126"/>
                  </a:lnTo>
                  <a:lnTo>
                    <a:pt x="3856" y="24309"/>
                  </a:lnTo>
                  <a:lnTo>
                    <a:pt x="3822" y="24286"/>
                  </a:lnTo>
                  <a:lnTo>
                    <a:pt x="3799" y="24264"/>
                  </a:lnTo>
                  <a:lnTo>
                    <a:pt x="3754" y="24252"/>
                  </a:lnTo>
                  <a:lnTo>
                    <a:pt x="3720" y="24241"/>
                  </a:lnTo>
                  <a:lnTo>
                    <a:pt x="3674" y="24252"/>
                  </a:lnTo>
                  <a:lnTo>
                    <a:pt x="3640" y="24264"/>
                  </a:lnTo>
                  <a:lnTo>
                    <a:pt x="3606" y="24286"/>
                  </a:lnTo>
                  <a:lnTo>
                    <a:pt x="3583" y="24309"/>
                  </a:lnTo>
                  <a:lnTo>
                    <a:pt x="1558" y="23149"/>
                  </a:lnTo>
                  <a:lnTo>
                    <a:pt x="1570" y="23103"/>
                  </a:lnTo>
                  <a:lnTo>
                    <a:pt x="1581" y="23058"/>
                  </a:lnTo>
                  <a:lnTo>
                    <a:pt x="1570" y="23012"/>
                  </a:lnTo>
                  <a:lnTo>
                    <a:pt x="1558" y="22978"/>
                  </a:lnTo>
                  <a:lnTo>
                    <a:pt x="1547" y="22933"/>
                  </a:lnTo>
                  <a:lnTo>
                    <a:pt x="1513" y="22910"/>
                  </a:lnTo>
                  <a:lnTo>
                    <a:pt x="1490" y="22876"/>
                  </a:lnTo>
                  <a:lnTo>
                    <a:pt x="1445" y="22853"/>
                  </a:lnTo>
                  <a:lnTo>
                    <a:pt x="1411" y="22842"/>
                  </a:lnTo>
                  <a:lnTo>
                    <a:pt x="1365" y="22830"/>
                  </a:lnTo>
                  <a:lnTo>
                    <a:pt x="1365" y="20487"/>
                  </a:lnTo>
                  <a:lnTo>
                    <a:pt x="1433" y="20464"/>
                  </a:lnTo>
                  <a:lnTo>
                    <a:pt x="1490" y="20430"/>
                  </a:lnTo>
                  <a:lnTo>
                    <a:pt x="1524" y="20373"/>
                  </a:lnTo>
                  <a:lnTo>
                    <a:pt x="1536" y="20305"/>
                  </a:lnTo>
                  <a:lnTo>
                    <a:pt x="1524" y="20271"/>
                  </a:lnTo>
                  <a:lnTo>
                    <a:pt x="1524" y="20237"/>
                  </a:lnTo>
                  <a:lnTo>
                    <a:pt x="3561" y="19054"/>
                  </a:lnTo>
                  <a:lnTo>
                    <a:pt x="3583" y="19088"/>
                  </a:lnTo>
                  <a:lnTo>
                    <a:pt x="3629" y="19122"/>
                  </a:lnTo>
                  <a:lnTo>
                    <a:pt x="3674" y="19145"/>
                  </a:lnTo>
                  <a:lnTo>
                    <a:pt x="3765" y="19145"/>
                  </a:lnTo>
                  <a:lnTo>
                    <a:pt x="3811" y="19122"/>
                  </a:lnTo>
                  <a:lnTo>
                    <a:pt x="3845" y="19099"/>
                  </a:lnTo>
                  <a:lnTo>
                    <a:pt x="3879" y="19065"/>
                  </a:lnTo>
                  <a:lnTo>
                    <a:pt x="5927" y="20248"/>
                  </a:lnTo>
                  <a:lnTo>
                    <a:pt x="5915" y="20305"/>
                  </a:lnTo>
                  <a:lnTo>
                    <a:pt x="5915" y="20339"/>
                  </a:lnTo>
                  <a:lnTo>
                    <a:pt x="5927" y="20373"/>
                  </a:lnTo>
                  <a:lnTo>
                    <a:pt x="5972" y="20430"/>
                  </a:lnTo>
                  <a:lnTo>
                    <a:pt x="6018" y="20464"/>
                  </a:lnTo>
                  <a:lnTo>
                    <a:pt x="6052" y="20476"/>
                  </a:lnTo>
                  <a:lnTo>
                    <a:pt x="6120" y="20476"/>
                  </a:lnTo>
                  <a:lnTo>
                    <a:pt x="6154" y="20464"/>
                  </a:lnTo>
                  <a:lnTo>
                    <a:pt x="6211" y="20430"/>
                  </a:lnTo>
                  <a:lnTo>
                    <a:pt x="6256" y="20373"/>
                  </a:lnTo>
                  <a:lnTo>
                    <a:pt x="6256" y="20339"/>
                  </a:lnTo>
                  <a:lnTo>
                    <a:pt x="6268" y="20305"/>
                  </a:lnTo>
                  <a:lnTo>
                    <a:pt x="6256" y="20237"/>
                  </a:lnTo>
                  <a:lnTo>
                    <a:pt x="8270" y="19077"/>
                  </a:lnTo>
                  <a:lnTo>
                    <a:pt x="8304" y="19122"/>
                  </a:lnTo>
                  <a:lnTo>
                    <a:pt x="8350" y="19156"/>
                  </a:lnTo>
                  <a:lnTo>
                    <a:pt x="8395" y="19179"/>
                  </a:lnTo>
                  <a:lnTo>
                    <a:pt x="8463" y="19190"/>
                  </a:lnTo>
                  <a:lnTo>
                    <a:pt x="8509" y="19179"/>
                  </a:lnTo>
                  <a:lnTo>
                    <a:pt x="8554" y="19168"/>
                  </a:lnTo>
                  <a:lnTo>
                    <a:pt x="8588" y="19145"/>
                  </a:lnTo>
                  <a:lnTo>
                    <a:pt x="8623" y="19122"/>
                  </a:lnTo>
                  <a:lnTo>
                    <a:pt x="8645" y="19088"/>
                  </a:lnTo>
                  <a:lnTo>
                    <a:pt x="8668" y="19042"/>
                  </a:lnTo>
                  <a:lnTo>
                    <a:pt x="8691" y="18997"/>
                  </a:lnTo>
                  <a:lnTo>
                    <a:pt x="8691" y="18951"/>
                  </a:lnTo>
                  <a:lnTo>
                    <a:pt x="8691" y="18917"/>
                  </a:lnTo>
                  <a:lnTo>
                    <a:pt x="8668" y="18872"/>
                  </a:lnTo>
                  <a:lnTo>
                    <a:pt x="8657" y="18838"/>
                  </a:lnTo>
                  <a:lnTo>
                    <a:pt x="8634" y="18804"/>
                  </a:lnTo>
                  <a:lnTo>
                    <a:pt x="8600" y="18769"/>
                  </a:lnTo>
                  <a:lnTo>
                    <a:pt x="8566" y="18747"/>
                  </a:lnTo>
                  <a:lnTo>
                    <a:pt x="8520" y="18735"/>
                  </a:lnTo>
                  <a:lnTo>
                    <a:pt x="8475" y="18724"/>
                  </a:lnTo>
                  <a:lnTo>
                    <a:pt x="8475" y="16369"/>
                  </a:lnTo>
                  <a:lnTo>
                    <a:pt x="8543" y="16346"/>
                  </a:lnTo>
                  <a:lnTo>
                    <a:pt x="8588" y="16312"/>
                  </a:lnTo>
                  <a:lnTo>
                    <a:pt x="8623" y="16267"/>
                  </a:lnTo>
                  <a:lnTo>
                    <a:pt x="8634" y="16199"/>
                  </a:lnTo>
                  <a:lnTo>
                    <a:pt x="8623" y="16130"/>
                  </a:lnTo>
                  <a:lnTo>
                    <a:pt x="10681" y="14947"/>
                  </a:lnTo>
                  <a:lnTo>
                    <a:pt x="10704" y="14981"/>
                  </a:lnTo>
                  <a:lnTo>
                    <a:pt x="10750" y="15004"/>
                  </a:lnTo>
                  <a:lnTo>
                    <a:pt x="10784" y="15016"/>
                  </a:lnTo>
                  <a:lnTo>
                    <a:pt x="10829" y="15027"/>
                  </a:lnTo>
                  <a:lnTo>
                    <a:pt x="10864" y="15027"/>
                  </a:lnTo>
                  <a:lnTo>
                    <a:pt x="10898" y="15016"/>
                  </a:lnTo>
                  <a:lnTo>
                    <a:pt x="10955" y="14970"/>
                  </a:lnTo>
                  <a:lnTo>
                    <a:pt x="10989" y="14913"/>
                  </a:lnTo>
                  <a:lnTo>
                    <a:pt x="11000" y="14890"/>
                  </a:lnTo>
                  <a:lnTo>
                    <a:pt x="11000" y="14845"/>
                  </a:lnTo>
                  <a:lnTo>
                    <a:pt x="10989" y="14788"/>
                  </a:lnTo>
                  <a:lnTo>
                    <a:pt x="10955" y="14731"/>
                  </a:lnTo>
                  <a:lnTo>
                    <a:pt x="10909" y="14697"/>
                  </a:lnTo>
                  <a:lnTo>
                    <a:pt x="10852" y="14674"/>
                  </a:lnTo>
                  <a:lnTo>
                    <a:pt x="10852" y="12263"/>
                  </a:lnTo>
                  <a:lnTo>
                    <a:pt x="10909" y="12240"/>
                  </a:lnTo>
                  <a:lnTo>
                    <a:pt x="10955" y="12206"/>
                  </a:lnTo>
                  <a:lnTo>
                    <a:pt x="10989" y="12160"/>
                  </a:lnTo>
                  <a:lnTo>
                    <a:pt x="11000" y="12092"/>
                  </a:lnTo>
                  <a:lnTo>
                    <a:pt x="10989" y="12024"/>
                  </a:lnTo>
                  <a:lnTo>
                    <a:pt x="13048" y="10841"/>
                  </a:lnTo>
                  <a:lnTo>
                    <a:pt x="13070" y="10875"/>
                  </a:lnTo>
                  <a:lnTo>
                    <a:pt x="13116" y="10898"/>
                  </a:lnTo>
                  <a:lnTo>
                    <a:pt x="13150" y="10920"/>
                  </a:lnTo>
                  <a:lnTo>
                    <a:pt x="13195" y="10932"/>
                  </a:lnTo>
                  <a:lnTo>
                    <a:pt x="13241" y="10920"/>
                  </a:lnTo>
                  <a:lnTo>
                    <a:pt x="13286" y="10909"/>
                  </a:lnTo>
                  <a:lnTo>
                    <a:pt x="13321" y="10875"/>
                  </a:lnTo>
                  <a:lnTo>
                    <a:pt x="13355" y="10841"/>
                  </a:lnTo>
                  <a:lnTo>
                    <a:pt x="15414" y="12035"/>
                  </a:lnTo>
                  <a:lnTo>
                    <a:pt x="15402" y="12092"/>
                  </a:lnTo>
                  <a:lnTo>
                    <a:pt x="15414" y="12149"/>
                  </a:lnTo>
                  <a:lnTo>
                    <a:pt x="15436" y="12206"/>
                  </a:lnTo>
                  <a:lnTo>
                    <a:pt x="15482" y="12240"/>
                  </a:lnTo>
                  <a:lnTo>
                    <a:pt x="15539" y="12263"/>
                  </a:lnTo>
                  <a:lnTo>
                    <a:pt x="15539" y="14595"/>
                  </a:lnTo>
                  <a:lnTo>
                    <a:pt x="15493" y="14606"/>
                  </a:lnTo>
                  <a:lnTo>
                    <a:pt x="15448" y="14617"/>
                  </a:lnTo>
                  <a:lnTo>
                    <a:pt x="15414" y="14640"/>
                  </a:lnTo>
                  <a:lnTo>
                    <a:pt x="15380" y="14674"/>
                  </a:lnTo>
                  <a:lnTo>
                    <a:pt x="15345" y="14708"/>
                  </a:lnTo>
                  <a:lnTo>
                    <a:pt x="15334" y="14754"/>
                  </a:lnTo>
                  <a:lnTo>
                    <a:pt x="15311" y="14799"/>
                  </a:lnTo>
                  <a:lnTo>
                    <a:pt x="15311" y="14845"/>
                  </a:lnTo>
                  <a:lnTo>
                    <a:pt x="15311" y="14902"/>
                  </a:lnTo>
                  <a:lnTo>
                    <a:pt x="15334" y="14947"/>
                  </a:lnTo>
                  <a:lnTo>
                    <a:pt x="13412" y="16051"/>
                  </a:lnTo>
                  <a:lnTo>
                    <a:pt x="13377" y="16005"/>
                  </a:lnTo>
                  <a:lnTo>
                    <a:pt x="13321" y="15971"/>
                  </a:lnTo>
                  <a:lnTo>
                    <a:pt x="13264" y="15948"/>
                  </a:lnTo>
                  <a:lnTo>
                    <a:pt x="13195" y="15937"/>
                  </a:lnTo>
                  <a:lnTo>
                    <a:pt x="13150" y="15937"/>
                  </a:lnTo>
                  <a:lnTo>
                    <a:pt x="13093" y="15960"/>
                  </a:lnTo>
                  <a:lnTo>
                    <a:pt x="13048" y="15982"/>
                  </a:lnTo>
                  <a:lnTo>
                    <a:pt x="13013" y="16017"/>
                  </a:lnTo>
                  <a:lnTo>
                    <a:pt x="12979" y="16051"/>
                  </a:lnTo>
                  <a:lnTo>
                    <a:pt x="12957" y="16096"/>
                  </a:lnTo>
                  <a:lnTo>
                    <a:pt x="12945" y="16142"/>
                  </a:lnTo>
                  <a:lnTo>
                    <a:pt x="12934" y="16199"/>
                  </a:lnTo>
                  <a:lnTo>
                    <a:pt x="12945" y="16244"/>
                  </a:lnTo>
                  <a:lnTo>
                    <a:pt x="12957" y="16301"/>
                  </a:lnTo>
                  <a:lnTo>
                    <a:pt x="12979" y="16335"/>
                  </a:lnTo>
                  <a:lnTo>
                    <a:pt x="13002" y="16381"/>
                  </a:lnTo>
                  <a:lnTo>
                    <a:pt x="13036" y="16403"/>
                  </a:lnTo>
                  <a:lnTo>
                    <a:pt x="13082" y="16437"/>
                  </a:lnTo>
                  <a:lnTo>
                    <a:pt x="13127" y="16449"/>
                  </a:lnTo>
                  <a:lnTo>
                    <a:pt x="13173" y="16460"/>
                  </a:lnTo>
                  <a:lnTo>
                    <a:pt x="13173" y="18758"/>
                  </a:lnTo>
                  <a:lnTo>
                    <a:pt x="13104" y="18781"/>
                  </a:lnTo>
                  <a:lnTo>
                    <a:pt x="13048" y="18826"/>
                  </a:lnTo>
                  <a:lnTo>
                    <a:pt x="13013" y="18883"/>
                  </a:lnTo>
                  <a:lnTo>
                    <a:pt x="13002" y="18917"/>
                  </a:lnTo>
                  <a:lnTo>
                    <a:pt x="13002" y="18951"/>
                  </a:lnTo>
                  <a:lnTo>
                    <a:pt x="13002" y="18997"/>
                  </a:lnTo>
                  <a:lnTo>
                    <a:pt x="13013" y="19031"/>
                  </a:lnTo>
                  <a:lnTo>
                    <a:pt x="13036" y="19065"/>
                  </a:lnTo>
                  <a:lnTo>
                    <a:pt x="13059" y="19099"/>
                  </a:lnTo>
                  <a:lnTo>
                    <a:pt x="13093" y="19122"/>
                  </a:lnTo>
                  <a:lnTo>
                    <a:pt x="13127" y="19145"/>
                  </a:lnTo>
                  <a:lnTo>
                    <a:pt x="13161" y="19156"/>
                  </a:lnTo>
                  <a:lnTo>
                    <a:pt x="13195" y="19156"/>
                  </a:lnTo>
                  <a:lnTo>
                    <a:pt x="13252" y="19145"/>
                  </a:lnTo>
                  <a:lnTo>
                    <a:pt x="13298" y="19133"/>
                  </a:lnTo>
                  <a:lnTo>
                    <a:pt x="13332" y="19099"/>
                  </a:lnTo>
                  <a:lnTo>
                    <a:pt x="13366" y="19065"/>
                  </a:lnTo>
                  <a:lnTo>
                    <a:pt x="15391" y="20225"/>
                  </a:lnTo>
                  <a:lnTo>
                    <a:pt x="15380" y="20260"/>
                  </a:lnTo>
                  <a:lnTo>
                    <a:pt x="15368" y="20305"/>
                  </a:lnTo>
                  <a:lnTo>
                    <a:pt x="15380" y="20339"/>
                  </a:lnTo>
                  <a:lnTo>
                    <a:pt x="15391" y="20385"/>
                  </a:lnTo>
                  <a:lnTo>
                    <a:pt x="15402" y="20419"/>
                  </a:lnTo>
                  <a:lnTo>
                    <a:pt x="15425" y="20442"/>
                  </a:lnTo>
                  <a:lnTo>
                    <a:pt x="15459" y="20464"/>
                  </a:lnTo>
                  <a:lnTo>
                    <a:pt x="15493" y="20487"/>
                  </a:lnTo>
                  <a:lnTo>
                    <a:pt x="15527" y="20498"/>
                  </a:lnTo>
                  <a:lnTo>
                    <a:pt x="15607" y="20498"/>
                  </a:lnTo>
                  <a:lnTo>
                    <a:pt x="15653" y="20487"/>
                  </a:lnTo>
                  <a:lnTo>
                    <a:pt x="15687" y="20464"/>
                  </a:lnTo>
                  <a:lnTo>
                    <a:pt x="15709" y="20442"/>
                  </a:lnTo>
                  <a:lnTo>
                    <a:pt x="15732" y="20419"/>
                  </a:lnTo>
                  <a:lnTo>
                    <a:pt x="15755" y="20385"/>
                  </a:lnTo>
                  <a:lnTo>
                    <a:pt x="15766" y="20339"/>
                  </a:lnTo>
                  <a:lnTo>
                    <a:pt x="15766" y="20305"/>
                  </a:lnTo>
                  <a:lnTo>
                    <a:pt x="15766" y="20260"/>
                  </a:lnTo>
                  <a:lnTo>
                    <a:pt x="15755" y="20225"/>
                  </a:lnTo>
                  <a:lnTo>
                    <a:pt x="17780" y="19054"/>
                  </a:lnTo>
                  <a:lnTo>
                    <a:pt x="17814" y="19088"/>
                  </a:lnTo>
                  <a:lnTo>
                    <a:pt x="17848" y="19122"/>
                  </a:lnTo>
                  <a:lnTo>
                    <a:pt x="17894" y="19133"/>
                  </a:lnTo>
                  <a:lnTo>
                    <a:pt x="17939" y="19145"/>
                  </a:lnTo>
                  <a:lnTo>
                    <a:pt x="17973" y="19145"/>
                  </a:lnTo>
                  <a:lnTo>
                    <a:pt x="18019" y="19133"/>
                  </a:lnTo>
                  <a:lnTo>
                    <a:pt x="18041" y="19111"/>
                  </a:lnTo>
                  <a:lnTo>
                    <a:pt x="18076" y="19088"/>
                  </a:lnTo>
                  <a:lnTo>
                    <a:pt x="18098" y="19065"/>
                  </a:lnTo>
                  <a:lnTo>
                    <a:pt x="18110" y="19031"/>
                  </a:lnTo>
                  <a:lnTo>
                    <a:pt x="18121" y="18997"/>
                  </a:lnTo>
                  <a:lnTo>
                    <a:pt x="18132" y="18951"/>
                  </a:lnTo>
                  <a:lnTo>
                    <a:pt x="18121" y="18883"/>
                  </a:lnTo>
                  <a:lnTo>
                    <a:pt x="18076" y="18826"/>
                  </a:lnTo>
                  <a:lnTo>
                    <a:pt x="18030" y="18792"/>
                  </a:lnTo>
                  <a:lnTo>
                    <a:pt x="17962" y="18769"/>
                  </a:lnTo>
                  <a:lnTo>
                    <a:pt x="17962" y="16415"/>
                  </a:lnTo>
                  <a:lnTo>
                    <a:pt x="17996" y="16403"/>
                  </a:lnTo>
                  <a:lnTo>
                    <a:pt x="18041" y="16392"/>
                  </a:lnTo>
                  <a:lnTo>
                    <a:pt x="18076" y="16369"/>
                  </a:lnTo>
                  <a:lnTo>
                    <a:pt x="18098" y="16346"/>
                  </a:lnTo>
                  <a:lnTo>
                    <a:pt x="18121" y="16312"/>
                  </a:lnTo>
                  <a:lnTo>
                    <a:pt x="18144" y="16278"/>
                  </a:lnTo>
                  <a:lnTo>
                    <a:pt x="18155" y="16244"/>
                  </a:lnTo>
                  <a:lnTo>
                    <a:pt x="18155" y="16199"/>
                  </a:lnTo>
                  <a:lnTo>
                    <a:pt x="18155" y="16153"/>
                  </a:lnTo>
                  <a:lnTo>
                    <a:pt x="18144" y="16108"/>
                  </a:lnTo>
                  <a:lnTo>
                    <a:pt x="20100" y="14981"/>
                  </a:lnTo>
                  <a:lnTo>
                    <a:pt x="20134" y="15027"/>
                  </a:lnTo>
                  <a:lnTo>
                    <a:pt x="20191" y="15061"/>
                  </a:lnTo>
                  <a:lnTo>
                    <a:pt x="20248" y="15084"/>
                  </a:lnTo>
                  <a:lnTo>
                    <a:pt x="20305" y="15095"/>
                  </a:lnTo>
                  <a:lnTo>
                    <a:pt x="20373" y="15084"/>
                  </a:lnTo>
                  <a:lnTo>
                    <a:pt x="20430" y="15061"/>
                  </a:lnTo>
                  <a:lnTo>
                    <a:pt x="20476" y="15027"/>
                  </a:lnTo>
                  <a:lnTo>
                    <a:pt x="20521" y="14981"/>
                  </a:lnTo>
                  <a:lnTo>
                    <a:pt x="22444" y="16096"/>
                  </a:lnTo>
                  <a:lnTo>
                    <a:pt x="22421" y="16142"/>
                  </a:lnTo>
                  <a:lnTo>
                    <a:pt x="22421" y="16199"/>
                  </a:lnTo>
                  <a:lnTo>
                    <a:pt x="22421" y="16244"/>
                  </a:lnTo>
                  <a:lnTo>
                    <a:pt x="22432" y="16290"/>
                  </a:lnTo>
                  <a:lnTo>
                    <a:pt x="22455" y="16335"/>
                  </a:lnTo>
                  <a:lnTo>
                    <a:pt x="22489" y="16381"/>
                  </a:lnTo>
                  <a:lnTo>
                    <a:pt x="22523" y="16403"/>
                  </a:lnTo>
                  <a:lnTo>
                    <a:pt x="22557" y="16437"/>
                  </a:lnTo>
                  <a:lnTo>
                    <a:pt x="22603" y="16449"/>
                  </a:lnTo>
                  <a:lnTo>
                    <a:pt x="22660" y="16460"/>
                  </a:lnTo>
                  <a:lnTo>
                    <a:pt x="22660" y="18701"/>
                  </a:lnTo>
                  <a:lnTo>
                    <a:pt x="22614" y="18712"/>
                  </a:lnTo>
                  <a:lnTo>
                    <a:pt x="22569" y="18735"/>
                  </a:lnTo>
                  <a:lnTo>
                    <a:pt x="22523" y="18758"/>
                  </a:lnTo>
                  <a:lnTo>
                    <a:pt x="22489" y="18781"/>
                  </a:lnTo>
                  <a:lnTo>
                    <a:pt x="22466" y="18826"/>
                  </a:lnTo>
                  <a:lnTo>
                    <a:pt x="22444" y="18860"/>
                  </a:lnTo>
                  <a:lnTo>
                    <a:pt x="22432" y="18906"/>
                  </a:lnTo>
                  <a:lnTo>
                    <a:pt x="22432" y="18951"/>
                  </a:lnTo>
                  <a:lnTo>
                    <a:pt x="22432" y="19008"/>
                  </a:lnTo>
                  <a:lnTo>
                    <a:pt x="22444" y="19054"/>
                  </a:lnTo>
                  <a:lnTo>
                    <a:pt x="22466" y="19099"/>
                  </a:lnTo>
                  <a:lnTo>
                    <a:pt x="22501" y="19133"/>
                  </a:lnTo>
                  <a:lnTo>
                    <a:pt x="22535" y="19168"/>
                  </a:lnTo>
                  <a:lnTo>
                    <a:pt x="22580" y="19190"/>
                  </a:lnTo>
                  <a:lnTo>
                    <a:pt x="22626" y="19202"/>
                  </a:lnTo>
                  <a:lnTo>
                    <a:pt x="22683" y="19213"/>
                  </a:lnTo>
                  <a:lnTo>
                    <a:pt x="22751" y="19202"/>
                  </a:lnTo>
                  <a:lnTo>
                    <a:pt x="22808" y="19179"/>
                  </a:lnTo>
                  <a:lnTo>
                    <a:pt x="22853" y="19133"/>
                  </a:lnTo>
                  <a:lnTo>
                    <a:pt x="22899" y="19088"/>
                  </a:lnTo>
                  <a:lnTo>
                    <a:pt x="24878" y="20237"/>
                  </a:lnTo>
                  <a:lnTo>
                    <a:pt x="24867" y="20271"/>
                  </a:lnTo>
                  <a:lnTo>
                    <a:pt x="24855" y="20305"/>
                  </a:lnTo>
                  <a:lnTo>
                    <a:pt x="24867" y="20339"/>
                  </a:lnTo>
                  <a:lnTo>
                    <a:pt x="24878" y="20373"/>
                  </a:lnTo>
                  <a:lnTo>
                    <a:pt x="24889" y="20407"/>
                  </a:lnTo>
                  <a:lnTo>
                    <a:pt x="24912" y="20442"/>
                  </a:lnTo>
                  <a:lnTo>
                    <a:pt x="24946" y="20464"/>
                  </a:lnTo>
                  <a:lnTo>
                    <a:pt x="24980" y="20476"/>
                  </a:lnTo>
                  <a:lnTo>
                    <a:pt x="25015" y="20487"/>
                  </a:lnTo>
                  <a:lnTo>
                    <a:pt x="25049" y="20498"/>
                  </a:lnTo>
                  <a:lnTo>
                    <a:pt x="25094" y="20487"/>
                  </a:lnTo>
                  <a:lnTo>
                    <a:pt x="25128" y="20476"/>
                  </a:lnTo>
                  <a:lnTo>
                    <a:pt x="25162" y="20464"/>
                  </a:lnTo>
                  <a:lnTo>
                    <a:pt x="25185" y="20442"/>
                  </a:lnTo>
                  <a:lnTo>
                    <a:pt x="25208" y="20407"/>
                  </a:lnTo>
                  <a:lnTo>
                    <a:pt x="25231" y="20373"/>
                  </a:lnTo>
                  <a:lnTo>
                    <a:pt x="25242" y="20339"/>
                  </a:lnTo>
                  <a:lnTo>
                    <a:pt x="25242" y="20305"/>
                  </a:lnTo>
                  <a:lnTo>
                    <a:pt x="25242" y="20271"/>
                  </a:lnTo>
                  <a:lnTo>
                    <a:pt x="25231" y="20237"/>
                  </a:lnTo>
                  <a:lnTo>
                    <a:pt x="27221" y="19077"/>
                  </a:lnTo>
                  <a:lnTo>
                    <a:pt x="27255" y="19122"/>
                  </a:lnTo>
                  <a:lnTo>
                    <a:pt x="27301" y="19168"/>
                  </a:lnTo>
                  <a:lnTo>
                    <a:pt x="27358" y="19179"/>
                  </a:lnTo>
                  <a:lnTo>
                    <a:pt x="27415" y="19190"/>
                  </a:lnTo>
                  <a:lnTo>
                    <a:pt x="27472" y="19190"/>
                  </a:lnTo>
                  <a:lnTo>
                    <a:pt x="27517" y="19179"/>
                  </a:lnTo>
                  <a:lnTo>
                    <a:pt x="27551" y="19156"/>
                  </a:lnTo>
                  <a:lnTo>
                    <a:pt x="27585" y="19122"/>
                  </a:lnTo>
                  <a:lnTo>
                    <a:pt x="27619" y="19088"/>
                  </a:lnTo>
                  <a:lnTo>
                    <a:pt x="27642" y="19054"/>
                  </a:lnTo>
                  <a:lnTo>
                    <a:pt x="27654" y="19008"/>
                  </a:lnTo>
                  <a:lnTo>
                    <a:pt x="27654" y="18951"/>
                  </a:lnTo>
                  <a:lnTo>
                    <a:pt x="27654" y="18906"/>
                  </a:lnTo>
                  <a:lnTo>
                    <a:pt x="27642" y="18872"/>
                  </a:lnTo>
                  <a:lnTo>
                    <a:pt x="27619" y="18826"/>
                  </a:lnTo>
                  <a:lnTo>
                    <a:pt x="27597" y="18792"/>
                  </a:lnTo>
                  <a:lnTo>
                    <a:pt x="27563" y="18769"/>
                  </a:lnTo>
                  <a:lnTo>
                    <a:pt x="27528" y="18747"/>
                  </a:lnTo>
                  <a:lnTo>
                    <a:pt x="27483" y="18735"/>
                  </a:lnTo>
                  <a:lnTo>
                    <a:pt x="27437" y="18724"/>
                  </a:lnTo>
                  <a:lnTo>
                    <a:pt x="27437" y="16449"/>
                  </a:lnTo>
                  <a:lnTo>
                    <a:pt x="27494" y="16437"/>
                  </a:lnTo>
                  <a:lnTo>
                    <a:pt x="27528" y="16426"/>
                  </a:lnTo>
                  <a:lnTo>
                    <a:pt x="27574" y="16403"/>
                  </a:lnTo>
                  <a:lnTo>
                    <a:pt x="27608" y="16369"/>
                  </a:lnTo>
                  <a:lnTo>
                    <a:pt x="27631" y="16335"/>
                  </a:lnTo>
                  <a:lnTo>
                    <a:pt x="27654" y="16290"/>
                  </a:lnTo>
                  <a:lnTo>
                    <a:pt x="27665" y="16244"/>
                  </a:lnTo>
                  <a:lnTo>
                    <a:pt x="27676" y="16199"/>
                  </a:lnTo>
                  <a:lnTo>
                    <a:pt x="27665" y="16153"/>
                  </a:lnTo>
                  <a:lnTo>
                    <a:pt x="27654" y="16096"/>
                  </a:lnTo>
                  <a:lnTo>
                    <a:pt x="27631" y="16062"/>
                  </a:lnTo>
                  <a:lnTo>
                    <a:pt x="27597" y="16017"/>
                  </a:lnTo>
                  <a:lnTo>
                    <a:pt x="27563" y="15994"/>
                  </a:lnTo>
                  <a:lnTo>
                    <a:pt x="27517" y="15960"/>
                  </a:lnTo>
                  <a:lnTo>
                    <a:pt x="27472" y="15948"/>
                  </a:lnTo>
                  <a:lnTo>
                    <a:pt x="27358" y="15948"/>
                  </a:lnTo>
                  <a:lnTo>
                    <a:pt x="27301" y="15971"/>
                  </a:lnTo>
                  <a:lnTo>
                    <a:pt x="27255" y="16005"/>
                  </a:lnTo>
                  <a:lnTo>
                    <a:pt x="27210" y="16051"/>
                  </a:lnTo>
                  <a:lnTo>
                    <a:pt x="25288" y="14947"/>
                  </a:lnTo>
                  <a:lnTo>
                    <a:pt x="25299" y="14902"/>
                  </a:lnTo>
                  <a:lnTo>
                    <a:pt x="25310" y="14845"/>
                  </a:lnTo>
                  <a:lnTo>
                    <a:pt x="25310" y="14799"/>
                  </a:lnTo>
                  <a:lnTo>
                    <a:pt x="25288" y="14754"/>
                  </a:lnTo>
                  <a:lnTo>
                    <a:pt x="25265" y="14708"/>
                  </a:lnTo>
                  <a:lnTo>
                    <a:pt x="25242" y="14674"/>
                  </a:lnTo>
                  <a:lnTo>
                    <a:pt x="25208" y="14640"/>
                  </a:lnTo>
                  <a:lnTo>
                    <a:pt x="25162" y="14617"/>
                  </a:lnTo>
                  <a:lnTo>
                    <a:pt x="25117" y="14606"/>
                  </a:lnTo>
                  <a:lnTo>
                    <a:pt x="25071" y="14595"/>
                  </a:lnTo>
                  <a:lnTo>
                    <a:pt x="25071" y="12354"/>
                  </a:lnTo>
                  <a:lnTo>
                    <a:pt x="25117" y="12342"/>
                  </a:lnTo>
                  <a:lnTo>
                    <a:pt x="25162" y="12331"/>
                  </a:lnTo>
                  <a:lnTo>
                    <a:pt x="25208" y="12308"/>
                  </a:lnTo>
                  <a:lnTo>
                    <a:pt x="25242" y="12274"/>
                  </a:lnTo>
                  <a:lnTo>
                    <a:pt x="25276" y="12229"/>
                  </a:lnTo>
                  <a:lnTo>
                    <a:pt x="25299" y="12194"/>
                  </a:lnTo>
                  <a:lnTo>
                    <a:pt x="25310" y="12138"/>
                  </a:lnTo>
                  <a:lnTo>
                    <a:pt x="25310" y="12092"/>
                  </a:lnTo>
                  <a:lnTo>
                    <a:pt x="25310" y="12035"/>
                  </a:lnTo>
                  <a:lnTo>
                    <a:pt x="25288" y="11978"/>
                  </a:lnTo>
                  <a:lnTo>
                    <a:pt x="27278" y="10841"/>
                  </a:lnTo>
                  <a:lnTo>
                    <a:pt x="27301" y="10875"/>
                  </a:lnTo>
                  <a:lnTo>
                    <a:pt x="27335" y="10898"/>
                  </a:lnTo>
                  <a:lnTo>
                    <a:pt x="27381" y="10909"/>
                  </a:lnTo>
                  <a:lnTo>
                    <a:pt x="27415" y="10920"/>
                  </a:lnTo>
                  <a:lnTo>
                    <a:pt x="27460" y="10909"/>
                  </a:lnTo>
                  <a:lnTo>
                    <a:pt x="27506" y="10898"/>
                  </a:lnTo>
                  <a:lnTo>
                    <a:pt x="27540" y="10875"/>
                  </a:lnTo>
                  <a:lnTo>
                    <a:pt x="27563" y="10841"/>
                  </a:lnTo>
                  <a:lnTo>
                    <a:pt x="29576" y="12001"/>
                  </a:lnTo>
                  <a:lnTo>
                    <a:pt x="29565" y="12047"/>
                  </a:lnTo>
                  <a:lnTo>
                    <a:pt x="29565" y="12092"/>
                  </a:lnTo>
                  <a:lnTo>
                    <a:pt x="29565" y="12138"/>
                  </a:lnTo>
                  <a:lnTo>
                    <a:pt x="29576" y="12183"/>
                  </a:lnTo>
                  <a:lnTo>
                    <a:pt x="29599" y="12217"/>
                  </a:lnTo>
                  <a:lnTo>
                    <a:pt x="29633" y="12251"/>
                  </a:lnTo>
                  <a:lnTo>
                    <a:pt x="29667" y="12285"/>
                  </a:lnTo>
                  <a:lnTo>
                    <a:pt x="29701" y="12308"/>
                  </a:lnTo>
                  <a:lnTo>
                    <a:pt x="29747" y="12320"/>
                  </a:lnTo>
                  <a:lnTo>
                    <a:pt x="29838" y="12320"/>
                  </a:lnTo>
                  <a:lnTo>
                    <a:pt x="29883" y="12308"/>
                  </a:lnTo>
                  <a:lnTo>
                    <a:pt x="29917" y="12285"/>
                  </a:lnTo>
                  <a:lnTo>
                    <a:pt x="29951" y="12251"/>
                  </a:lnTo>
                  <a:lnTo>
                    <a:pt x="29986" y="12217"/>
                  </a:lnTo>
                  <a:lnTo>
                    <a:pt x="29997" y="12183"/>
                  </a:lnTo>
                  <a:lnTo>
                    <a:pt x="30020" y="12138"/>
                  </a:lnTo>
                  <a:lnTo>
                    <a:pt x="30020" y="12092"/>
                  </a:lnTo>
                  <a:lnTo>
                    <a:pt x="30020" y="12047"/>
                  </a:lnTo>
                  <a:lnTo>
                    <a:pt x="29997" y="12001"/>
                  </a:lnTo>
                  <a:lnTo>
                    <a:pt x="32010" y="10841"/>
                  </a:lnTo>
                  <a:lnTo>
                    <a:pt x="32033" y="10875"/>
                  </a:lnTo>
                  <a:lnTo>
                    <a:pt x="32079" y="10909"/>
                  </a:lnTo>
                  <a:lnTo>
                    <a:pt x="32124" y="10932"/>
                  </a:lnTo>
                  <a:lnTo>
                    <a:pt x="32204" y="10932"/>
                  </a:lnTo>
                  <a:lnTo>
                    <a:pt x="32238" y="10920"/>
                  </a:lnTo>
                  <a:lnTo>
                    <a:pt x="32272" y="10898"/>
                  </a:lnTo>
                  <a:lnTo>
                    <a:pt x="32306" y="10875"/>
                  </a:lnTo>
                  <a:lnTo>
                    <a:pt x="32329" y="10852"/>
                  </a:lnTo>
                  <a:lnTo>
                    <a:pt x="32340" y="10818"/>
                  </a:lnTo>
                  <a:lnTo>
                    <a:pt x="32352" y="10784"/>
                  </a:lnTo>
                  <a:lnTo>
                    <a:pt x="32352" y="10750"/>
                  </a:lnTo>
                  <a:lnTo>
                    <a:pt x="32352" y="10704"/>
                  </a:lnTo>
                  <a:lnTo>
                    <a:pt x="32340" y="10681"/>
                  </a:lnTo>
                  <a:lnTo>
                    <a:pt x="32306" y="10613"/>
                  </a:lnTo>
                  <a:lnTo>
                    <a:pt x="32249" y="10579"/>
                  </a:lnTo>
                  <a:lnTo>
                    <a:pt x="32181" y="10556"/>
                  </a:lnTo>
                  <a:lnTo>
                    <a:pt x="32181" y="8202"/>
                  </a:lnTo>
                  <a:lnTo>
                    <a:pt x="32227" y="8190"/>
                  </a:lnTo>
                  <a:lnTo>
                    <a:pt x="32261" y="8179"/>
                  </a:lnTo>
                  <a:lnTo>
                    <a:pt x="32295" y="8156"/>
                  </a:lnTo>
                  <a:lnTo>
                    <a:pt x="32318" y="8133"/>
                  </a:lnTo>
                  <a:lnTo>
                    <a:pt x="32340" y="8099"/>
                  </a:lnTo>
                  <a:lnTo>
                    <a:pt x="32363" y="8065"/>
                  </a:lnTo>
                  <a:lnTo>
                    <a:pt x="32374" y="8031"/>
                  </a:lnTo>
                  <a:lnTo>
                    <a:pt x="32374" y="7986"/>
                  </a:lnTo>
                  <a:lnTo>
                    <a:pt x="32374" y="7951"/>
                  </a:lnTo>
                  <a:lnTo>
                    <a:pt x="32363" y="7906"/>
                  </a:lnTo>
                  <a:lnTo>
                    <a:pt x="32340" y="7872"/>
                  </a:lnTo>
                  <a:lnTo>
                    <a:pt x="32318" y="7838"/>
                  </a:lnTo>
                  <a:lnTo>
                    <a:pt x="32283" y="7815"/>
                  </a:lnTo>
                  <a:lnTo>
                    <a:pt x="32249" y="7792"/>
                  </a:lnTo>
                  <a:lnTo>
                    <a:pt x="32215" y="7781"/>
                  </a:lnTo>
                  <a:lnTo>
                    <a:pt x="32113" y="7781"/>
                  </a:lnTo>
                  <a:lnTo>
                    <a:pt x="32067" y="7804"/>
                  </a:lnTo>
                  <a:lnTo>
                    <a:pt x="32033" y="7826"/>
                  </a:lnTo>
                  <a:lnTo>
                    <a:pt x="31999" y="7872"/>
                  </a:lnTo>
                  <a:lnTo>
                    <a:pt x="29997" y="6711"/>
                  </a:lnTo>
                  <a:lnTo>
                    <a:pt x="30008" y="6677"/>
                  </a:lnTo>
                  <a:lnTo>
                    <a:pt x="30020" y="6643"/>
                  </a:lnTo>
                  <a:lnTo>
                    <a:pt x="30008" y="6598"/>
                  </a:lnTo>
                  <a:lnTo>
                    <a:pt x="29997" y="6552"/>
                  </a:lnTo>
                  <a:lnTo>
                    <a:pt x="29974" y="6518"/>
                  </a:lnTo>
                  <a:lnTo>
                    <a:pt x="29951" y="6484"/>
                  </a:lnTo>
                  <a:lnTo>
                    <a:pt x="29917" y="6450"/>
                  </a:lnTo>
                  <a:lnTo>
                    <a:pt x="29883" y="6438"/>
                  </a:lnTo>
                  <a:lnTo>
                    <a:pt x="29838" y="6416"/>
                  </a:lnTo>
                  <a:lnTo>
                    <a:pt x="29747" y="6416"/>
                  </a:lnTo>
                  <a:lnTo>
                    <a:pt x="29701" y="6438"/>
                  </a:lnTo>
                  <a:lnTo>
                    <a:pt x="29667" y="6450"/>
                  </a:lnTo>
                  <a:lnTo>
                    <a:pt x="29633" y="6484"/>
                  </a:lnTo>
                  <a:lnTo>
                    <a:pt x="29599" y="6518"/>
                  </a:lnTo>
                  <a:lnTo>
                    <a:pt x="29587" y="6552"/>
                  </a:lnTo>
                  <a:lnTo>
                    <a:pt x="29565" y="6598"/>
                  </a:lnTo>
                  <a:lnTo>
                    <a:pt x="29565" y="6643"/>
                  </a:lnTo>
                  <a:lnTo>
                    <a:pt x="29565" y="6677"/>
                  </a:lnTo>
                  <a:lnTo>
                    <a:pt x="29576" y="6711"/>
                  </a:lnTo>
                  <a:lnTo>
                    <a:pt x="27642" y="7838"/>
                  </a:lnTo>
                  <a:lnTo>
                    <a:pt x="27597" y="7792"/>
                  </a:lnTo>
                  <a:lnTo>
                    <a:pt x="27551" y="7747"/>
                  </a:lnTo>
                  <a:lnTo>
                    <a:pt x="27483" y="7724"/>
                  </a:lnTo>
                  <a:lnTo>
                    <a:pt x="27358" y="7724"/>
                  </a:lnTo>
                  <a:lnTo>
                    <a:pt x="27290" y="7747"/>
                  </a:lnTo>
                  <a:lnTo>
                    <a:pt x="27244" y="7792"/>
                  </a:lnTo>
                  <a:lnTo>
                    <a:pt x="27199" y="7838"/>
                  </a:lnTo>
                  <a:lnTo>
                    <a:pt x="25242" y="6711"/>
                  </a:lnTo>
                  <a:lnTo>
                    <a:pt x="25253" y="6643"/>
                  </a:lnTo>
                  <a:lnTo>
                    <a:pt x="25253" y="6598"/>
                  </a:lnTo>
                  <a:lnTo>
                    <a:pt x="25242" y="6564"/>
                  </a:lnTo>
                  <a:lnTo>
                    <a:pt x="25219" y="6529"/>
                  </a:lnTo>
                  <a:lnTo>
                    <a:pt x="25197" y="6495"/>
                  </a:lnTo>
                  <a:lnTo>
                    <a:pt x="25162" y="6473"/>
                  </a:lnTo>
                  <a:lnTo>
                    <a:pt x="25128" y="6450"/>
                  </a:lnTo>
                  <a:lnTo>
                    <a:pt x="25094" y="6438"/>
                  </a:lnTo>
                  <a:lnTo>
                    <a:pt x="25015" y="6438"/>
                  </a:lnTo>
                  <a:lnTo>
                    <a:pt x="24969" y="6450"/>
                  </a:lnTo>
                  <a:lnTo>
                    <a:pt x="24935" y="6473"/>
                  </a:lnTo>
                  <a:lnTo>
                    <a:pt x="24901" y="6495"/>
                  </a:lnTo>
                  <a:lnTo>
                    <a:pt x="24878" y="6529"/>
                  </a:lnTo>
                  <a:lnTo>
                    <a:pt x="24855" y="6564"/>
                  </a:lnTo>
                  <a:lnTo>
                    <a:pt x="24844" y="6598"/>
                  </a:lnTo>
                  <a:lnTo>
                    <a:pt x="24844" y="6643"/>
                  </a:lnTo>
                  <a:lnTo>
                    <a:pt x="24855" y="6711"/>
                  </a:lnTo>
                  <a:lnTo>
                    <a:pt x="22842" y="7872"/>
                  </a:lnTo>
                  <a:lnTo>
                    <a:pt x="22808" y="7838"/>
                  </a:lnTo>
                  <a:lnTo>
                    <a:pt x="22774" y="7804"/>
                  </a:lnTo>
                  <a:lnTo>
                    <a:pt x="22728" y="7792"/>
                  </a:lnTo>
                  <a:lnTo>
                    <a:pt x="22683" y="7781"/>
                  </a:lnTo>
                  <a:lnTo>
                    <a:pt x="22626" y="7792"/>
                  </a:lnTo>
                  <a:lnTo>
                    <a:pt x="22592" y="7804"/>
                  </a:lnTo>
                  <a:lnTo>
                    <a:pt x="22546" y="7838"/>
                  </a:lnTo>
                  <a:lnTo>
                    <a:pt x="22512" y="7872"/>
                  </a:lnTo>
                  <a:lnTo>
                    <a:pt x="20544" y="6734"/>
                  </a:lnTo>
                  <a:lnTo>
                    <a:pt x="20555" y="6689"/>
                  </a:lnTo>
                  <a:lnTo>
                    <a:pt x="20567" y="6643"/>
                  </a:lnTo>
                  <a:lnTo>
                    <a:pt x="20555" y="6586"/>
                  </a:lnTo>
                  <a:lnTo>
                    <a:pt x="20544" y="6541"/>
                  </a:lnTo>
                  <a:lnTo>
                    <a:pt x="20521" y="6507"/>
                  </a:lnTo>
                  <a:lnTo>
                    <a:pt x="20498" y="6461"/>
                  </a:lnTo>
                  <a:lnTo>
                    <a:pt x="20464" y="6438"/>
                  </a:lnTo>
                  <a:lnTo>
                    <a:pt x="20419" y="6416"/>
                  </a:lnTo>
                  <a:lnTo>
                    <a:pt x="20373" y="6393"/>
                  </a:lnTo>
                  <a:lnTo>
                    <a:pt x="20328" y="6382"/>
                  </a:lnTo>
                  <a:lnTo>
                    <a:pt x="20328" y="4129"/>
                  </a:lnTo>
                  <a:lnTo>
                    <a:pt x="20373" y="4118"/>
                  </a:lnTo>
                  <a:lnTo>
                    <a:pt x="20419" y="4107"/>
                  </a:lnTo>
                  <a:lnTo>
                    <a:pt x="20453" y="4072"/>
                  </a:lnTo>
                  <a:lnTo>
                    <a:pt x="20487" y="4050"/>
                  </a:lnTo>
                  <a:lnTo>
                    <a:pt x="20521" y="4016"/>
                  </a:lnTo>
                  <a:lnTo>
                    <a:pt x="20533" y="3970"/>
                  </a:lnTo>
                  <a:lnTo>
                    <a:pt x="20555" y="3925"/>
                  </a:lnTo>
                  <a:lnTo>
                    <a:pt x="20555" y="3879"/>
                  </a:lnTo>
                  <a:lnTo>
                    <a:pt x="20555" y="3834"/>
                  </a:lnTo>
                  <a:lnTo>
                    <a:pt x="20533" y="3788"/>
                  </a:lnTo>
                  <a:lnTo>
                    <a:pt x="20510" y="3743"/>
                  </a:lnTo>
                  <a:lnTo>
                    <a:pt x="20487" y="3708"/>
                  </a:lnTo>
                  <a:lnTo>
                    <a:pt x="20453" y="3674"/>
                  </a:lnTo>
                  <a:lnTo>
                    <a:pt x="20407" y="3651"/>
                  </a:lnTo>
                  <a:lnTo>
                    <a:pt x="20362" y="3640"/>
                  </a:lnTo>
                  <a:lnTo>
                    <a:pt x="20248" y="3640"/>
                  </a:lnTo>
                  <a:lnTo>
                    <a:pt x="20191" y="3663"/>
                  </a:lnTo>
                  <a:lnTo>
                    <a:pt x="20146" y="3697"/>
                  </a:lnTo>
                  <a:lnTo>
                    <a:pt x="20112" y="3743"/>
                  </a:lnTo>
                  <a:lnTo>
                    <a:pt x="18144" y="2605"/>
                  </a:lnTo>
                  <a:lnTo>
                    <a:pt x="18155" y="2571"/>
                  </a:lnTo>
                  <a:lnTo>
                    <a:pt x="18155" y="2537"/>
                  </a:lnTo>
                  <a:lnTo>
                    <a:pt x="18155" y="2491"/>
                  </a:lnTo>
                  <a:lnTo>
                    <a:pt x="18144" y="2446"/>
                  </a:lnTo>
                  <a:lnTo>
                    <a:pt x="18121" y="2412"/>
                  </a:lnTo>
                  <a:lnTo>
                    <a:pt x="18098" y="2377"/>
                  </a:lnTo>
                  <a:lnTo>
                    <a:pt x="18064" y="2355"/>
                  </a:lnTo>
                  <a:lnTo>
                    <a:pt x="18030" y="2332"/>
                  </a:lnTo>
                  <a:lnTo>
                    <a:pt x="17985" y="2321"/>
                  </a:lnTo>
                  <a:lnTo>
                    <a:pt x="17894" y="2321"/>
                  </a:lnTo>
                  <a:lnTo>
                    <a:pt x="17859" y="2332"/>
                  </a:lnTo>
                  <a:lnTo>
                    <a:pt x="17814" y="2355"/>
                  </a:lnTo>
                  <a:lnTo>
                    <a:pt x="17791" y="2377"/>
                  </a:lnTo>
                  <a:lnTo>
                    <a:pt x="17757" y="2412"/>
                  </a:lnTo>
                  <a:lnTo>
                    <a:pt x="17746" y="2446"/>
                  </a:lnTo>
                  <a:lnTo>
                    <a:pt x="17723" y="2491"/>
                  </a:lnTo>
                  <a:lnTo>
                    <a:pt x="17723" y="2537"/>
                  </a:lnTo>
                  <a:lnTo>
                    <a:pt x="17734" y="2605"/>
                  </a:lnTo>
                  <a:lnTo>
                    <a:pt x="15709" y="3777"/>
                  </a:lnTo>
                  <a:lnTo>
                    <a:pt x="15687" y="3743"/>
                  </a:lnTo>
                  <a:lnTo>
                    <a:pt x="15653" y="3720"/>
                  </a:lnTo>
                  <a:lnTo>
                    <a:pt x="15607" y="3708"/>
                  </a:lnTo>
                  <a:lnTo>
                    <a:pt x="15539" y="3708"/>
                  </a:lnTo>
                  <a:lnTo>
                    <a:pt x="15505" y="3720"/>
                  </a:lnTo>
                  <a:lnTo>
                    <a:pt x="15448" y="3754"/>
                  </a:lnTo>
                  <a:lnTo>
                    <a:pt x="15402" y="3811"/>
                  </a:lnTo>
                  <a:lnTo>
                    <a:pt x="15402" y="3845"/>
                  </a:lnTo>
                  <a:lnTo>
                    <a:pt x="15391" y="3879"/>
                  </a:lnTo>
                  <a:lnTo>
                    <a:pt x="15402" y="3947"/>
                  </a:lnTo>
                  <a:lnTo>
                    <a:pt x="15436" y="3993"/>
                  </a:lnTo>
                  <a:lnTo>
                    <a:pt x="15482" y="4038"/>
                  </a:lnTo>
                  <a:lnTo>
                    <a:pt x="15539" y="4061"/>
                  </a:lnTo>
                  <a:lnTo>
                    <a:pt x="15539" y="6393"/>
                  </a:lnTo>
                  <a:lnTo>
                    <a:pt x="15505" y="6404"/>
                  </a:lnTo>
                  <a:lnTo>
                    <a:pt x="15459" y="6416"/>
                  </a:lnTo>
                  <a:lnTo>
                    <a:pt x="15425" y="6450"/>
                  </a:lnTo>
                  <a:lnTo>
                    <a:pt x="15391" y="6473"/>
                  </a:lnTo>
                  <a:lnTo>
                    <a:pt x="15357" y="6507"/>
                  </a:lnTo>
                  <a:lnTo>
                    <a:pt x="15345" y="6552"/>
                  </a:lnTo>
                  <a:lnTo>
                    <a:pt x="15334" y="6598"/>
                  </a:lnTo>
                  <a:lnTo>
                    <a:pt x="15323" y="6643"/>
                  </a:lnTo>
                  <a:lnTo>
                    <a:pt x="15323" y="6689"/>
                  </a:lnTo>
                  <a:lnTo>
                    <a:pt x="15345" y="6723"/>
                  </a:lnTo>
                  <a:lnTo>
                    <a:pt x="13423" y="7838"/>
                  </a:lnTo>
                  <a:lnTo>
                    <a:pt x="13377" y="7792"/>
                  </a:lnTo>
                  <a:lnTo>
                    <a:pt x="13321" y="7758"/>
                  </a:lnTo>
                  <a:lnTo>
                    <a:pt x="13264" y="7735"/>
                  </a:lnTo>
                  <a:lnTo>
                    <a:pt x="13195" y="7724"/>
                  </a:lnTo>
                  <a:lnTo>
                    <a:pt x="13139" y="7735"/>
                  </a:lnTo>
                  <a:lnTo>
                    <a:pt x="13070" y="7758"/>
                  </a:lnTo>
                  <a:lnTo>
                    <a:pt x="13025" y="7792"/>
                  </a:lnTo>
                  <a:lnTo>
                    <a:pt x="12979" y="7838"/>
                  </a:lnTo>
                  <a:lnTo>
                    <a:pt x="11011" y="6700"/>
                  </a:lnTo>
                  <a:lnTo>
                    <a:pt x="11023" y="6643"/>
                  </a:lnTo>
                  <a:lnTo>
                    <a:pt x="11023" y="6598"/>
                  </a:lnTo>
                  <a:lnTo>
                    <a:pt x="11011" y="6564"/>
                  </a:lnTo>
                  <a:lnTo>
                    <a:pt x="10977" y="6507"/>
                  </a:lnTo>
                  <a:lnTo>
                    <a:pt x="10920" y="6473"/>
                  </a:lnTo>
                  <a:lnTo>
                    <a:pt x="10852" y="6450"/>
                  </a:lnTo>
                  <a:lnTo>
                    <a:pt x="10852" y="4129"/>
                  </a:lnTo>
                  <a:lnTo>
                    <a:pt x="10898" y="4129"/>
                  </a:lnTo>
                  <a:lnTo>
                    <a:pt x="10943" y="4107"/>
                  </a:lnTo>
                  <a:lnTo>
                    <a:pt x="10977" y="4084"/>
                  </a:lnTo>
                  <a:lnTo>
                    <a:pt x="11011" y="4050"/>
                  </a:lnTo>
                  <a:lnTo>
                    <a:pt x="11046" y="4016"/>
                  </a:lnTo>
                  <a:lnTo>
                    <a:pt x="11068" y="3981"/>
                  </a:lnTo>
                  <a:lnTo>
                    <a:pt x="11080" y="3936"/>
                  </a:lnTo>
                  <a:lnTo>
                    <a:pt x="11080" y="3879"/>
                  </a:lnTo>
                  <a:lnTo>
                    <a:pt x="11080" y="3834"/>
                  </a:lnTo>
                  <a:lnTo>
                    <a:pt x="11057" y="3788"/>
                  </a:lnTo>
                  <a:lnTo>
                    <a:pt x="11034" y="3743"/>
                  </a:lnTo>
                  <a:lnTo>
                    <a:pt x="11011" y="3708"/>
                  </a:lnTo>
                  <a:lnTo>
                    <a:pt x="10966" y="3674"/>
                  </a:lnTo>
                  <a:lnTo>
                    <a:pt x="10932" y="3651"/>
                  </a:lnTo>
                  <a:lnTo>
                    <a:pt x="10886" y="3640"/>
                  </a:lnTo>
                  <a:lnTo>
                    <a:pt x="10829" y="3629"/>
                  </a:lnTo>
                  <a:lnTo>
                    <a:pt x="10773" y="3640"/>
                  </a:lnTo>
                  <a:lnTo>
                    <a:pt x="10716" y="3663"/>
                  </a:lnTo>
                  <a:lnTo>
                    <a:pt x="10659" y="3697"/>
                  </a:lnTo>
                  <a:lnTo>
                    <a:pt x="10625" y="3743"/>
                  </a:lnTo>
                  <a:lnTo>
                    <a:pt x="8691" y="2616"/>
                  </a:lnTo>
                  <a:lnTo>
                    <a:pt x="8702" y="2582"/>
                  </a:lnTo>
                  <a:lnTo>
                    <a:pt x="8702" y="2537"/>
                  </a:lnTo>
                  <a:lnTo>
                    <a:pt x="8702" y="2491"/>
                  </a:lnTo>
                  <a:lnTo>
                    <a:pt x="8679" y="2446"/>
                  </a:lnTo>
                  <a:lnTo>
                    <a:pt x="8657" y="2400"/>
                  </a:lnTo>
                  <a:lnTo>
                    <a:pt x="8634" y="2366"/>
                  </a:lnTo>
                  <a:lnTo>
                    <a:pt x="8600" y="2332"/>
                  </a:lnTo>
                  <a:lnTo>
                    <a:pt x="8554" y="2309"/>
                  </a:lnTo>
                  <a:lnTo>
                    <a:pt x="8509" y="2298"/>
                  </a:lnTo>
                  <a:lnTo>
                    <a:pt x="8406" y="2298"/>
                  </a:lnTo>
                  <a:lnTo>
                    <a:pt x="8361" y="2309"/>
                  </a:lnTo>
                  <a:lnTo>
                    <a:pt x="8327" y="2332"/>
                  </a:lnTo>
                  <a:lnTo>
                    <a:pt x="8293" y="2366"/>
                  </a:lnTo>
                  <a:lnTo>
                    <a:pt x="8259" y="2400"/>
                  </a:lnTo>
                  <a:lnTo>
                    <a:pt x="8236" y="2446"/>
                  </a:lnTo>
                  <a:lnTo>
                    <a:pt x="8224" y="2491"/>
                  </a:lnTo>
                  <a:lnTo>
                    <a:pt x="8224" y="2537"/>
                  </a:lnTo>
                  <a:lnTo>
                    <a:pt x="8224" y="2582"/>
                  </a:lnTo>
                  <a:lnTo>
                    <a:pt x="8236" y="2616"/>
                  </a:lnTo>
                  <a:lnTo>
                    <a:pt x="6268" y="3754"/>
                  </a:lnTo>
                  <a:lnTo>
                    <a:pt x="6234" y="3720"/>
                  </a:lnTo>
                  <a:lnTo>
                    <a:pt x="6188" y="3697"/>
                  </a:lnTo>
                  <a:lnTo>
                    <a:pt x="6143" y="3674"/>
                  </a:lnTo>
                  <a:lnTo>
                    <a:pt x="6086" y="3663"/>
                  </a:lnTo>
                  <a:lnTo>
                    <a:pt x="6040" y="3674"/>
                  </a:lnTo>
                  <a:lnTo>
                    <a:pt x="5995" y="3697"/>
                  </a:lnTo>
                  <a:lnTo>
                    <a:pt x="5949" y="3720"/>
                  </a:lnTo>
                  <a:lnTo>
                    <a:pt x="5915" y="3754"/>
                  </a:lnTo>
                  <a:lnTo>
                    <a:pt x="3947" y="2616"/>
                  </a:lnTo>
                  <a:lnTo>
                    <a:pt x="3959" y="2582"/>
                  </a:lnTo>
                  <a:lnTo>
                    <a:pt x="3959" y="2537"/>
                  </a:lnTo>
                  <a:lnTo>
                    <a:pt x="3959" y="2491"/>
                  </a:lnTo>
                  <a:lnTo>
                    <a:pt x="3936" y="2446"/>
                  </a:lnTo>
                  <a:lnTo>
                    <a:pt x="3925" y="2412"/>
                  </a:lnTo>
                  <a:lnTo>
                    <a:pt x="3890" y="2377"/>
                  </a:lnTo>
                  <a:lnTo>
                    <a:pt x="3856" y="2343"/>
                  </a:lnTo>
                  <a:lnTo>
                    <a:pt x="3822" y="2321"/>
                  </a:lnTo>
                  <a:lnTo>
                    <a:pt x="3777" y="2309"/>
                  </a:lnTo>
                  <a:lnTo>
                    <a:pt x="3743" y="2298"/>
                  </a:lnTo>
                  <a:lnTo>
                    <a:pt x="3743" y="11"/>
                  </a:lnTo>
                  <a:lnTo>
                    <a:pt x="3799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7809200" y="0"/>
              <a:ext cx="543002" cy="408403"/>
            </a:xfrm>
            <a:custGeom>
              <a:avLst/>
              <a:gdLst/>
              <a:ahLst/>
              <a:cxnLst/>
              <a:rect l="l" t="t" r="r" b="b"/>
              <a:pathLst>
                <a:path w="5188" h="3902" extrusionOk="0">
                  <a:moveTo>
                    <a:pt x="125" y="0"/>
                  </a:moveTo>
                  <a:lnTo>
                    <a:pt x="194" y="23"/>
                  </a:lnTo>
                  <a:lnTo>
                    <a:pt x="194" y="2321"/>
                  </a:lnTo>
                  <a:lnTo>
                    <a:pt x="159" y="2332"/>
                  </a:lnTo>
                  <a:lnTo>
                    <a:pt x="125" y="2343"/>
                  </a:lnTo>
                  <a:lnTo>
                    <a:pt x="91" y="2366"/>
                  </a:lnTo>
                  <a:lnTo>
                    <a:pt x="57" y="2389"/>
                  </a:lnTo>
                  <a:lnTo>
                    <a:pt x="34" y="2423"/>
                  </a:lnTo>
                  <a:lnTo>
                    <a:pt x="23" y="2457"/>
                  </a:lnTo>
                  <a:lnTo>
                    <a:pt x="12" y="2491"/>
                  </a:lnTo>
                  <a:lnTo>
                    <a:pt x="0" y="2537"/>
                  </a:lnTo>
                  <a:lnTo>
                    <a:pt x="12" y="2582"/>
                  </a:lnTo>
                  <a:lnTo>
                    <a:pt x="23" y="2616"/>
                  </a:lnTo>
                  <a:lnTo>
                    <a:pt x="46" y="2662"/>
                  </a:lnTo>
                  <a:lnTo>
                    <a:pt x="68" y="2685"/>
                  </a:lnTo>
                  <a:lnTo>
                    <a:pt x="103" y="2719"/>
                  </a:lnTo>
                  <a:lnTo>
                    <a:pt x="137" y="2730"/>
                  </a:lnTo>
                  <a:lnTo>
                    <a:pt x="182" y="2753"/>
                  </a:lnTo>
                  <a:lnTo>
                    <a:pt x="216" y="2753"/>
                  </a:lnTo>
                  <a:lnTo>
                    <a:pt x="273" y="2741"/>
                  </a:lnTo>
                  <a:lnTo>
                    <a:pt x="330" y="2719"/>
                  </a:lnTo>
                  <a:lnTo>
                    <a:pt x="376" y="2696"/>
                  </a:lnTo>
                  <a:lnTo>
                    <a:pt x="410" y="2650"/>
                  </a:lnTo>
                  <a:lnTo>
                    <a:pt x="2582" y="3902"/>
                  </a:lnTo>
                  <a:lnTo>
                    <a:pt x="2594" y="3879"/>
                  </a:lnTo>
                  <a:lnTo>
                    <a:pt x="2605" y="3902"/>
                  </a:lnTo>
                  <a:lnTo>
                    <a:pt x="4767" y="2650"/>
                  </a:lnTo>
                  <a:lnTo>
                    <a:pt x="4801" y="2696"/>
                  </a:lnTo>
                  <a:lnTo>
                    <a:pt x="4846" y="2730"/>
                  </a:lnTo>
                  <a:lnTo>
                    <a:pt x="4903" y="2753"/>
                  </a:lnTo>
                  <a:lnTo>
                    <a:pt x="4960" y="2764"/>
                  </a:lnTo>
                  <a:lnTo>
                    <a:pt x="5005" y="2753"/>
                  </a:lnTo>
                  <a:lnTo>
                    <a:pt x="5051" y="2741"/>
                  </a:lnTo>
                  <a:lnTo>
                    <a:pt x="5085" y="2719"/>
                  </a:lnTo>
                  <a:lnTo>
                    <a:pt x="5119" y="2696"/>
                  </a:lnTo>
                  <a:lnTo>
                    <a:pt x="5153" y="2662"/>
                  </a:lnTo>
                  <a:lnTo>
                    <a:pt x="5165" y="2628"/>
                  </a:lnTo>
                  <a:lnTo>
                    <a:pt x="5187" y="2582"/>
                  </a:lnTo>
                  <a:lnTo>
                    <a:pt x="5187" y="2537"/>
                  </a:lnTo>
                  <a:lnTo>
                    <a:pt x="5187" y="2491"/>
                  </a:lnTo>
                  <a:lnTo>
                    <a:pt x="5176" y="2457"/>
                  </a:lnTo>
                  <a:lnTo>
                    <a:pt x="5153" y="2412"/>
                  </a:lnTo>
                  <a:lnTo>
                    <a:pt x="5131" y="2389"/>
                  </a:lnTo>
                  <a:lnTo>
                    <a:pt x="5096" y="2355"/>
                  </a:lnTo>
                  <a:lnTo>
                    <a:pt x="5062" y="2332"/>
                  </a:lnTo>
                  <a:lnTo>
                    <a:pt x="5028" y="2321"/>
                  </a:lnTo>
                  <a:lnTo>
                    <a:pt x="4983" y="2309"/>
                  </a:lnTo>
                  <a:lnTo>
                    <a:pt x="4983" y="23"/>
                  </a:lnTo>
                  <a:lnTo>
                    <a:pt x="5028" y="11"/>
                  </a:lnTo>
                  <a:lnTo>
                    <a:pt x="5074" y="0"/>
                  </a:lnTo>
                  <a:lnTo>
                    <a:pt x="4846" y="0"/>
                  </a:lnTo>
                  <a:lnTo>
                    <a:pt x="4892" y="11"/>
                  </a:lnTo>
                  <a:lnTo>
                    <a:pt x="4937" y="23"/>
                  </a:lnTo>
                  <a:lnTo>
                    <a:pt x="4937" y="2309"/>
                  </a:lnTo>
                  <a:lnTo>
                    <a:pt x="4892" y="2321"/>
                  </a:lnTo>
                  <a:lnTo>
                    <a:pt x="4858" y="2332"/>
                  </a:lnTo>
                  <a:lnTo>
                    <a:pt x="4823" y="2355"/>
                  </a:lnTo>
                  <a:lnTo>
                    <a:pt x="4789" y="2389"/>
                  </a:lnTo>
                  <a:lnTo>
                    <a:pt x="4767" y="2412"/>
                  </a:lnTo>
                  <a:lnTo>
                    <a:pt x="4755" y="2457"/>
                  </a:lnTo>
                  <a:lnTo>
                    <a:pt x="4744" y="2491"/>
                  </a:lnTo>
                  <a:lnTo>
                    <a:pt x="4732" y="2537"/>
                  </a:lnTo>
                  <a:lnTo>
                    <a:pt x="4732" y="2571"/>
                  </a:lnTo>
                  <a:lnTo>
                    <a:pt x="4744" y="2616"/>
                  </a:lnTo>
                  <a:lnTo>
                    <a:pt x="2594" y="3856"/>
                  </a:lnTo>
                  <a:lnTo>
                    <a:pt x="421" y="2605"/>
                  </a:lnTo>
                  <a:lnTo>
                    <a:pt x="433" y="2571"/>
                  </a:lnTo>
                  <a:lnTo>
                    <a:pt x="433" y="2537"/>
                  </a:lnTo>
                  <a:lnTo>
                    <a:pt x="433" y="2491"/>
                  </a:lnTo>
                  <a:lnTo>
                    <a:pt x="421" y="2457"/>
                  </a:lnTo>
                  <a:lnTo>
                    <a:pt x="410" y="2423"/>
                  </a:lnTo>
                  <a:lnTo>
                    <a:pt x="376" y="2389"/>
                  </a:lnTo>
                  <a:lnTo>
                    <a:pt x="353" y="2366"/>
                  </a:lnTo>
                  <a:lnTo>
                    <a:pt x="319" y="2343"/>
                  </a:lnTo>
                  <a:lnTo>
                    <a:pt x="285" y="2332"/>
                  </a:lnTo>
                  <a:lnTo>
                    <a:pt x="239" y="2321"/>
                  </a:lnTo>
                  <a:lnTo>
                    <a:pt x="239" y="23"/>
                  </a:lnTo>
                  <a:lnTo>
                    <a:pt x="285" y="11"/>
                  </a:lnTo>
                  <a:lnTo>
                    <a:pt x="319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6814982" y="0"/>
              <a:ext cx="546665" cy="408403"/>
            </a:xfrm>
            <a:custGeom>
              <a:avLst/>
              <a:gdLst/>
              <a:ahLst/>
              <a:cxnLst/>
              <a:rect l="l" t="t" r="r" b="b"/>
              <a:pathLst>
                <a:path w="5223" h="3902" extrusionOk="0">
                  <a:moveTo>
                    <a:pt x="217" y="0"/>
                  </a:moveTo>
                  <a:lnTo>
                    <a:pt x="217" y="2298"/>
                  </a:lnTo>
                  <a:lnTo>
                    <a:pt x="171" y="2309"/>
                  </a:lnTo>
                  <a:lnTo>
                    <a:pt x="126" y="2321"/>
                  </a:lnTo>
                  <a:lnTo>
                    <a:pt x="92" y="2343"/>
                  </a:lnTo>
                  <a:lnTo>
                    <a:pt x="58" y="2377"/>
                  </a:lnTo>
                  <a:lnTo>
                    <a:pt x="35" y="2412"/>
                  </a:lnTo>
                  <a:lnTo>
                    <a:pt x="12" y="2446"/>
                  </a:lnTo>
                  <a:lnTo>
                    <a:pt x="1" y="2491"/>
                  </a:lnTo>
                  <a:lnTo>
                    <a:pt x="1" y="2537"/>
                  </a:lnTo>
                  <a:lnTo>
                    <a:pt x="1" y="2582"/>
                  </a:lnTo>
                  <a:lnTo>
                    <a:pt x="12" y="2628"/>
                  </a:lnTo>
                  <a:lnTo>
                    <a:pt x="35" y="2673"/>
                  </a:lnTo>
                  <a:lnTo>
                    <a:pt x="69" y="2707"/>
                  </a:lnTo>
                  <a:lnTo>
                    <a:pt x="103" y="2730"/>
                  </a:lnTo>
                  <a:lnTo>
                    <a:pt x="149" y="2753"/>
                  </a:lnTo>
                  <a:lnTo>
                    <a:pt x="194" y="2776"/>
                  </a:lnTo>
                  <a:lnTo>
                    <a:pt x="240" y="2776"/>
                  </a:lnTo>
                  <a:lnTo>
                    <a:pt x="297" y="2764"/>
                  </a:lnTo>
                  <a:lnTo>
                    <a:pt x="353" y="2741"/>
                  </a:lnTo>
                  <a:lnTo>
                    <a:pt x="410" y="2707"/>
                  </a:lnTo>
                  <a:lnTo>
                    <a:pt x="444" y="2662"/>
                  </a:lnTo>
                  <a:lnTo>
                    <a:pt x="2594" y="3902"/>
                  </a:lnTo>
                  <a:lnTo>
                    <a:pt x="2606" y="3879"/>
                  </a:lnTo>
                  <a:lnTo>
                    <a:pt x="2617" y="3902"/>
                  </a:lnTo>
                  <a:lnTo>
                    <a:pt x="4767" y="2662"/>
                  </a:lnTo>
                  <a:lnTo>
                    <a:pt x="4813" y="2707"/>
                  </a:lnTo>
                  <a:lnTo>
                    <a:pt x="4858" y="2753"/>
                  </a:lnTo>
                  <a:lnTo>
                    <a:pt x="4915" y="2776"/>
                  </a:lnTo>
                  <a:lnTo>
                    <a:pt x="5029" y="2776"/>
                  </a:lnTo>
                  <a:lnTo>
                    <a:pt x="5074" y="2764"/>
                  </a:lnTo>
                  <a:lnTo>
                    <a:pt x="5120" y="2741"/>
                  </a:lnTo>
                  <a:lnTo>
                    <a:pt x="5154" y="2707"/>
                  </a:lnTo>
                  <a:lnTo>
                    <a:pt x="5188" y="2673"/>
                  </a:lnTo>
                  <a:lnTo>
                    <a:pt x="5211" y="2628"/>
                  </a:lnTo>
                  <a:lnTo>
                    <a:pt x="5222" y="2582"/>
                  </a:lnTo>
                  <a:lnTo>
                    <a:pt x="5222" y="2537"/>
                  </a:lnTo>
                  <a:lnTo>
                    <a:pt x="5222" y="2491"/>
                  </a:lnTo>
                  <a:lnTo>
                    <a:pt x="5211" y="2446"/>
                  </a:lnTo>
                  <a:lnTo>
                    <a:pt x="5188" y="2400"/>
                  </a:lnTo>
                  <a:lnTo>
                    <a:pt x="5154" y="2366"/>
                  </a:lnTo>
                  <a:lnTo>
                    <a:pt x="5131" y="2343"/>
                  </a:lnTo>
                  <a:lnTo>
                    <a:pt x="5086" y="2321"/>
                  </a:lnTo>
                  <a:lnTo>
                    <a:pt x="5040" y="2298"/>
                  </a:lnTo>
                  <a:lnTo>
                    <a:pt x="4995" y="2298"/>
                  </a:lnTo>
                  <a:lnTo>
                    <a:pt x="4995" y="0"/>
                  </a:lnTo>
                  <a:lnTo>
                    <a:pt x="4949" y="0"/>
                  </a:lnTo>
                  <a:lnTo>
                    <a:pt x="4949" y="2298"/>
                  </a:lnTo>
                  <a:lnTo>
                    <a:pt x="4904" y="2298"/>
                  </a:lnTo>
                  <a:lnTo>
                    <a:pt x="4869" y="2321"/>
                  </a:lnTo>
                  <a:lnTo>
                    <a:pt x="4835" y="2343"/>
                  </a:lnTo>
                  <a:lnTo>
                    <a:pt x="4801" y="2377"/>
                  </a:lnTo>
                  <a:lnTo>
                    <a:pt x="4767" y="2412"/>
                  </a:lnTo>
                  <a:lnTo>
                    <a:pt x="4756" y="2446"/>
                  </a:lnTo>
                  <a:lnTo>
                    <a:pt x="4744" y="2491"/>
                  </a:lnTo>
                  <a:lnTo>
                    <a:pt x="4733" y="2537"/>
                  </a:lnTo>
                  <a:lnTo>
                    <a:pt x="4744" y="2582"/>
                  </a:lnTo>
                  <a:lnTo>
                    <a:pt x="4756" y="2616"/>
                  </a:lnTo>
                  <a:lnTo>
                    <a:pt x="2606" y="3856"/>
                  </a:lnTo>
                  <a:lnTo>
                    <a:pt x="467" y="2616"/>
                  </a:lnTo>
                  <a:lnTo>
                    <a:pt x="479" y="2582"/>
                  </a:lnTo>
                  <a:lnTo>
                    <a:pt x="479" y="2537"/>
                  </a:lnTo>
                  <a:lnTo>
                    <a:pt x="479" y="2491"/>
                  </a:lnTo>
                  <a:lnTo>
                    <a:pt x="467" y="2446"/>
                  </a:lnTo>
                  <a:lnTo>
                    <a:pt x="444" y="2412"/>
                  </a:lnTo>
                  <a:lnTo>
                    <a:pt x="422" y="2366"/>
                  </a:lnTo>
                  <a:lnTo>
                    <a:pt x="388" y="2343"/>
                  </a:lnTo>
                  <a:lnTo>
                    <a:pt x="342" y="2321"/>
                  </a:lnTo>
                  <a:lnTo>
                    <a:pt x="308" y="2309"/>
                  </a:lnTo>
                  <a:lnTo>
                    <a:pt x="262" y="2298"/>
                  </a:lnTo>
                  <a:lnTo>
                    <a:pt x="262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1113118" y="4538507"/>
              <a:ext cx="1033567" cy="604964"/>
            </a:xfrm>
            <a:custGeom>
              <a:avLst/>
              <a:gdLst/>
              <a:ahLst/>
              <a:cxnLst/>
              <a:rect l="l" t="t" r="r" b="b"/>
              <a:pathLst>
                <a:path w="9875" h="5780" extrusionOk="0">
                  <a:moveTo>
                    <a:pt x="2401" y="319"/>
                  </a:moveTo>
                  <a:lnTo>
                    <a:pt x="2424" y="354"/>
                  </a:lnTo>
                  <a:lnTo>
                    <a:pt x="2458" y="376"/>
                  </a:lnTo>
                  <a:lnTo>
                    <a:pt x="2504" y="399"/>
                  </a:lnTo>
                  <a:lnTo>
                    <a:pt x="2583" y="399"/>
                  </a:lnTo>
                  <a:lnTo>
                    <a:pt x="2629" y="376"/>
                  </a:lnTo>
                  <a:lnTo>
                    <a:pt x="2663" y="354"/>
                  </a:lnTo>
                  <a:lnTo>
                    <a:pt x="2686" y="331"/>
                  </a:lnTo>
                  <a:lnTo>
                    <a:pt x="4699" y="1491"/>
                  </a:lnTo>
                  <a:lnTo>
                    <a:pt x="4688" y="1525"/>
                  </a:lnTo>
                  <a:lnTo>
                    <a:pt x="4688" y="1571"/>
                  </a:lnTo>
                  <a:lnTo>
                    <a:pt x="4688" y="1616"/>
                  </a:lnTo>
                  <a:lnTo>
                    <a:pt x="4699" y="1650"/>
                  </a:lnTo>
                  <a:lnTo>
                    <a:pt x="4722" y="1684"/>
                  </a:lnTo>
                  <a:lnTo>
                    <a:pt x="4745" y="1719"/>
                  </a:lnTo>
                  <a:lnTo>
                    <a:pt x="4779" y="1753"/>
                  </a:lnTo>
                  <a:lnTo>
                    <a:pt x="4813" y="1775"/>
                  </a:lnTo>
                  <a:lnTo>
                    <a:pt x="4847" y="1787"/>
                  </a:lnTo>
                  <a:lnTo>
                    <a:pt x="4892" y="1798"/>
                  </a:lnTo>
                  <a:lnTo>
                    <a:pt x="4892" y="4153"/>
                  </a:lnTo>
                  <a:lnTo>
                    <a:pt x="4824" y="4164"/>
                  </a:lnTo>
                  <a:lnTo>
                    <a:pt x="4779" y="4210"/>
                  </a:lnTo>
                  <a:lnTo>
                    <a:pt x="4745" y="4267"/>
                  </a:lnTo>
                  <a:lnTo>
                    <a:pt x="4733" y="4324"/>
                  </a:lnTo>
                  <a:lnTo>
                    <a:pt x="4745" y="4392"/>
                  </a:lnTo>
                  <a:lnTo>
                    <a:pt x="2754" y="5541"/>
                  </a:lnTo>
                  <a:lnTo>
                    <a:pt x="2720" y="5495"/>
                  </a:lnTo>
                  <a:lnTo>
                    <a:pt x="2663" y="5450"/>
                  </a:lnTo>
                  <a:lnTo>
                    <a:pt x="2606" y="5427"/>
                  </a:lnTo>
                  <a:lnTo>
                    <a:pt x="2481" y="5427"/>
                  </a:lnTo>
                  <a:lnTo>
                    <a:pt x="2424" y="5450"/>
                  </a:lnTo>
                  <a:lnTo>
                    <a:pt x="2367" y="5495"/>
                  </a:lnTo>
                  <a:lnTo>
                    <a:pt x="2333" y="5541"/>
                  </a:lnTo>
                  <a:lnTo>
                    <a:pt x="331" y="4392"/>
                  </a:lnTo>
                  <a:lnTo>
                    <a:pt x="342" y="4324"/>
                  </a:lnTo>
                  <a:lnTo>
                    <a:pt x="331" y="4267"/>
                  </a:lnTo>
                  <a:lnTo>
                    <a:pt x="297" y="4221"/>
                  </a:lnTo>
                  <a:lnTo>
                    <a:pt x="251" y="4176"/>
                  </a:lnTo>
                  <a:lnTo>
                    <a:pt x="194" y="4164"/>
                  </a:lnTo>
                  <a:lnTo>
                    <a:pt x="194" y="1741"/>
                  </a:lnTo>
                  <a:lnTo>
                    <a:pt x="251" y="1719"/>
                  </a:lnTo>
                  <a:lnTo>
                    <a:pt x="297" y="1684"/>
                  </a:lnTo>
                  <a:lnTo>
                    <a:pt x="331" y="1628"/>
                  </a:lnTo>
                  <a:lnTo>
                    <a:pt x="342" y="1571"/>
                  </a:lnTo>
                  <a:lnTo>
                    <a:pt x="331" y="1514"/>
                  </a:lnTo>
                  <a:lnTo>
                    <a:pt x="2401" y="319"/>
                  </a:lnTo>
                  <a:close/>
                  <a:moveTo>
                    <a:pt x="7463" y="342"/>
                  </a:moveTo>
                  <a:lnTo>
                    <a:pt x="9499" y="1514"/>
                  </a:lnTo>
                  <a:lnTo>
                    <a:pt x="9488" y="1571"/>
                  </a:lnTo>
                  <a:lnTo>
                    <a:pt x="9499" y="1628"/>
                  </a:lnTo>
                  <a:lnTo>
                    <a:pt x="9522" y="1684"/>
                  </a:lnTo>
                  <a:lnTo>
                    <a:pt x="9568" y="1719"/>
                  </a:lnTo>
                  <a:lnTo>
                    <a:pt x="9625" y="1741"/>
                  </a:lnTo>
                  <a:lnTo>
                    <a:pt x="9625" y="4107"/>
                  </a:lnTo>
                  <a:lnTo>
                    <a:pt x="9590" y="4119"/>
                  </a:lnTo>
                  <a:lnTo>
                    <a:pt x="9556" y="4130"/>
                  </a:lnTo>
                  <a:lnTo>
                    <a:pt x="9522" y="4153"/>
                  </a:lnTo>
                  <a:lnTo>
                    <a:pt x="9488" y="4187"/>
                  </a:lnTo>
                  <a:lnTo>
                    <a:pt x="9465" y="4210"/>
                  </a:lnTo>
                  <a:lnTo>
                    <a:pt x="9443" y="4244"/>
                  </a:lnTo>
                  <a:lnTo>
                    <a:pt x="9431" y="4289"/>
                  </a:lnTo>
                  <a:lnTo>
                    <a:pt x="9431" y="4324"/>
                  </a:lnTo>
                  <a:lnTo>
                    <a:pt x="9431" y="4369"/>
                  </a:lnTo>
                  <a:lnTo>
                    <a:pt x="9443" y="4415"/>
                  </a:lnTo>
                  <a:lnTo>
                    <a:pt x="7497" y="5529"/>
                  </a:lnTo>
                  <a:lnTo>
                    <a:pt x="7463" y="5484"/>
                  </a:lnTo>
                  <a:lnTo>
                    <a:pt x="7406" y="5450"/>
                  </a:lnTo>
                  <a:lnTo>
                    <a:pt x="7350" y="5427"/>
                  </a:lnTo>
                  <a:lnTo>
                    <a:pt x="7281" y="5416"/>
                  </a:lnTo>
                  <a:lnTo>
                    <a:pt x="7213" y="5427"/>
                  </a:lnTo>
                  <a:lnTo>
                    <a:pt x="7156" y="5450"/>
                  </a:lnTo>
                  <a:lnTo>
                    <a:pt x="7099" y="5484"/>
                  </a:lnTo>
                  <a:lnTo>
                    <a:pt x="7065" y="5541"/>
                  </a:lnTo>
                  <a:lnTo>
                    <a:pt x="5086" y="4392"/>
                  </a:lnTo>
                  <a:lnTo>
                    <a:pt x="5097" y="4324"/>
                  </a:lnTo>
                  <a:lnTo>
                    <a:pt x="5086" y="4267"/>
                  </a:lnTo>
                  <a:lnTo>
                    <a:pt x="5052" y="4210"/>
                  </a:lnTo>
                  <a:lnTo>
                    <a:pt x="4995" y="4164"/>
                  </a:lnTo>
                  <a:lnTo>
                    <a:pt x="4938" y="4153"/>
                  </a:lnTo>
                  <a:lnTo>
                    <a:pt x="4938" y="1798"/>
                  </a:lnTo>
                  <a:lnTo>
                    <a:pt x="4972" y="1787"/>
                  </a:lnTo>
                  <a:lnTo>
                    <a:pt x="5018" y="1775"/>
                  </a:lnTo>
                  <a:lnTo>
                    <a:pt x="5052" y="1753"/>
                  </a:lnTo>
                  <a:lnTo>
                    <a:pt x="5074" y="1719"/>
                  </a:lnTo>
                  <a:lnTo>
                    <a:pt x="5109" y="1696"/>
                  </a:lnTo>
                  <a:lnTo>
                    <a:pt x="5120" y="1650"/>
                  </a:lnTo>
                  <a:lnTo>
                    <a:pt x="5131" y="1616"/>
                  </a:lnTo>
                  <a:lnTo>
                    <a:pt x="5143" y="1571"/>
                  </a:lnTo>
                  <a:lnTo>
                    <a:pt x="5131" y="1525"/>
                  </a:lnTo>
                  <a:lnTo>
                    <a:pt x="5120" y="1491"/>
                  </a:lnTo>
                  <a:lnTo>
                    <a:pt x="7099" y="342"/>
                  </a:lnTo>
                  <a:lnTo>
                    <a:pt x="7133" y="388"/>
                  </a:lnTo>
                  <a:lnTo>
                    <a:pt x="7179" y="410"/>
                  </a:lnTo>
                  <a:lnTo>
                    <a:pt x="7224" y="433"/>
                  </a:lnTo>
                  <a:lnTo>
                    <a:pt x="7281" y="445"/>
                  </a:lnTo>
                  <a:lnTo>
                    <a:pt x="7338" y="433"/>
                  </a:lnTo>
                  <a:lnTo>
                    <a:pt x="7384" y="422"/>
                  </a:lnTo>
                  <a:lnTo>
                    <a:pt x="7429" y="388"/>
                  </a:lnTo>
                  <a:lnTo>
                    <a:pt x="7463" y="342"/>
                  </a:lnTo>
                  <a:close/>
                  <a:moveTo>
                    <a:pt x="7281" y="1"/>
                  </a:moveTo>
                  <a:lnTo>
                    <a:pt x="7236" y="12"/>
                  </a:lnTo>
                  <a:lnTo>
                    <a:pt x="7202" y="24"/>
                  </a:lnTo>
                  <a:lnTo>
                    <a:pt x="7156" y="46"/>
                  </a:lnTo>
                  <a:lnTo>
                    <a:pt x="7133" y="69"/>
                  </a:lnTo>
                  <a:lnTo>
                    <a:pt x="7099" y="103"/>
                  </a:lnTo>
                  <a:lnTo>
                    <a:pt x="7076" y="137"/>
                  </a:lnTo>
                  <a:lnTo>
                    <a:pt x="7065" y="183"/>
                  </a:lnTo>
                  <a:lnTo>
                    <a:pt x="7065" y="228"/>
                  </a:lnTo>
                  <a:lnTo>
                    <a:pt x="7065" y="263"/>
                  </a:lnTo>
                  <a:lnTo>
                    <a:pt x="7076" y="308"/>
                  </a:lnTo>
                  <a:lnTo>
                    <a:pt x="5097" y="1446"/>
                  </a:lnTo>
                  <a:lnTo>
                    <a:pt x="5063" y="1400"/>
                  </a:lnTo>
                  <a:lnTo>
                    <a:pt x="5018" y="1377"/>
                  </a:lnTo>
                  <a:lnTo>
                    <a:pt x="4972" y="1355"/>
                  </a:lnTo>
                  <a:lnTo>
                    <a:pt x="4915" y="1343"/>
                  </a:lnTo>
                  <a:lnTo>
                    <a:pt x="4858" y="1355"/>
                  </a:lnTo>
                  <a:lnTo>
                    <a:pt x="4801" y="1377"/>
                  </a:lnTo>
                  <a:lnTo>
                    <a:pt x="4756" y="1411"/>
                  </a:lnTo>
                  <a:lnTo>
                    <a:pt x="4722" y="1446"/>
                  </a:lnTo>
                  <a:lnTo>
                    <a:pt x="2708" y="285"/>
                  </a:lnTo>
                  <a:lnTo>
                    <a:pt x="2720" y="228"/>
                  </a:lnTo>
                  <a:lnTo>
                    <a:pt x="2720" y="194"/>
                  </a:lnTo>
                  <a:lnTo>
                    <a:pt x="2708" y="160"/>
                  </a:lnTo>
                  <a:lnTo>
                    <a:pt x="2674" y="103"/>
                  </a:lnTo>
                  <a:lnTo>
                    <a:pt x="2617" y="58"/>
                  </a:lnTo>
                  <a:lnTo>
                    <a:pt x="2583" y="46"/>
                  </a:lnTo>
                  <a:lnTo>
                    <a:pt x="2504" y="46"/>
                  </a:lnTo>
                  <a:lnTo>
                    <a:pt x="2469" y="58"/>
                  </a:lnTo>
                  <a:lnTo>
                    <a:pt x="2413" y="103"/>
                  </a:lnTo>
                  <a:lnTo>
                    <a:pt x="2378" y="160"/>
                  </a:lnTo>
                  <a:lnTo>
                    <a:pt x="2367" y="194"/>
                  </a:lnTo>
                  <a:lnTo>
                    <a:pt x="2367" y="228"/>
                  </a:lnTo>
                  <a:lnTo>
                    <a:pt x="2378" y="285"/>
                  </a:lnTo>
                  <a:lnTo>
                    <a:pt x="308" y="1480"/>
                  </a:lnTo>
                  <a:lnTo>
                    <a:pt x="285" y="1446"/>
                  </a:lnTo>
                  <a:lnTo>
                    <a:pt x="251" y="1423"/>
                  </a:lnTo>
                  <a:lnTo>
                    <a:pt x="217" y="1411"/>
                  </a:lnTo>
                  <a:lnTo>
                    <a:pt x="172" y="1400"/>
                  </a:lnTo>
                  <a:lnTo>
                    <a:pt x="138" y="1411"/>
                  </a:lnTo>
                  <a:lnTo>
                    <a:pt x="103" y="1411"/>
                  </a:lnTo>
                  <a:lnTo>
                    <a:pt x="58" y="1457"/>
                  </a:lnTo>
                  <a:lnTo>
                    <a:pt x="12" y="1502"/>
                  </a:lnTo>
                  <a:lnTo>
                    <a:pt x="12" y="1537"/>
                  </a:lnTo>
                  <a:lnTo>
                    <a:pt x="1" y="1571"/>
                  </a:lnTo>
                  <a:lnTo>
                    <a:pt x="12" y="1628"/>
                  </a:lnTo>
                  <a:lnTo>
                    <a:pt x="46" y="1684"/>
                  </a:lnTo>
                  <a:lnTo>
                    <a:pt x="92" y="1719"/>
                  </a:lnTo>
                  <a:lnTo>
                    <a:pt x="149" y="1741"/>
                  </a:lnTo>
                  <a:lnTo>
                    <a:pt x="149" y="4164"/>
                  </a:lnTo>
                  <a:lnTo>
                    <a:pt x="92" y="4187"/>
                  </a:lnTo>
                  <a:lnTo>
                    <a:pt x="46" y="4221"/>
                  </a:lnTo>
                  <a:lnTo>
                    <a:pt x="12" y="4267"/>
                  </a:lnTo>
                  <a:lnTo>
                    <a:pt x="1" y="4324"/>
                  </a:lnTo>
                  <a:lnTo>
                    <a:pt x="12" y="4358"/>
                  </a:lnTo>
                  <a:lnTo>
                    <a:pt x="24" y="4392"/>
                  </a:lnTo>
                  <a:lnTo>
                    <a:pt x="58" y="4449"/>
                  </a:lnTo>
                  <a:lnTo>
                    <a:pt x="103" y="4483"/>
                  </a:lnTo>
                  <a:lnTo>
                    <a:pt x="138" y="4494"/>
                  </a:lnTo>
                  <a:lnTo>
                    <a:pt x="217" y="4494"/>
                  </a:lnTo>
                  <a:lnTo>
                    <a:pt x="251" y="4483"/>
                  </a:lnTo>
                  <a:lnTo>
                    <a:pt x="285" y="4460"/>
                  </a:lnTo>
                  <a:lnTo>
                    <a:pt x="308" y="4426"/>
                  </a:lnTo>
                  <a:lnTo>
                    <a:pt x="2310" y="5586"/>
                  </a:lnTo>
                  <a:lnTo>
                    <a:pt x="2299" y="5632"/>
                  </a:lnTo>
                  <a:lnTo>
                    <a:pt x="2287" y="5677"/>
                  </a:lnTo>
                  <a:lnTo>
                    <a:pt x="2299" y="5734"/>
                  </a:lnTo>
                  <a:lnTo>
                    <a:pt x="2310" y="5780"/>
                  </a:lnTo>
                  <a:lnTo>
                    <a:pt x="2777" y="5780"/>
                  </a:lnTo>
                  <a:lnTo>
                    <a:pt x="2788" y="5734"/>
                  </a:lnTo>
                  <a:lnTo>
                    <a:pt x="2799" y="5677"/>
                  </a:lnTo>
                  <a:lnTo>
                    <a:pt x="2788" y="5620"/>
                  </a:lnTo>
                  <a:lnTo>
                    <a:pt x="2777" y="5575"/>
                  </a:lnTo>
                  <a:lnTo>
                    <a:pt x="4767" y="4437"/>
                  </a:lnTo>
                  <a:lnTo>
                    <a:pt x="4790" y="4460"/>
                  </a:lnTo>
                  <a:lnTo>
                    <a:pt x="4824" y="4494"/>
                  </a:lnTo>
                  <a:lnTo>
                    <a:pt x="4870" y="4506"/>
                  </a:lnTo>
                  <a:lnTo>
                    <a:pt x="4915" y="4517"/>
                  </a:lnTo>
                  <a:lnTo>
                    <a:pt x="4961" y="4506"/>
                  </a:lnTo>
                  <a:lnTo>
                    <a:pt x="4995" y="4494"/>
                  </a:lnTo>
                  <a:lnTo>
                    <a:pt x="5029" y="4471"/>
                  </a:lnTo>
                  <a:lnTo>
                    <a:pt x="5063" y="4437"/>
                  </a:lnTo>
                  <a:lnTo>
                    <a:pt x="7042" y="5575"/>
                  </a:lnTo>
                  <a:lnTo>
                    <a:pt x="7031" y="5620"/>
                  </a:lnTo>
                  <a:lnTo>
                    <a:pt x="7020" y="5677"/>
                  </a:lnTo>
                  <a:lnTo>
                    <a:pt x="7031" y="5734"/>
                  </a:lnTo>
                  <a:lnTo>
                    <a:pt x="7042" y="5780"/>
                  </a:lnTo>
                  <a:lnTo>
                    <a:pt x="7520" y="5780"/>
                  </a:lnTo>
                  <a:lnTo>
                    <a:pt x="7543" y="5734"/>
                  </a:lnTo>
                  <a:lnTo>
                    <a:pt x="7543" y="5677"/>
                  </a:lnTo>
                  <a:lnTo>
                    <a:pt x="7543" y="5620"/>
                  </a:lnTo>
                  <a:lnTo>
                    <a:pt x="7520" y="5575"/>
                  </a:lnTo>
                  <a:lnTo>
                    <a:pt x="9465" y="4449"/>
                  </a:lnTo>
                  <a:lnTo>
                    <a:pt x="9499" y="4494"/>
                  </a:lnTo>
                  <a:lnTo>
                    <a:pt x="9545" y="4528"/>
                  </a:lnTo>
                  <a:lnTo>
                    <a:pt x="9602" y="4540"/>
                  </a:lnTo>
                  <a:lnTo>
                    <a:pt x="9659" y="4551"/>
                  </a:lnTo>
                  <a:lnTo>
                    <a:pt x="9693" y="4551"/>
                  </a:lnTo>
                  <a:lnTo>
                    <a:pt x="9738" y="4528"/>
                  </a:lnTo>
                  <a:lnTo>
                    <a:pt x="9772" y="4517"/>
                  </a:lnTo>
                  <a:lnTo>
                    <a:pt x="9807" y="4483"/>
                  </a:lnTo>
                  <a:lnTo>
                    <a:pt x="9841" y="4449"/>
                  </a:lnTo>
                  <a:lnTo>
                    <a:pt x="9852" y="4415"/>
                  </a:lnTo>
                  <a:lnTo>
                    <a:pt x="9875" y="4369"/>
                  </a:lnTo>
                  <a:lnTo>
                    <a:pt x="9875" y="4324"/>
                  </a:lnTo>
                  <a:lnTo>
                    <a:pt x="9875" y="4289"/>
                  </a:lnTo>
                  <a:lnTo>
                    <a:pt x="9863" y="4244"/>
                  </a:lnTo>
                  <a:lnTo>
                    <a:pt x="9841" y="4210"/>
                  </a:lnTo>
                  <a:lnTo>
                    <a:pt x="9818" y="4176"/>
                  </a:lnTo>
                  <a:lnTo>
                    <a:pt x="9784" y="4153"/>
                  </a:lnTo>
                  <a:lnTo>
                    <a:pt x="9750" y="4130"/>
                  </a:lnTo>
                  <a:lnTo>
                    <a:pt x="9716" y="4119"/>
                  </a:lnTo>
                  <a:lnTo>
                    <a:pt x="9670" y="4107"/>
                  </a:lnTo>
                  <a:lnTo>
                    <a:pt x="9670" y="1741"/>
                  </a:lnTo>
                  <a:lnTo>
                    <a:pt x="9727" y="1719"/>
                  </a:lnTo>
                  <a:lnTo>
                    <a:pt x="9784" y="1684"/>
                  </a:lnTo>
                  <a:lnTo>
                    <a:pt x="9807" y="1628"/>
                  </a:lnTo>
                  <a:lnTo>
                    <a:pt x="9818" y="1571"/>
                  </a:lnTo>
                  <a:lnTo>
                    <a:pt x="9818" y="1537"/>
                  </a:lnTo>
                  <a:lnTo>
                    <a:pt x="9807" y="1502"/>
                  </a:lnTo>
                  <a:lnTo>
                    <a:pt x="9772" y="1457"/>
                  </a:lnTo>
                  <a:lnTo>
                    <a:pt x="9716" y="1411"/>
                  </a:lnTo>
                  <a:lnTo>
                    <a:pt x="9693" y="1411"/>
                  </a:lnTo>
                  <a:lnTo>
                    <a:pt x="9659" y="1400"/>
                  </a:lnTo>
                  <a:lnTo>
                    <a:pt x="9613" y="1411"/>
                  </a:lnTo>
                  <a:lnTo>
                    <a:pt x="9568" y="1423"/>
                  </a:lnTo>
                  <a:lnTo>
                    <a:pt x="9545" y="1446"/>
                  </a:lnTo>
                  <a:lnTo>
                    <a:pt x="9511" y="1480"/>
                  </a:lnTo>
                  <a:lnTo>
                    <a:pt x="7486" y="308"/>
                  </a:lnTo>
                  <a:lnTo>
                    <a:pt x="7497" y="263"/>
                  </a:lnTo>
                  <a:lnTo>
                    <a:pt x="7497" y="228"/>
                  </a:lnTo>
                  <a:lnTo>
                    <a:pt x="7497" y="183"/>
                  </a:lnTo>
                  <a:lnTo>
                    <a:pt x="7486" y="137"/>
                  </a:lnTo>
                  <a:lnTo>
                    <a:pt x="7463" y="103"/>
                  </a:lnTo>
                  <a:lnTo>
                    <a:pt x="7441" y="69"/>
                  </a:lnTo>
                  <a:lnTo>
                    <a:pt x="7406" y="46"/>
                  </a:lnTo>
                  <a:lnTo>
                    <a:pt x="7372" y="24"/>
                  </a:lnTo>
                  <a:lnTo>
                    <a:pt x="7327" y="12"/>
                  </a:lnTo>
                  <a:lnTo>
                    <a:pt x="7281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3845621" y="4533797"/>
              <a:ext cx="1780038" cy="609674"/>
            </a:xfrm>
            <a:custGeom>
              <a:avLst/>
              <a:gdLst/>
              <a:ahLst/>
              <a:cxnLst/>
              <a:rect l="l" t="t" r="r" b="b"/>
              <a:pathLst>
                <a:path w="17007" h="5825" extrusionOk="0">
                  <a:moveTo>
                    <a:pt x="9522" y="364"/>
                  </a:moveTo>
                  <a:lnTo>
                    <a:pt x="9556" y="399"/>
                  </a:lnTo>
                  <a:lnTo>
                    <a:pt x="9590" y="421"/>
                  </a:lnTo>
                  <a:lnTo>
                    <a:pt x="9635" y="444"/>
                  </a:lnTo>
                  <a:lnTo>
                    <a:pt x="9715" y="444"/>
                  </a:lnTo>
                  <a:lnTo>
                    <a:pt x="9761" y="421"/>
                  </a:lnTo>
                  <a:lnTo>
                    <a:pt x="9795" y="399"/>
                  </a:lnTo>
                  <a:lnTo>
                    <a:pt x="9818" y="376"/>
                  </a:lnTo>
                  <a:lnTo>
                    <a:pt x="11831" y="1536"/>
                  </a:lnTo>
                  <a:lnTo>
                    <a:pt x="11820" y="1570"/>
                  </a:lnTo>
                  <a:lnTo>
                    <a:pt x="11820" y="1616"/>
                  </a:lnTo>
                  <a:lnTo>
                    <a:pt x="11820" y="1661"/>
                  </a:lnTo>
                  <a:lnTo>
                    <a:pt x="11831" y="1695"/>
                  </a:lnTo>
                  <a:lnTo>
                    <a:pt x="11854" y="1729"/>
                  </a:lnTo>
                  <a:lnTo>
                    <a:pt x="11876" y="1764"/>
                  </a:lnTo>
                  <a:lnTo>
                    <a:pt x="11911" y="1798"/>
                  </a:lnTo>
                  <a:lnTo>
                    <a:pt x="11945" y="1820"/>
                  </a:lnTo>
                  <a:lnTo>
                    <a:pt x="11979" y="1832"/>
                  </a:lnTo>
                  <a:lnTo>
                    <a:pt x="12013" y="1843"/>
                  </a:lnTo>
                  <a:lnTo>
                    <a:pt x="12013" y="4198"/>
                  </a:lnTo>
                  <a:lnTo>
                    <a:pt x="11956" y="4209"/>
                  </a:lnTo>
                  <a:lnTo>
                    <a:pt x="11911" y="4255"/>
                  </a:lnTo>
                  <a:lnTo>
                    <a:pt x="11876" y="4312"/>
                  </a:lnTo>
                  <a:lnTo>
                    <a:pt x="11865" y="4369"/>
                  </a:lnTo>
                  <a:lnTo>
                    <a:pt x="11876" y="4437"/>
                  </a:lnTo>
                  <a:lnTo>
                    <a:pt x="9886" y="5586"/>
                  </a:lnTo>
                  <a:lnTo>
                    <a:pt x="9852" y="5540"/>
                  </a:lnTo>
                  <a:lnTo>
                    <a:pt x="9795" y="5495"/>
                  </a:lnTo>
                  <a:lnTo>
                    <a:pt x="9738" y="5472"/>
                  </a:lnTo>
                  <a:lnTo>
                    <a:pt x="9613" y="5472"/>
                  </a:lnTo>
                  <a:lnTo>
                    <a:pt x="9556" y="5495"/>
                  </a:lnTo>
                  <a:lnTo>
                    <a:pt x="9499" y="5540"/>
                  </a:lnTo>
                  <a:lnTo>
                    <a:pt x="9465" y="5586"/>
                  </a:lnTo>
                  <a:lnTo>
                    <a:pt x="7463" y="4437"/>
                  </a:lnTo>
                  <a:lnTo>
                    <a:pt x="7474" y="4369"/>
                  </a:lnTo>
                  <a:lnTo>
                    <a:pt x="7463" y="4312"/>
                  </a:lnTo>
                  <a:lnTo>
                    <a:pt x="7429" y="4266"/>
                  </a:lnTo>
                  <a:lnTo>
                    <a:pt x="7383" y="4221"/>
                  </a:lnTo>
                  <a:lnTo>
                    <a:pt x="7326" y="4209"/>
                  </a:lnTo>
                  <a:lnTo>
                    <a:pt x="7326" y="1786"/>
                  </a:lnTo>
                  <a:lnTo>
                    <a:pt x="7383" y="1764"/>
                  </a:lnTo>
                  <a:lnTo>
                    <a:pt x="7429" y="1729"/>
                  </a:lnTo>
                  <a:lnTo>
                    <a:pt x="7463" y="1673"/>
                  </a:lnTo>
                  <a:lnTo>
                    <a:pt x="7474" y="1616"/>
                  </a:lnTo>
                  <a:lnTo>
                    <a:pt x="7463" y="1559"/>
                  </a:lnTo>
                  <a:lnTo>
                    <a:pt x="9522" y="364"/>
                  </a:lnTo>
                  <a:close/>
                  <a:moveTo>
                    <a:pt x="14595" y="387"/>
                  </a:moveTo>
                  <a:lnTo>
                    <a:pt x="16620" y="1559"/>
                  </a:lnTo>
                  <a:lnTo>
                    <a:pt x="16620" y="1616"/>
                  </a:lnTo>
                  <a:lnTo>
                    <a:pt x="16631" y="1673"/>
                  </a:lnTo>
                  <a:lnTo>
                    <a:pt x="16654" y="1729"/>
                  </a:lnTo>
                  <a:lnTo>
                    <a:pt x="16700" y="1764"/>
                  </a:lnTo>
                  <a:lnTo>
                    <a:pt x="16756" y="1786"/>
                  </a:lnTo>
                  <a:lnTo>
                    <a:pt x="16756" y="4152"/>
                  </a:lnTo>
                  <a:lnTo>
                    <a:pt x="16722" y="4164"/>
                  </a:lnTo>
                  <a:lnTo>
                    <a:pt x="16677" y="4175"/>
                  </a:lnTo>
                  <a:lnTo>
                    <a:pt x="16654" y="4198"/>
                  </a:lnTo>
                  <a:lnTo>
                    <a:pt x="16620" y="4232"/>
                  </a:lnTo>
                  <a:lnTo>
                    <a:pt x="16597" y="4255"/>
                  </a:lnTo>
                  <a:lnTo>
                    <a:pt x="16574" y="4289"/>
                  </a:lnTo>
                  <a:lnTo>
                    <a:pt x="16563" y="4334"/>
                  </a:lnTo>
                  <a:lnTo>
                    <a:pt x="16563" y="4369"/>
                  </a:lnTo>
                  <a:lnTo>
                    <a:pt x="16563" y="4414"/>
                  </a:lnTo>
                  <a:lnTo>
                    <a:pt x="16574" y="4460"/>
                  </a:lnTo>
                  <a:lnTo>
                    <a:pt x="14629" y="5574"/>
                  </a:lnTo>
                  <a:lnTo>
                    <a:pt x="14595" y="5529"/>
                  </a:lnTo>
                  <a:lnTo>
                    <a:pt x="14538" y="5495"/>
                  </a:lnTo>
                  <a:lnTo>
                    <a:pt x="14481" y="5472"/>
                  </a:lnTo>
                  <a:lnTo>
                    <a:pt x="14413" y="5461"/>
                  </a:lnTo>
                  <a:lnTo>
                    <a:pt x="14345" y="5472"/>
                  </a:lnTo>
                  <a:lnTo>
                    <a:pt x="14288" y="5495"/>
                  </a:lnTo>
                  <a:lnTo>
                    <a:pt x="14231" y="5529"/>
                  </a:lnTo>
                  <a:lnTo>
                    <a:pt x="14197" y="5586"/>
                  </a:lnTo>
                  <a:lnTo>
                    <a:pt x="12218" y="4437"/>
                  </a:lnTo>
                  <a:lnTo>
                    <a:pt x="12229" y="4369"/>
                  </a:lnTo>
                  <a:lnTo>
                    <a:pt x="12218" y="4312"/>
                  </a:lnTo>
                  <a:lnTo>
                    <a:pt x="12184" y="4255"/>
                  </a:lnTo>
                  <a:lnTo>
                    <a:pt x="12127" y="4209"/>
                  </a:lnTo>
                  <a:lnTo>
                    <a:pt x="12058" y="4198"/>
                  </a:lnTo>
                  <a:lnTo>
                    <a:pt x="12058" y="1843"/>
                  </a:lnTo>
                  <a:lnTo>
                    <a:pt x="12104" y="1832"/>
                  </a:lnTo>
                  <a:lnTo>
                    <a:pt x="12149" y="1820"/>
                  </a:lnTo>
                  <a:lnTo>
                    <a:pt x="12184" y="1798"/>
                  </a:lnTo>
                  <a:lnTo>
                    <a:pt x="12206" y="1764"/>
                  </a:lnTo>
                  <a:lnTo>
                    <a:pt x="12240" y="1741"/>
                  </a:lnTo>
                  <a:lnTo>
                    <a:pt x="12252" y="1695"/>
                  </a:lnTo>
                  <a:lnTo>
                    <a:pt x="12263" y="1661"/>
                  </a:lnTo>
                  <a:lnTo>
                    <a:pt x="12275" y="1616"/>
                  </a:lnTo>
                  <a:lnTo>
                    <a:pt x="12263" y="1570"/>
                  </a:lnTo>
                  <a:lnTo>
                    <a:pt x="12252" y="1536"/>
                  </a:lnTo>
                  <a:lnTo>
                    <a:pt x="14231" y="387"/>
                  </a:lnTo>
                  <a:lnTo>
                    <a:pt x="14265" y="433"/>
                  </a:lnTo>
                  <a:lnTo>
                    <a:pt x="14311" y="455"/>
                  </a:lnTo>
                  <a:lnTo>
                    <a:pt x="14356" y="478"/>
                  </a:lnTo>
                  <a:lnTo>
                    <a:pt x="14413" y="490"/>
                  </a:lnTo>
                  <a:lnTo>
                    <a:pt x="14470" y="478"/>
                  </a:lnTo>
                  <a:lnTo>
                    <a:pt x="14516" y="467"/>
                  </a:lnTo>
                  <a:lnTo>
                    <a:pt x="14561" y="433"/>
                  </a:lnTo>
                  <a:lnTo>
                    <a:pt x="14595" y="387"/>
                  </a:lnTo>
                  <a:close/>
                  <a:moveTo>
                    <a:pt x="5154" y="410"/>
                  </a:moveTo>
                  <a:lnTo>
                    <a:pt x="7144" y="1559"/>
                  </a:lnTo>
                  <a:lnTo>
                    <a:pt x="7133" y="1616"/>
                  </a:lnTo>
                  <a:lnTo>
                    <a:pt x="7144" y="1673"/>
                  </a:lnTo>
                  <a:lnTo>
                    <a:pt x="7178" y="1729"/>
                  </a:lnTo>
                  <a:lnTo>
                    <a:pt x="7224" y="1764"/>
                  </a:lnTo>
                  <a:lnTo>
                    <a:pt x="7281" y="1786"/>
                  </a:lnTo>
                  <a:lnTo>
                    <a:pt x="7281" y="4209"/>
                  </a:lnTo>
                  <a:lnTo>
                    <a:pt x="7224" y="4232"/>
                  </a:lnTo>
                  <a:lnTo>
                    <a:pt x="7178" y="4266"/>
                  </a:lnTo>
                  <a:lnTo>
                    <a:pt x="7144" y="4312"/>
                  </a:lnTo>
                  <a:lnTo>
                    <a:pt x="7133" y="4369"/>
                  </a:lnTo>
                  <a:lnTo>
                    <a:pt x="7144" y="4425"/>
                  </a:lnTo>
                  <a:lnTo>
                    <a:pt x="5119" y="5597"/>
                  </a:lnTo>
                  <a:lnTo>
                    <a:pt x="5085" y="5563"/>
                  </a:lnTo>
                  <a:lnTo>
                    <a:pt x="5040" y="5529"/>
                  </a:lnTo>
                  <a:lnTo>
                    <a:pt x="4994" y="5506"/>
                  </a:lnTo>
                  <a:lnTo>
                    <a:pt x="4881" y="5506"/>
                  </a:lnTo>
                  <a:lnTo>
                    <a:pt x="4824" y="5529"/>
                  </a:lnTo>
                  <a:lnTo>
                    <a:pt x="4790" y="5563"/>
                  </a:lnTo>
                  <a:lnTo>
                    <a:pt x="4755" y="5608"/>
                  </a:lnTo>
                  <a:lnTo>
                    <a:pt x="2765" y="4460"/>
                  </a:lnTo>
                  <a:lnTo>
                    <a:pt x="2776" y="4414"/>
                  </a:lnTo>
                  <a:lnTo>
                    <a:pt x="2776" y="4369"/>
                  </a:lnTo>
                  <a:lnTo>
                    <a:pt x="2776" y="4334"/>
                  </a:lnTo>
                  <a:lnTo>
                    <a:pt x="2765" y="4289"/>
                  </a:lnTo>
                  <a:lnTo>
                    <a:pt x="2742" y="4255"/>
                  </a:lnTo>
                  <a:lnTo>
                    <a:pt x="2719" y="4232"/>
                  </a:lnTo>
                  <a:lnTo>
                    <a:pt x="2697" y="4198"/>
                  </a:lnTo>
                  <a:lnTo>
                    <a:pt x="2662" y="4187"/>
                  </a:lnTo>
                  <a:lnTo>
                    <a:pt x="2617" y="4164"/>
                  </a:lnTo>
                  <a:lnTo>
                    <a:pt x="2583" y="4164"/>
                  </a:lnTo>
                  <a:lnTo>
                    <a:pt x="2583" y="1866"/>
                  </a:lnTo>
                  <a:lnTo>
                    <a:pt x="2628" y="1866"/>
                  </a:lnTo>
                  <a:lnTo>
                    <a:pt x="2674" y="1843"/>
                  </a:lnTo>
                  <a:lnTo>
                    <a:pt x="2719" y="1820"/>
                  </a:lnTo>
                  <a:lnTo>
                    <a:pt x="2753" y="1786"/>
                  </a:lnTo>
                  <a:lnTo>
                    <a:pt x="2776" y="1752"/>
                  </a:lnTo>
                  <a:lnTo>
                    <a:pt x="2799" y="1707"/>
                  </a:lnTo>
                  <a:lnTo>
                    <a:pt x="2810" y="1661"/>
                  </a:lnTo>
                  <a:lnTo>
                    <a:pt x="2822" y="1616"/>
                  </a:lnTo>
                  <a:lnTo>
                    <a:pt x="2810" y="1570"/>
                  </a:lnTo>
                  <a:lnTo>
                    <a:pt x="2799" y="1513"/>
                  </a:lnTo>
                  <a:lnTo>
                    <a:pt x="4710" y="410"/>
                  </a:lnTo>
                  <a:lnTo>
                    <a:pt x="4755" y="467"/>
                  </a:lnTo>
                  <a:lnTo>
                    <a:pt x="4801" y="501"/>
                  </a:lnTo>
                  <a:lnTo>
                    <a:pt x="4869" y="524"/>
                  </a:lnTo>
                  <a:lnTo>
                    <a:pt x="4937" y="535"/>
                  </a:lnTo>
                  <a:lnTo>
                    <a:pt x="5006" y="524"/>
                  </a:lnTo>
                  <a:lnTo>
                    <a:pt x="5063" y="501"/>
                  </a:lnTo>
                  <a:lnTo>
                    <a:pt x="5108" y="467"/>
                  </a:lnTo>
                  <a:lnTo>
                    <a:pt x="5154" y="410"/>
                  </a:lnTo>
                  <a:close/>
                  <a:moveTo>
                    <a:pt x="4937" y="0"/>
                  </a:moveTo>
                  <a:lnTo>
                    <a:pt x="4881" y="12"/>
                  </a:lnTo>
                  <a:lnTo>
                    <a:pt x="4835" y="23"/>
                  </a:lnTo>
                  <a:lnTo>
                    <a:pt x="4790" y="46"/>
                  </a:lnTo>
                  <a:lnTo>
                    <a:pt x="4744" y="80"/>
                  </a:lnTo>
                  <a:lnTo>
                    <a:pt x="4710" y="126"/>
                  </a:lnTo>
                  <a:lnTo>
                    <a:pt x="4687" y="171"/>
                  </a:lnTo>
                  <a:lnTo>
                    <a:pt x="4676" y="217"/>
                  </a:lnTo>
                  <a:lnTo>
                    <a:pt x="4664" y="273"/>
                  </a:lnTo>
                  <a:lnTo>
                    <a:pt x="4676" y="319"/>
                  </a:lnTo>
                  <a:lnTo>
                    <a:pt x="4687" y="376"/>
                  </a:lnTo>
                  <a:lnTo>
                    <a:pt x="2776" y="1479"/>
                  </a:lnTo>
                  <a:lnTo>
                    <a:pt x="2731" y="1434"/>
                  </a:lnTo>
                  <a:lnTo>
                    <a:pt x="2685" y="1400"/>
                  </a:lnTo>
                  <a:lnTo>
                    <a:pt x="2628" y="1377"/>
                  </a:lnTo>
                  <a:lnTo>
                    <a:pt x="2560" y="1365"/>
                  </a:lnTo>
                  <a:lnTo>
                    <a:pt x="2515" y="1365"/>
                  </a:lnTo>
                  <a:lnTo>
                    <a:pt x="2469" y="1388"/>
                  </a:lnTo>
                  <a:lnTo>
                    <a:pt x="2423" y="1411"/>
                  </a:lnTo>
                  <a:lnTo>
                    <a:pt x="2389" y="1434"/>
                  </a:lnTo>
                  <a:lnTo>
                    <a:pt x="2355" y="1479"/>
                  </a:lnTo>
                  <a:lnTo>
                    <a:pt x="2332" y="1513"/>
                  </a:lnTo>
                  <a:lnTo>
                    <a:pt x="2321" y="1570"/>
                  </a:lnTo>
                  <a:lnTo>
                    <a:pt x="2310" y="1616"/>
                  </a:lnTo>
                  <a:lnTo>
                    <a:pt x="2321" y="1661"/>
                  </a:lnTo>
                  <a:lnTo>
                    <a:pt x="2332" y="1707"/>
                  </a:lnTo>
                  <a:lnTo>
                    <a:pt x="2344" y="1752"/>
                  </a:lnTo>
                  <a:lnTo>
                    <a:pt x="2378" y="1786"/>
                  </a:lnTo>
                  <a:lnTo>
                    <a:pt x="2412" y="1820"/>
                  </a:lnTo>
                  <a:lnTo>
                    <a:pt x="2446" y="1843"/>
                  </a:lnTo>
                  <a:lnTo>
                    <a:pt x="2492" y="1855"/>
                  </a:lnTo>
                  <a:lnTo>
                    <a:pt x="2537" y="1866"/>
                  </a:lnTo>
                  <a:lnTo>
                    <a:pt x="2537" y="4164"/>
                  </a:lnTo>
                  <a:lnTo>
                    <a:pt x="2503" y="4175"/>
                  </a:lnTo>
                  <a:lnTo>
                    <a:pt x="2458" y="4187"/>
                  </a:lnTo>
                  <a:lnTo>
                    <a:pt x="2401" y="4232"/>
                  </a:lnTo>
                  <a:lnTo>
                    <a:pt x="2378" y="4266"/>
                  </a:lnTo>
                  <a:lnTo>
                    <a:pt x="2367" y="4300"/>
                  </a:lnTo>
                  <a:lnTo>
                    <a:pt x="2355" y="4334"/>
                  </a:lnTo>
                  <a:lnTo>
                    <a:pt x="2355" y="4369"/>
                  </a:lnTo>
                  <a:lnTo>
                    <a:pt x="2355" y="4414"/>
                  </a:lnTo>
                  <a:lnTo>
                    <a:pt x="2367" y="4448"/>
                  </a:lnTo>
                  <a:lnTo>
                    <a:pt x="353" y="5608"/>
                  </a:lnTo>
                  <a:lnTo>
                    <a:pt x="319" y="5586"/>
                  </a:lnTo>
                  <a:lnTo>
                    <a:pt x="285" y="5552"/>
                  </a:lnTo>
                  <a:lnTo>
                    <a:pt x="239" y="5540"/>
                  </a:lnTo>
                  <a:lnTo>
                    <a:pt x="194" y="5529"/>
                  </a:lnTo>
                  <a:lnTo>
                    <a:pt x="160" y="5540"/>
                  </a:lnTo>
                  <a:lnTo>
                    <a:pt x="126" y="5552"/>
                  </a:lnTo>
                  <a:lnTo>
                    <a:pt x="92" y="5563"/>
                  </a:lnTo>
                  <a:lnTo>
                    <a:pt x="57" y="5586"/>
                  </a:lnTo>
                  <a:lnTo>
                    <a:pt x="35" y="5620"/>
                  </a:lnTo>
                  <a:lnTo>
                    <a:pt x="23" y="5654"/>
                  </a:lnTo>
                  <a:lnTo>
                    <a:pt x="12" y="5688"/>
                  </a:lnTo>
                  <a:lnTo>
                    <a:pt x="1" y="5722"/>
                  </a:lnTo>
                  <a:lnTo>
                    <a:pt x="12" y="5779"/>
                  </a:lnTo>
                  <a:lnTo>
                    <a:pt x="35" y="5825"/>
                  </a:lnTo>
                  <a:lnTo>
                    <a:pt x="353" y="5825"/>
                  </a:lnTo>
                  <a:lnTo>
                    <a:pt x="376" y="5779"/>
                  </a:lnTo>
                  <a:lnTo>
                    <a:pt x="387" y="5722"/>
                  </a:lnTo>
                  <a:lnTo>
                    <a:pt x="376" y="5688"/>
                  </a:lnTo>
                  <a:lnTo>
                    <a:pt x="376" y="5654"/>
                  </a:lnTo>
                  <a:lnTo>
                    <a:pt x="2389" y="4494"/>
                  </a:lnTo>
                  <a:lnTo>
                    <a:pt x="2423" y="4528"/>
                  </a:lnTo>
                  <a:lnTo>
                    <a:pt x="2458" y="4562"/>
                  </a:lnTo>
                  <a:lnTo>
                    <a:pt x="2515" y="4585"/>
                  </a:lnTo>
                  <a:lnTo>
                    <a:pt x="2617" y="4585"/>
                  </a:lnTo>
                  <a:lnTo>
                    <a:pt x="2662" y="4562"/>
                  </a:lnTo>
                  <a:lnTo>
                    <a:pt x="2708" y="4539"/>
                  </a:lnTo>
                  <a:lnTo>
                    <a:pt x="2742" y="4494"/>
                  </a:lnTo>
                  <a:lnTo>
                    <a:pt x="4733" y="5643"/>
                  </a:lnTo>
                  <a:lnTo>
                    <a:pt x="4721" y="5677"/>
                  </a:lnTo>
                  <a:lnTo>
                    <a:pt x="4721" y="5722"/>
                  </a:lnTo>
                  <a:lnTo>
                    <a:pt x="4721" y="5779"/>
                  </a:lnTo>
                  <a:lnTo>
                    <a:pt x="4744" y="5825"/>
                  </a:lnTo>
                  <a:lnTo>
                    <a:pt x="5131" y="5825"/>
                  </a:lnTo>
                  <a:lnTo>
                    <a:pt x="5142" y="5779"/>
                  </a:lnTo>
                  <a:lnTo>
                    <a:pt x="5154" y="5722"/>
                  </a:lnTo>
                  <a:lnTo>
                    <a:pt x="5154" y="5677"/>
                  </a:lnTo>
                  <a:lnTo>
                    <a:pt x="5142" y="5643"/>
                  </a:lnTo>
                  <a:lnTo>
                    <a:pt x="7167" y="4471"/>
                  </a:lnTo>
                  <a:lnTo>
                    <a:pt x="7190" y="4494"/>
                  </a:lnTo>
                  <a:lnTo>
                    <a:pt x="7224" y="4516"/>
                  </a:lnTo>
                  <a:lnTo>
                    <a:pt x="7258" y="4539"/>
                  </a:lnTo>
                  <a:lnTo>
                    <a:pt x="7349" y="4539"/>
                  </a:lnTo>
                  <a:lnTo>
                    <a:pt x="7383" y="4528"/>
                  </a:lnTo>
                  <a:lnTo>
                    <a:pt x="7417" y="4505"/>
                  </a:lnTo>
                  <a:lnTo>
                    <a:pt x="7440" y="4471"/>
                  </a:lnTo>
                  <a:lnTo>
                    <a:pt x="9442" y="5631"/>
                  </a:lnTo>
                  <a:lnTo>
                    <a:pt x="9419" y="5677"/>
                  </a:lnTo>
                  <a:lnTo>
                    <a:pt x="9419" y="5722"/>
                  </a:lnTo>
                  <a:lnTo>
                    <a:pt x="9431" y="5779"/>
                  </a:lnTo>
                  <a:lnTo>
                    <a:pt x="9442" y="5825"/>
                  </a:lnTo>
                  <a:lnTo>
                    <a:pt x="9909" y="5825"/>
                  </a:lnTo>
                  <a:lnTo>
                    <a:pt x="9920" y="5779"/>
                  </a:lnTo>
                  <a:lnTo>
                    <a:pt x="9931" y="5722"/>
                  </a:lnTo>
                  <a:lnTo>
                    <a:pt x="9920" y="5665"/>
                  </a:lnTo>
                  <a:lnTo>
                    <a:pt x="9909" y="5620"/>
                  </a:lnTo>
                  <a:lnTo>
                    <a:pt x="11888" y="4482"/>
                  </a:lnTo>
                  <a:lnTo>
                    <a:pt x="11922" y="4505"/>
                  </a:lnTo>
                  <a:lnTo>
                    <a:pt x="11956" y="4539"/>
                  </a:lnTo>
                  <a:lnTo>
                    <a:pt x="12002" y="4551"/>
                  </a:lnTo>
                  <a:lnTo>
                    <a:pt x="12047" y="4562"/>
                  </a:lnTo>
                  <a:lnTo>
                    <a:pt x="12093" y="4551"/>
                  </a:lnTo>
                  <a:lnTo>
                    <a:pt x="12127" y="4539"/>
                  </a:lnTo>
                  <a:lnTo>
                    <a:pt x="12161" y="4516"/>
                  </a:lnTo>
                  <a:lnTo>
                    <a:pt x="12195" y="4482"/>
                  </a:lnTo>
                  <a:lnTo>
                    <a:pt x="14174" y="5620"/>
                  </a:lnTo>
                  <a:lnTo>
                    <a:pt x="14163" y="5665"/>
                  </a:lnTo>
                  <a:lnTo>
                    <a:pt x="14152" y="5722"/>
                  </a:lnTo>
                  <a:lnTo>
                    <a:pt x="14163" y="5779"/>
                  </a:lnTo>
                  <a:lnTo>
                    <a:pt x="14174" y="5825"/>
                  </a:lnTo>
                  <a:lnTo>
                    <a:pt x="14652" y="5825"/>
                  </a:lnTo>
                  <a:lnTo>
                    <a:pt x="14675" y="5779"/>
                  </a:lnTo>
                  <a:lnTo>
                    <a:pt x="14675" y="5722"/>
                  </a:lnTo>
                  <a:lnTo>
                    <a:pt x="14675" y="5665"/>
                  </a:lnTo>
                  <a:lnTo>
                    <a:pt x="14652" y="5620"/>
                  </a:lnTo>
                  <a:lnTo>
                    <a:pt x="16597" y="4494"/>
                  </a:lnTo>
                  <a:lnTo>
                    <a:pt x="16631" y="4539"/>
                  </a:lnTo>
                  <a:lnTo>
                    <a:pt x="16677" y="4573"/>
                  </a:lnTo>
                  <a:lnTo>
                    <a:pt x="16734" y="4585"/>
                  </a:lnTo>
                  <a:lnTo>
                    <a:pt x="16779" y="4596"/>
                  </a:lnTo>
                  <a:lnTo>
                    <a:pt x="16825" y="4596"/>
                  </a:lnTo>
                  <a:lnTo>
                    <a:pt x="16870" y="4573"/>
                  </a:lnTo>
                  <a:lnTo>
                    <a:pt x="16904" y="4562"/>
                  </a:lnTo>
                  <a:lnTo>
                    <a:pt x="16939" y="4528"/>
                  </a:lnTo>
                  <a:lnTo>
                    <a:pt x="16973" y="4494"/>
                  </a:lnTo>
                  <a:lnTo>
                    <a:pt x="16984" y="4460"/>
                  </a:lnTo>
                  <a:lnTo>
                    <a:pt x="17007" y="4414"/>
                  </a:lnTo>
                  <a:lnTo>
                    <a:pt x="17007" y="4369"/>
                  </a:lnTo>
                  <a:lnTo>
                    <a:pt x="17007" y="4334"/>
                  </a:lnTo>
                  <a:lnTo>
                    <a:pt x="16995" y="4289"/>
                  </a:lnTo>
                  <a:lnTo>
                    <a:pt x="16973" y="4255"/>
                  </a:lnTo>
                  <a:lnTo>
                    <a:pt x="16950" y="4221"/>
                  </a:lnTo>
                  <a:lnTo>
                    <a:pt x="16916" y="4198"/>
                  </a:lnTo>
                  <a:lnTo>
                    <a:pt x="16882" y="4175"/>
                  </a:lnTo>
                  <a:lnTo>
                    <a:pt x="16848" y="4164"/>
                  </a:lnTo>
                  <a:lnTo>
                    <a:pt x="16802" y="4152"/>
                  </a:lnTo>
                  <a:lnTo>
                    <a:pt x="16802" y="1786"/>
                  </a:lnTo>
                  <a:lnTo>
                    <a:pt x="16859" y="1764"/>
                  </a:lnTo>
                  <a:lnTo>
                    <a:pt x="16916" y="1729"/>
                  </a:lnTo>
                  <a:lnTo>
                    <a:pt x="16939" y="1673"/>
                  </a:lnTo>
                  <a:lnTo>
                    <a:pt x="16950" y="1616"/>
                  </a:lnTo>
                  <a:lnTo>
                    <a:pt x="16950" y="1582"/>
                  </a:lnTo>
                  <a:lnTo>
                    <a:pt x="16939" y="1547"/>
                  </a:lnTo>
                  <a:lnTo>
                    <a:pt x="16904" y="1502"/>
                  </a:lnTo>
                  <a:lnTo>
                    <a:pt x="16848" y="1456"/>
                  </a:lnTo>
                  <a:lnTo>
                    <a:pt x="16813" y="1456"/>
                  </a:lnTo>
                  <a:lnTo>
                    <a:pt x="16779" y="1445"/>
                  </a:lnTo>
                  <a:lnTo>
                    <a:pt x="16745" y="1456"/>
                  </a:lnTo>
                  <a:lnTo>
                    <a:pt x="16700" y="1468"/>
                  </a:lnTo>
                  <a:lnTo>
                    <a:pt x="16677" y="1491"/>
                  </a:lnTo>
                  <a:lnTo>
                    <a:pt x="16643" y="1525"/>
                  </a:lnTo>
                  <a:lnTo>
                    <a:pt x="14618" y="353"/>
                  </a:lnTo>
                  <a:lnTo>
                    <a:pt x="14629" y="308"/>
                  </a:lnTo>
                  <a:lnTo>
                    <a:pt x="14629" y="273"/>
                  </a:lnTo>
                  <a:lnTo>
                    <a:pt x="14629" y="228"/>
                  </a:lnTo>
                  <a:lnTo>
                    <a:pt x="14618" y="182"/>
                  </a:lnTo>
                  <a:lnTo>
                    <a:pt x="14595" y="148"/>
                  </a:lnTo>
                  <a:lnTo>
                    <a:pt x="14572" y="114"/>
                  </a:lnTo>
                  <a:lnTo>
                    <a:pt x="14538" y="91"/>
                  </a:lnTo>
                  <a:lnTo>
                    <a:pt x="14504" y="69"/>
                  </a:lnTo>
                  <a:lnTo>
                    <a:pt x="14459" y="57"/>
                  </a:lnTo>
                  <a:lnTo>
                    <a:pt x="14413" y="46"/>
                  </a:lnTo>
                  <a:lnTo>
                    <a:pt x="14368" y="57"/>
                  </a:lnTo>
                  <a:lnTo>
                    <a:pt x="14334" y="69"/>
                  </a:lnTo>
                  <a:lnTo>
                    <a:pt x="14288" y="91"/>
                  </a:lnTo>
                  <a:lnTo>
                    <a:pt x="14265" y="114"/>
                  </a:lnTo>
                  <a:lnTo>
                    <a:pt x="14231" y="148"/>
                  </a:lnTo>
                  <a:lnTo>
                    <a:pt x="14208" y="182"/>
                  </a:lnTo>
                  <a:lnTo>
                    <a:pt x="14197" y="228"/>
                  </a:lnTo>
                  <a:lnTo>
                    <a:pt x="14197" y="273"/>
                  </a:lnTo>
                  <a:lnTo>
                    <a:pt x="14197" y="308"/>
                  </a:lnTo>
                  <a:lnTo>
                    <a:pt x="14208" y="353"/>
                  </a:lnTo>
                  <a:lnTo>
                    <a:pt x="12229" y="1491"/>
                  </a:lnTo>
                  <a:lnTo>
                    <a:pt x="12195" y="1445"/>
                  </a:lnTo>
                  <a:lnTo>
                    <a:pt x="12149" y="1422"/>
                  </a:lnTo>
                  <a:lnTo>
                    <a:pt x="12104" y="1400"/>
                  </a:lnTo>
                  <a:lnTo>
                    <a:pt x="12047" y="1388"/>
                  </a:lnTo>
                  <a:lnTo>
                    <a:pt x="11990" y="1400"/>
                  </a:lnTo>
                  <a:lnTo>
                    <a:pt x="11933" y="1422"/>
                  </a:lnTo>
                  <a:lnTo>
                    <a:pt x="11888" y="1456"/>
                  </a:lnTo>
                  <a:lnTo>
                    <a:pt x="11854" y="1491"/>
                  </a:lnTo>
                  <a:lnTo>
                    <a:pt x="9840" y="330"/>
                  </a:lnTo>
                  <a:lnTo>
                    <a:pt x="9852" y="273"/>
                  </a:lnTo>
                  <a:lnTo>
                    <a:pt x="9852" y="239"/>
                  </a:lnTo>
                  <a:lnTo>
                    <a:pt x="9840" y="205"/>
                  </a:lnTo>
                  <a:lnTo>
                    <a:pt x="9795" y="148"/>
                  </a:lnTo>
                  <a:lnTo>
                    <a:pt x="9738" y="103"/>
                  </a:lnTo>
                  <a:lnTo>
                    <a:pt x="9715" y="91"/>
                  </a:lnTo>
                  <a:lnTo>
                    <a:pt x="9635" y="91"/>
                  </a:lnTo>
                  <a:lnTo>
                    <a:pt x="9601" y="103"/>
                  </a:lnTo>
                  <a:lnTo>
                    <a:pt x="9544" y="148"/>
                  </a:lnTo>
                  <a:lnTo>
                    <a:pt x="9510" y="205"/>
                  </a:lnTo>
                  <a:lnTo>
                    <a:pt x="9499" y="239"/>
                  </a:lnTo>
                  <a:lnTo>
                    <a:pt x="9499" y="273"/>
                  </a:lnTo>
                  <a:lnTo>
                    <a:pt x="9510" y="330"/>
                  </a:lnTo>
                  <a:lnTo>
                    <a:pt x="7440" y="1525"/>
                  </a:lnTo>
                  <a:lnTo>
                    <a:pt x="7417" y="1491"/>
                  </a:lnTo>
                  <a:lnTo>
                    <a:pt x="7383" y="1468"/>
                  </a:lnTo>
                  <a:lnTo>
                    <a:pt x="7349" y="1456"/>
                  </a:lnTo>
                  <a:lnTo>
                    <a:pt x="7304" y="1445"/>
                  </a:lnTo>
                  <a:lnTo>
                    <a:pt x="7258" y="1456"/>
                  </a:lnTo>
                  <a:lnTo>
                    <a:pt x="7224" y="1468"/>
                  </a:lnTo>
                  <a:lnTo>
                    <a:pt x="7190" y="1491"/>
                  </a:lnTo>
                  <a:lnTo>
                    <a:pt x="7167" y="1525"/>
                  </a:lnTo>
                  <a:lnTo>
                    <a:pt x="5176" y="376"/>
                  </a:lnTo>
                  <a:lnTo>
                    <a:pt x="5188" y="319"/>
                  </a:lnTo>
                  <a:lnTo>
                    <a:pt x="5199" y="273"/>
                  </a:lnTo>
                  <a:lnTo>
                    <a:pt x="5199" y="217"/>
                  </a:lnTo>
                  <a:lnTo>
                    <a:pt x="5176" y="171"/>
                  </a:lnTo>
                  <a:lnTo>
                    <a:pt x="5154" y="126"/>
                  </a:lnTo>
                  <a:lnTo>
                    <a:pt x="5119" y="80"/>
                  </a:lnTo>
                  <a:lnTo>
                    <a:pt x="5085" y="46"/>
                  </a:lnTo>
                  <a:lnTo>
                    <a:pt x="5040" y="23"/>
                  </a:lnTo>
                  <a:lnTo>
                    <a:pt x="4983" y="12"/>
                  </a:lnTo>
                  <a:lnTo>
                    <a:pt x="4937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300919" y="0"/>
              <a:ext cx="843077" cy="1293031"/>
            </a:xfrm>
            <a:custGeom>
              <a:avLst/>
              <a:gdLst/>
              <a:ahLst/>
              <a:cxnLst/>
              <a:rect l="l" t="t" r="r" b="b"/>
              <a:pathLst>
                <a:path w="8055" h="12354" extrusionOk="0">
                  <a:moveTo>
                    <a:pt x="2810" y="6746"/>
                  </a:moveTo>
                  <a:lnTo>
                    <a:pt x="4755" y="7872"/>
                  </a:lnTo>
                  <a:lnTo>
                    <a:pt x="4744" y="7929"/>
                  </a:lnTo>
                  <a:lnTo>
                    <a:pt x="4732" y="7986"/>
                  </a:lnTo>
                  <a:lnTo>
                    <a:pt x="4744" y="8042"/>
                  </a:lnTo>
                  <a:lnTo>
                    <a:pt x="4755" y="8088"/>
                  </a:lnTo>
                  <a:lnTo>
                    <a:pt x="4778" y="8133"/>
                  </a:lnTo>
                  <a:lnTo>
                    <a:pt x="4801" y="8168"/>
                  </a:lnTo>
                  <a:lnTo>
                    <a:pt x="4846" y="8202"/>
                  </a:lnTo>
                  <a:lnTo>
                    <a:pt x="4880" y="8224"/>
                  </a:lnTo>
                  <a:lnTo>
                    <a:pt x="4926" y="8247"/>
                  </a:lnTo>
                  <a:lnTo>
                    <a:pt x="4983" y="8259"/>
                  </a:lnTo>
                  <a:lnTo>
                    <a:pt x="4983" y="10579"/>
                  </a:lnTo>
                  <a:lnTo>
                    <a:pt x="4926" y="10602"/>
                  </a:lnTo>
                  <a:lnTo>
                    <a:pt x="4869" y="10636"/>
                  </a:lnTo>
                  <a:lnTo>
                    <a:pt x="4846" y="10681"/>
                  </a:lnTo>
                  <a:lnTo>
                    <a:pt x="4835" y="10750"/>
                  </a:lnTo>
                  <a:lnTo>
                    <a:pt x="4835" y="10795"/>
                  </a:lnTo>
                  <a:lnTo>
                    <a:pt x="2856" y="11944"/>
                  </a:lnTo>
                  <a:lnTo>
                    <a:pt x="2810" y="11899"/>
                  </a:lnTo>
                  <a:lnTo>
                    <a:pt x="2753" y="11865"/>
                  </a:lnTo>
                  <a:lnTo>
                    <a:pt x="2696" y="11842"/>
                  </a:lnTo>
                  <a:lnTo>
                    <a:pt x="2628" y="11830"/>
                  </a:lnTo>
                  <a:lnTo>
                    <a:pt x="2571" y="11842"/>
                  </a:lnTo>
                  <a:lnTo>
                    <a:pt x="2503" y="11865"/>
                  </a:lnTo>
                  <a:lnTo>
                    <a:pt x="2457" y="11899"/>
                  </a:lnTo>
                  <a:lnTo>
                    <a:pt x="2412" y="11944"/>
                  </a:lnTo>
                  <a:lnTo>
                    <a:pt x="512" y="10841"/>
                  </a:lnTo>
                  <a:lnTo>
                    <a:pt x="524" y="10795"/>
                  </a:lnTo>
                  <a:lnTo>
                    <a:pt x="524" y="10750"/>
                  </a:lnTo>
                  <a:lnTo>
                    <a:pt x="524" y="10693"/>
                  </a:lnTo>
                  <a:lnTo>
                    <a:pt x="512" y="10647"/>
                  </a:lnTo>
                  <a:lnTo>
                    <a:pt x="489" y="10602"/>
                  </a:lnTo>
                  <a:lnTo>
                    <a:pt x="455" y="10568"/>
                  </a:lnTo>
                  <a:lnTo>
                    <a:pt x="421" y="10534"/>
                  </a:lnTo>
                  <a:lnTo>
                    <a:pt x="376" y="10511"/>
                  </a:lnTo>
                  <a:lnTo>
                    <a:pt x="330" y="10488"/>
                  </a:lnTo>
                  <a:lnTo>
                    <a:pt x="285" y="10477"/>
                  </a:lnTo>
                  <a:lnTo>
                    <a:pt x="285" y="8190"/>
                  </a:lnTo>
                  <a:lnTo>
                    <a:pt x="319" y="8179"/>
                  </a:lnTo>
                  <a:lnTo>
                    <a:pt x="353" y="8168"/>
                  </a:lnTo>
                  <a:lnTo>
                    <a:pt x="410" y="8122"/>
                  </a:lnTo>
                  <a:lnTo>
                    <a:pt x="455" y="8065"/>
                  </a:lnTo>
                  <a:lnTo>
                    <a:pt x="467" y="8031"/>
                  </a:lnTo>
                  <a:lnTo>
                    <a:pt x="467" y="7986"/>
                  </a:lnTo>
                  <a:lnTo>
                    <a:pt x="455" y="7951"/>
                  </a:lnTo>
                  <a:lnTo>
                    <a:pt x="444" y="7906"/>
                  </a:lnTo>
                  <a:lnTo>
                    <a:pt x="2457" y="6746"/>
                  </a:lnTo>
                  <a:lnTo>
                    <a:pt x="2491" y="6791"/>
                  </a:lnTo>
                  <a:lnTo>
                    <a:pt x="2537" y="6814"/>
                  </a:lnTo>
                  <a:lnTo>
                    <a:pt x="2582" y="6837"/>
                  </a:lnTo>
                  <a:lnTo>
                    <a:pt x="2628" y="6848"/>
                  </a:lnTo>
                  <a:lnTo>
                    <a:pt x="2685" y="6837"/>
                  </a:lnTo>
                  <a:lnTo>
                    <a:pt x="2730" y="6814"/>
                  </a:lnTo>
                  <a:lnTo>
                    <a:pt x="2776" y="6791"/>
                  </a:lnTo>
                  <a:lnTo>
                    <a:pt x="2810" y="6746"/>
                  </a:lnTo>
                  <a:close/>
                  <a:moveTo>
                    <a:pt x="4983" y="0"/>
                  </a:moveTo>
                  <a:lnTo>
                    <a:pt x="4983" y="2321"/>
                  </a:lnTo>
                  <a:lnTo>
                    <a:pt x="4937" y="2321"/>
                  </a:lnTo>
                  <a:lnTo>
                    <a:pt x="4903" y="2343"/>
                  </a:lnTo>
                  <a:lnTo>
                    <a:pt x="4869" y="2366"/>
                  </a:lnTo>
                  <a:lnTo>
                    <a:pt x="4835" y="2389"/>
                  </a:lnTo>
                  <a:lnTo>
                    <a:pt x="4812" y="2423"/>
                  </a:lnTo>
                  <a:lnTo>
                    <a:pt x="4801" y="2457"/>
                  </a:lnTo>
                  <a:lnTo>
                    <a:pt x="4789" y="2491"/>
                  </a:lnTo>
                  <a:lnTo>
                    <a:pt x="4778" y="2537"/>
                  </a:lnTo>
                  <a:lnTo>
                    <a:pt x="4789" y="2582"/>
                  </a:lnTo>
                  <a:lnTo>
                    <a:pt x="4801" y="2616"/>
                  </a:lnTo>
                  <a:lnTo>
                    <a:pt x="4823" y="2662"/>
                  </a:lnTo>
                  <a:lnTo>
                    <a:pt x="4846" y="2696"/>
                  </a:lnTo>
                  <a:lnTo>
                    <a:pt x="4880" y="2719"/>
                  </a:lnTo>
                  <a:lnTo>
                    <a:pt x="4914" y="2741"/>
                  </a:lnTo>
                  <a:lnTo>
                    <a:pt x="4960" y="2753"/>
                  </a:lnTo>
                  <a:lnTo>
                    <a:pt x="5062" y="2753"/>
                  </a:lnTo>
                  <a:lnTo>
                    <a:pt x="5108" y="2730"/>
                  </a:lnTo>
                  <a:lnTo>
                    <a:pt x="5153" y="2696"/>
                  </a:lnTo>
                  <a:lnTo>
                    <a:pt x="5187" y="2650"/>
                  </a:lnTo>
                  <a:lnTo>
                    <a:pt x="7155" y="3788"/>
                  </a:lnTo>
                  <a:lnTo>
                    <a:pt x="7133" y="3834"/>
                  </a:lnTo>
                  <a:lnTo>
                    <a:pt x="7133" y="3879"/>
                  </a:lnTo>
                  <a:lnTo>
                    <a:pt x="7133" y="3925"/>
                  </a:lnTo>
                  <a:lnTo>
                    <a:pt x="7144" y="3970"/>
                  </a:lnTo>
                  <a:lnTo>
                    <a:pt x="7167" y="4004"/>
                  </a:lnTo>
                  <a:lnTo>
                    <a:pt x="7190" y="4050"/>
                  </a:lnTo>
                  <a:lnTo>
                    <a:pt x="7224" y="4072"/>
                  </a:lnTo>
                  <a:lnTo>
                    <a:pt x="7269" y="4095"/>
                  </a:lnTo>
                  <a:lnTo>
                    <a:pt x="7303" y="4118"/>
                  </a:lnTo>
                  <a:lnTo>
                    <a:pt x="7349" y="4118"/>
                  </a:lnTo>
                  <a:lnTo>
                    <a:pt x="7349" y="6416"/>
                  </a:lnTo>
                  <a:lnTo>
                    <a:pt x="7303" y="6427"/>
                  </a:lnTo>
                  <a:lnTo>
                    <a:pt x="7269" y="6438"/>
                  </a:lnTo>
                  <a:lnTo>
                    <a:pt x="7235" y="6461"/>
                  </a:lnTo>
                  <a:lnTo>
                    <a:pt x="7201" y="6484"/>
                  </a:lnTo>
                  <a:lnTo>
                    <a:pt x="7178" y="6518"/>
                  </a:lnTo>
                  <a:lnTo>
                    <a:pt x="7167" y="6552"/>
                  </a:lnTo>
                  <a:lnTo>
                    <a:pt x="7155" y="6598"/>
                  </a:lnTo>
                  <a:lnTo>
                    <a:pt x="7144" y="6643"/>
                  </a:lnTo>
                  <a:lnTo>
                    <a:pt x="7155" y="6677"/>
                  </a:lnTo>
                  <a:lnTo>
                    <a:pt x="7167" y="6711"/>
                  </a:lnTo>
                  <a:lnTo>
                    <a:pt x="5222" y="7838"/>
                  </a:lnTo>
                  <a:lnTo>
                    <a:pt x="5176" y="7792"/>
                  </a:lnTo>
                  <a:lnTo>
                    <a:pt x="5131" y="7747"/>
                  </a:lnTo>
                  <a:lnTo>
                    <a:pt x="5074" y="7724"/>
                  </a:lnTo>
                  <a:lnTo>
                    <a:pt x="4937" y="7724"/>
                  </a:lnTo>
                  <a:lnTo>
                    <a:pt x="4880" y="7747"/>
                  </a:lnTo>
                  <a:lnTo>
                    <a:pt x="4823" y="7792"/>
                  </a:lnTo>
                  <a:lnTo>
                    <a:pt x="4778" y="7838"/>
                  </a:lnTo>
                  <a:lnTo>
                    <a:pt x="2821" y="6711"/>
                  </a:lnTo>
                  <a:lnTo>
                    <a:pt x="2844" y="6643"/>
                  </a:lnTo>
                  <a:lnTo>
                    <a:pt x="2833" y="6598"/>
                  </a:lnTo>
                  <a:lnTo>
                    <a:pt x="2821" y="6564"/>
                  </a:lnTo>
                  <a:lnTo>
                    <a:pt x="2799" y="6529"/>
                  </a:lnTo>
                  <a:lnTo>
                    <a:pt x="2776" y="6495"/>
                  </a:lnTo>
                  <a:lnTo>
                    <a:pt x="2753" y="6473"/>
                  </a:lnTo>
                  <a:lnTo>
                    <a:pt x="2708" y="6450"/>
                  </a:lnTo>
                  <a:lnTo>
                    <a:pt x="2673" y="6438"/>
                  </a:lnTo>
                  <a:lnTo>
                    <a:pt x="2594" y="6438"/>
                  </a:lnTo>
                  <a:lnTo>
                    <a:pt x="2548" y="6450"/>
                  </a:lnTo>
                  <a:lnTo>
                    <a:pt x="2514" y="6473"/>
                  </a:lnTo>
                  <a:lnTo>
                    <a:pt x="2491" y="6495"/>
                  </a:lnTo>
                  <a:lnTo>
                    <a:pt x="2457" y="6529"/>
                  </a:lnTo>
                  <a:lnTo>
                    <a:pt x="2446" y="6564"/>
                  </a:lnTo>
                  <a:lnTo>
                    <a:pt x="2435" y="6598"/>
                  </a:lnTo>
                  <a:lnTo>
                    <a:pt x="2423" y="6643"/>
                  </a:lnTo>
                  <a:lnTo>
                    <a:pt x="2435" y="6711"/>
                  </a:lnTo>
                  <a:lnTo>
                    <a:pt x="421" y="7872"/>
                  </a:lnTo>
                  <a:lnTo>
                    <a:pt x="398" y="7838"/>
                  </a:lnTo>
                  <a:lnTo>
                    <a:pt x="353" y="7804"/>
                  </a:lnTo>
                  <a:lnTo>
                    <a:pt x="307" y="7792"/>
                  </a:lnTo>
                  <a:lnTo>
                    <a:pt x="262" y="7781"/>
                  </a:lnTo>
                  <a:lnTo>
                    <a:pt x="216" y="7792"/>
                  </a:lnTo>
                  <a:lnTo>
                    <a:pt x="182" y="7804"/>
                  </a:lnTo>
                  <a:lnTo>
                    <a:pt x="148" y="7815"/>
                  </a:lnTo>
                  <a:lnTo>
                    <a:pt x="114" y="7849"/>
                  </a:lnTo>
                  <a:lnTo>
                    <a:pt x="91" y="7872"/>
                  </a:lnTo>
                  <a:lnTo>
                    <a:pt x="80" y="7906"/>
                  </a:lnTo>
                  <a:lnTo>
                    <a:pt x="69" y="7951"/>
                  </a:lnTo>
                  <a:lnTo>
                    <a:pt x="57" y="7986"/>
                  </a:lnTo>
                  <a:lnTo>
                    <a:pt x="69" y="8031"/>
                  </a:lnTo>
                  <a:lnTo>
                    <a:pt x="69" y="8065"/>
                  </a:lnTo>
                  <a:lnTo>
                    <a:pt x="114" y="8122"/>
                  </a:lnTo>
                  <a:lnTo>
                    <a:pt x="171" y="8168"/>
                  </a:lnTo>
                  <a:lnTo>
                    <a:pt x="239" y="8190"/>
                  </a:lnTo>
                  <a:lnTo>
                    <a:pt x="239" y="10477"/>
                  </a:lnTo>
                  <a:lnTo>
                    <a:pt x="194" y="10488"/>
                  </a:lnTo>
                  <a:lnTo>
                    <a:pt x="148" y="10511"/>
                  </a:lnTo>
                  <a:lnTo>
                    <a:pt x="103" y="10534"/>
                  </a:lnTo>
                  <a:lnTo>
                    <a:pt x="69" y="10568"/>
                  </a:lnTo>
                  <a:lnTo>
                    <a:pt x="34" y="10602"/>
                  </a:lnTo>
                  <a:lnTo>
                    <a:pt x="12" y="10647"/>
                  </a:lnTo>
                  <a:lnTo>
                    <a:pt x="0" y="10693"/>
                  </a:lnTo>
                  <a:lnTo>
                    <a:pt x="0" y="10750"/>
                  </a:lnTo>
                  <a:lnTo>
                    <a:pt x="0" y="10795"/>
                  </a:lnTo>
                  <a:lnTo>
                    <a:pt x="23" y="10852"/>
                  </a:lnTo>
                  <a:lnTo>
                    <a:pt x="46" y="10898"/>
                  </a:lnTo>
                  <a:lnTo>
                    <a:pt x="80" y="10932"/>
                  </a:lnTo>
                  <a:lnTo>
                    <a:pt x="114" y="10966"/>
                  </a:lnTo>
                  <a:lnTo>
                    <a:pt x="160" y="10989"/>
                  </a:lnTo>
                  <a:lnTo>
                    <a:pt x="205" y="11011"/>
                  </a:lnTo>
                  <a:lnTo>
                    <a:pt x="262" y="11011"/>
                  </a:lnTo>
                  <a:lnTo>
                    <a:pt x="330" y="11000"/>
                  </a:lnTo>
                  <a:lnTo>
                    <a:pt x="398" y="10977"/>
                  </a:lnTo>
                  <a:lnTo>
                    <a:pt x="444" y="10932"/>
                  </a:lnTo>
                  <a:lnTo>
                    <a:pt x="489" y="10886"/>
                  </a:lnTo>
                  <a:lnTo>
                    <a:pt x="2389" y="11990"/>
                  </a:lnTo>
                  <a:lnTo>
                    <a:pt x="2378" y="12035"/>
                  </a:lnTo>
                  <a:lnTo>
                    <a:pt x="2366" y="12092"/>
                  </a:lnTo>
                  <a:lnTo>
                    <a:pt x="2378" y="12149"/>
                  </a:lnTo>
                  <a:lnTo>
                    <a:pt x="2389" y="12194"/>
                  </a:lnTo>
                  <a:lnTo>
                    <a:pt x="2412" y="12240"/>
                  </a:lnTo>
                  <a:lnTo>
                    <a:pt x="2446" y="12274"/>
                  </a:lnTo>
                  <a:lnTo>
                    <a:pt x="2480" y="12308"/>
                  </a:lnTo>
                  <a:lnTo>
                    <a:pt x="2526" y="12331"/>
                  </a:lnTo>
                  <a:lnTo>
                    <a:pt x="2582" y="12354"/>
                  </a:lnTo>
                  <a:lnTo>
                    <a:pt x="2685" y="12354"/>
                  </a:lnTo>
                  <a:lnTo>
                    <a:pt x="2730" y="12331"/>
                  </a:lnTo>
                  <a:lnTo>
                    <a:pt x="2776" y="12308"/>
                  </a:lnTo>
                  <a:lnTo>
                    <a:pt x="2821" y="12274"/>
                  </a:lnTo>
                  <a:lnTo>
                    <a:pt x="2856" y="12240"/>
                  </a:lnTo>
                  <a:lnTo>
                    <a:pt x="2878" y="12194"/>
                  </a:lnTo>
                  <a:lnTo>
                    <a:pt x="2890" y="12149"/>
                  </a:lnTo>
                  <a:lnTo>
                    <a:pt x="2901" y="12092"/>
                  </a:lnTo>
                  <a:lnTo>
                    <a:pt x="2890" y="12035"/>
                  </a:lnTo>
                  <a:lnTo>
                    <a:pt x="2867" y="11978"/>
                  </a:lnTo>
                  <a:lnTo>
                    <a:pt x="4858" y="10841"/>
                  </a:lnTo>
                  <a:lnTo>
                    <a:pt x="4880" y="10875"/>
                  </a:lnTo>
                  <a:lnTo>
                    <a:pt x="4914" y="10898"/>
                  </a:lnTo>
                  <a:lnTo>
                    <a:pt x="4960" y="10909"/>
                  </a:lnTo>
                  <a:lnTo>
                    <a:pt x="5005" y="10920"/>
                  </a:lnTo>
                  <a:lnTo>
                    <a:pt x="5051" y="10909"/>
                  </a:lnTo>
                  <a:lnTo>
                    <a:pt x="5085" y="10898"/>
                  </a:lnTo>
                  <a:lnTo>
                    <a:pt x="5119" y="10875"/>
                  </a:lnTo>
                  <a:lnTo>
                    <a:pt x="5142" y="10841"/>
                  </a:lnTo>
                  <a:lnTo>
                    <a:pt x="7167" y="12001"/>
                  </a:lnTo>
                  <a:lnTo>
                    <a:pt x="7144" y="12047"/>
                  </a:lnTo>
                  <a:lnTo>
                    <a:pt x="7144" y="12092"/>
                  </a:lnTo>
                  <a:lnTo>
                    <a:pt x="7144" y="12138"/>
                  </a:lnTo>
                  <a:lnTo>
                    <a:pt x="7155" y="12183"/>
                  </a:lnTo>
                  <a:lnTo>
                    <a:pt x="7178" y="12217"/>
                  </a:lnTo>
                  <a:lnTo>
                    <a:pt x="7212" y="12251"/>
                  </a:lnTo>
                  <a:lnTo>
                    <a:pt x="7246" y="12285"/>
                  </a:lnTo>
                  <a:lnTo>
                    <a:pt x="7281" y="12308"/>
                  </a:lnTo>
                  <a:lnTo>
                    <a:pt x="7326" y="12320"/>
                  </a:lnTo>
                  <a:lnTo>
                    <a:pt x="7417" y="12320"/>
                  </a:lnTo>
                  <a:lnTo>
                    <a:pt x="7463" y="12308"/>
                  </a:lnTo>
                  <a:lnTo>
                    <a:pt x="7497" y="12285"/>
                  </a:lnTo>
                  <a:lnTo>
                    <a:pt x="7531" y="12251"/>
                  </a:lnTo>
                  <a:lnTo>
                    <a:pt x="7565" y="12217"/>
                  </a:lnTo>
                  <a:lnTo>
                    <a:pt x="7588" y="12183"/>
                  </a:lnTo>
                  <a:lnTo>
                    <a:pt x="7599" y="12138"/>
                  </a:lnTo>
                  <a:lnTo>
                    <a:pt x="7599" y="12092"/>
                  </a:lnTo>
                  <a:lnTo>
                    <a:pt x="7599" y="12047"/>
                  </a:lnTo>
                  <a:lnTo>
                    <a:pt x="7588" y="12001"/>
                  </a:lnTo>
                  <a:lnTo>
                    <a:pt x="8054" y="11728"/>
                  </a:lnTo>
                  <a:lnTo>
                    <a:pt x="8054" y="11671"/>
                  </a:lnTo>
                  <a:lnTo>
                    <a:pt x="7565" y="11956"/>
                  </a:lnTo>
                  <a:lnTo>
                    <a:pt x="7531" y="11921"/>
                  </a:lnTo>
                  <a:lnTo>
                    <a:pt x="7485" y="11887"/>
                  </a:lnTo>
                  <a:lnTo>
                    <a:pt x="7428" y="11865"/>
                  </a:lnTo>
                  <a:lnTo>
                    <a:pt x="7315" y="11865"/>
                  </a:lnTo>
                  <a:lnTo>
                    <a:pt x="7269" y="11887"/>
                  </a:lnTo>
                  <a:lnTo>
                    <a:pt x="7224" y="11921"/>
                  </a:lnTo>
                  <a:lnTo>
                    <a:pt x="7190" y="11967"/>
                  </a:lnTo>
                  <a:lnTo>
                    <a:pt x="5165" y="10795"/>
                  </a:lnTo>
                  <a:lnTo>
                    <a:pt x="5176" y="10750"/>
                  </a:lnTo>
                  <a:lnTo>
                    <a:pt x="5165" y="10681"/>
                  </a:lnTo>
                  <a:lnTo>
                    <a:pt x="5131" y="10636"/>
                  </a:lnTo>
                  <a:lnTo>
                    <a:pt x="5085" y="10590"/>
                  </a:lnTo>
                  <a:lnTo>
                    <a:pt x="5028" y="10579"/>
                  </a:lnTo>
                  <a:lnTo>
                    <a:pt x="5028" y="8259"/>
                  </a:lnTo>
                  <a:lnTo>
                    <a:pt x="5074" y="8247"/>
                  </a:lnTo>
                  <a:lnTo>
                    <a:pt x="5119" y="8224"/>
                  </a:lnTo>
                  <a:lnTo>
                    <a:pt x="5165" y="8202"/>
                  </a:lnTo>
                  <a:lnTo>
                    <a:pt x="5199" y="8168"/>
                  </a:lnTo>
                  <a:lnTo>
                    <a:pt x="5233" y="8133"/>
                  </a:lnTo>
                  <a:lnTo>
                    <a:pt x="5256" y="8088"/>
                  </a:lnTo>
                  <a:lnTo>
                    <a:pt x="5267" y="8042"/>
                  </a:lnTo>
                  <a:lnTo>
                    <a:pt x="5267" y="7986"/>
                  </a:lnTo>
                  <a:lnTo>
                    <a:pt x="5267" y="7929"/>
                  </a:lnTo>
                  <a:lnTo>
                    <a:pt x="5244" y="7872"/>
                  </a:lnTo>
                  <a:lnTo>
                    <a:pt x="7178" y="6757"/>
                  </a:lnTo>
                  <a:lnTo>
                    <a:pt x="7212" y="6802"/>
                  </a:lnTo>
                  <a:lnTo>
                    <a:pt x="7258" y="6837"/>
                  </a:lnTo>
                  <a:lnTo>
                    <a:pt x="7315" y="6859"/>
                  </a:lnTo>
                  <a:lnTo>
                    <a:pt x="7428" y="6859"/>
                  </a:lnTo>
                  <a:lnTo>
                    <a:pt x="7485" y="6837"/>
                  </a:lnTo>
                  <a:lnTo>
                    <a:pt x="7531" y="6802"/>
                  </a:lnTo>
                  <a:lnTo>
                    <a:pt x="7565" y="6757"/>
                  </a:lnTo>
                  <a:lnTo>
                    <a:pt x="8054" y="7041"/>
                  </a:lnTo>
                  <a:lnTo>
                    <a:pt x="8054" y="6984"/>
                  </a:lnTo>
                  <a:lnTo>
                    <a:pt x="7588" y="6711"/>
                  </a:lnTo>
                  <a:lnTo>
                    <a:pt x="7599" y="6677"/>
                  </a:lnTo>
                  <a:lnTo>
                    <a:pt x="7599" y="6643"/>
                  </a:lnTo>
                  <a:lnTo>
                    <a:pt x="7588" y="6598"/>
                  </a:lnTo>
                  <a:lnTo>
                    <a:pt x="7576" y="6552"/>
                  </a:lnTo>
                  <a:lnTo>
                    <a:pt x="7565" y="6518"/>
                  </a:lnTo>
                  <a:lnTo>
                    <a:pt x="7542" y="6484"/>
                  </a:lnTo>
                  <a:lnTo>
                    <a:pt x="7508" y="6461"/>
                  </a:lnTo>
                  <a:lnTo>
                    <a:pt x="7474" y="6438"/>
                  </a:lnTo>
                  <a:lnTo>
                    <a:pt x="7440" y="6427"/>
                  </a:lnTo>
                  <a:lnTo>
                    <a:pt x="7394" y="6416"/>
                  </a:lnTo>
                  <a:lnTo>
                    <a:pt x="7394" y="4118"/>
                  </a:lnTo>
                  <a:lnTo>
                    <a:pt x="7440" y="4118"/>
                  </a:lnTo>
                  <a:lnTo>
                    <a:pt x="7485" y="4095"/>
                  </a:lnTo>
                  <a:lnTo>
                    <a:pt x="7519" y="4072"/>
                  </a:lnTo>
                  <a:lnTo>
                    <a:pt x="7554" y="4050"/>
                  </a:lnTo>
                  <a:lnTo>
                    <a:pt x="7576" y="4016"/>
                  </a:lnTo>
                  <a:lnTo>
                    <a:pt x="7599" y="3970"/>
                  </a:lnTo>
                  <a:lnTo>
                    <a:pt x="7610" y="3925"/>
                  </a:lnTo>
                  <a:lnTo>
                    <a:pt x="7610" y="3879"/>
                  </a:lnTo>
                  <a:lnTo>
                    <a:pt x="7610" y="3834"/>
                  </a:lnTo>
                  <a:lnTo>
                    <a:pt x="7588" y="3788"/>
                  </a:lnTo>
                  <a:lnTo>
                    <a:pt x="8054" y="3515"/>
                  </a:lnTo>
                  <a:lnTo>
                    <a:pt x="8054" y="3469"/>
                  </a:lnTo>
                  <a:lnTo>
                    <a:pt x="7565" y="3743"/>
                  </a:lnTo>
                  <a:lnTo>
                    <a:pt x="7531" y="3697"/>
                  </a:lnTo>
                  <a:lnTo>
                    <a:pt x="7485" y="3674"/>
                  </a:lnTo>
                  <a:lnTo>
                    <a:pt x="7428" y="3651"/>
                  </a:lnTo>
                  <a:lnTo>
                    <a:pt x="7372" y="3640"/>
                  </a:lnTo>
                  <a:lnTo>
                    <a:pt x="7315" y="3651"/>
                  </a:lnTo>
                  <a:lnTo>
                    <a:pt x="7258" y="3674"/>
                  </a:lnTo>
                  <a:lnTo>
                    <a:pt x="7212" y="3697"/>
                  </a:lnTo>
                  <a:lnTo>
                    <a:pt x="7178" y="3743"/>
                  </a:lnTo>
                  <a:lnTo>
                    <a:pt x="5210" y="2605"/>
                  </a:lnTo>
                  <a:lnTo>
                    <a:pt x="5222" y="2571"/>
                  </a:lnTo>
                  <a:lnTo>
                    <a:pt x="5222" y="2537"/>
                  </a:lnTo>
                  <a:lnTo>
                    <a:pt x="5222" y="2491"/>
                  </a:lnTo>
                  <a:lnTo>
                    <a:pt x="5210" y="2457"/>
                  </a:lnTo>
                  <a:lnTo>
                    <a:pt x="5187" y="2423"/>
                  </a:lnTo>
                  <a:lnTo>
                    <a:pt x="5165" y="2389"/>
                  </a:lnTo>
                  <a:lnTo>
                    <a:pt x="5142" y="2355"/>
                  </a:lnTo>
                  <a:lnTo>
                    <a:pt x="5108" y="2343"/>
                  </a:lnTo>
                  <a:lnTo>
                    <a:pt x="5062" y="2321"/>
                  </a:lnTo>
                  <a:lnTo>
                    <a:pt x="5028" y="2321"/>
                  </a:lnTo>
                  <a:lnTo>
                    <a:pt x="5028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8799755" y="3252691"/>
              <a:ext cx="344243" cy="619198"/>
            </a:xfrm>
            <a:custGeom>
              <a:avLst/>
              <a:gdLst/>
              <a:ahLst/>
              <a:cxnLst/>
              <a:rect l="l" t="t" r="r" b="b"/>
              <a:pathLst>
                <a:path w="3289" h="5916" extrusionOk="0">
                  <a:moveTo>
                    <a:pt x="2571" y="1"/>
                  </a:moveTo>
                  <a:lnTo>
                    <a:pt x="2526" y="12"/>
                  </a:lnTo>
                  <a:lnTo>
                    <a:pt x="2503" y="35"/>
                  </a:lnTo>
                  <a:lnTo>
                    <a:pt x="2469" y="57"/>
                  </a:lnTo>
                  <a:lnTo>
                    <a:pt x="2446" y="80"/>
                  </a:lnTo>
                  <a:lnTo>
                    <a:pt x="2424" y="114"/>
                  </a:lnTo>
                  <a:lnTo>
                    <a:pt x="2412" y="160"/>
                  </a:lnTo>
                  <a:lnTo>
                    <a:pt x="2412" y="194"/>
                  </a:lnTo>
                  <a:lnTo>
                    <a:pt x="2424" y="262"/>
                  </a:lnTo>
                  <a:lnTo>
                    <a:pt x="433" y="1411"/>
                  </a:lnTo>
                  <a:lnTo>
                    <a:pt x="399" y="1366"/>
                  </a:lnTo>
                  <a:lnTo>
                    <a:pt x="353" y="1331"/>
                  </a:lnTo>
                  <a:lnTo>
                    <a:pt x="296" y="1309"/>
                  </a:lnTo>
                  <a:lnTo>
                    <a:pt x="194" y="1309"/>
                  </a:lnTo>
                  <a:lnTo>
                    <a:pt x="148" y="1320"/>
                  </a:lnTo>
                  <a:lnTo>
                    <a:pt x="103" y="1343"/>
                  </a:lnTo>
                  <a:lnTo>
                    <a:pt x="69" y="1377"/>
                  </a:lnTo>
                  <a:lnTo>
                    <a:pt x="35" y="1411"/>
                  </a:lnTo>
                  <a:lnTo>
                    <a:pt x="12" y="1445"/>
                  </a:lnTo>
                  <a:lnTo>
                    <a:pt x="1" y="1491"/>
                  </a:lnTo>
                  <a:lnTo>
                    <a:pt x="1" y="1548"/>
                  </a:lnTo>
                  <a:lnTo>
                    <a:pt x="1" y="1582"/>
                  </a:lnTo>
                  <a:lnTo>
                    <a:pt x="12" y="1627"/>
                  </a:lnTo>
                  <a:lnTo>
                    <a:pt x="35" y="1673"/>
                  </a:lnTo>
                  <a:lnTo>
                    <a:pt x="57" y="1707"/>
                  </a:lnTo>
                  <a:lnTo>
                    <a:pt x="92" y="1730"/>
                  </a:lnTo>
                  <a:lnTo>
                    <a:pt x="126" y="1752"/>
                  </a:lnTo>
                  <a:lnTo>
                    <a:pt x="171" y="1775"/>
                  </a:lnTo>
                  <a:lnTo>
                    <a:pt x="217" y="1775"/>
                  </a:lnTo>
                  <a:lnTo>
                    <a:pt x="217" y="4130"/>
                  </a:lnTo>
                  <a:lnTo>
                    <a:pt x="148" y="4153"/>
                  </a:lnTo>
                  <a:lnTo>
                    <a:pt x="103" y="4187"/>
                  </a:lnTo>
                  <a:lnTo>
                    <a:pt x="69" y="4232"/>
                  </a:lnTo>
                  <a:lnTo>
                    <a:pt x="57" y="4300"/>
                  </a:lnTo>
                  <a:lnTo>
                    <a:pt x="69" y="4335"/>
                  </a:lnTo>
                  <a:lnTo>
                    <a:pt x="80" y="4369"/>
                  </a:lnTo>
                  <a:lnTo>
                    <a:pt x="114" y="4426"/>
                  </a:lnTo>
                  <a:lnTo>
                    <a:pt x="171" y="4460"/>
                  </a:lnTo>
                  <a:lnTo>
                    <a:pt x="205" y="4471"/>
                  </a:lnTo>
                  <a:lnTo>
                    <a:pt x="285" y="4471"/>
                  </a:lnTo>
                  <a:lnTo>
                    <a:pt x="319" y="4448"/>
                  </a:lnTo>
                  <a:lnTo>
                    <a:pt x="353" y="4426"/>
                  </a:lnTo>
                  <a:lnTo>
                    <a:pt x="376" y="4391"/>
                  </a:lnTo>
                  <a:lnTo>
                    <a:pt x="2367" y="5540"/>
                  </a:lnTo>
                  <a:lnTo>
                    <a:pt x="2344" y="5586"/>
                  </a:lnTo>
                  <a:lnTo>
                    <a:pt x="2344" y="5643"/>
                  </a:lnTo>
                  <a:lnTo>
                    <a:pt x="2344" y="5700"/>
                  </a:lnTo>
                  <a:lnTo>
                    <a:pt x="2355" y="5745"/>
                  </a:lnTo>
                  <a:lnTo>
                    <a:pt x="2389" y="5791"/>
                  </a:lnTo>
                  <a:lnTo>
                    <a:pt x="2412" y="5836"/>
                  </a:lnTo>
                  <a:lnTo>
                    <a:pt x="2458" y="5870"/>
                  </a:lnTo>
                  <a:lnTo>
                    <a:pt x="2503" y="5893"/>
                  </a:lnTo>
                  <a:lnTo>
                    <a:pt x="2549" y="5904"/>
                  </a:lnTo>
                  <a:lnTo>
                    <a:pt x="2606" y="5916"/>
                  </a:lnTo>
                  <a:lnTo>
                    <a:pt x="2662" y="5904"/>
                  </a:lnTo>
                  <a:lnTo>
                    <a:pt x="2708" y="5893"/>
                  </a:lnTo>
                  <a:lnTo>
                    <a:pt x="2753" y="5870"/>
                  </a:lnTo>
                  <a:lnTo>
                    <a:pt x="2799" y="5836"/>
                  </a:lnTo>
                  <a:lnTo>
                    <a:pt x="2833" y="5791"/>
                  </a:lnTo>
                  <a:lnTo>
                    <a:pt x="2856" y="5745"/>
                  </a:lnTo>
                  <a:lnTo>
                    <a:pt x="2867" y="5700"/>
                  </a:lnTo>
                  <a:lnTo>
                    <a:pt x="2879" y="5643"/>
                  </a:lnTo>
                  <a:lnTo>
                    <a:pt x="2867" y="5586"/>
                  </a:lnTo>
                  <a:lnTo>
                    <a:pt x="2856" y="5540"/>
                  </a:lnTo>
                  <a:lnTo>
                    <a:pt x="3288" y="5290"/>
                  </a:lnTo>
                  <a:lnTo>
                    <a:pt x="3288" y="5233"/>
                  </a:lnTo>
                  <a:lnTo>
                    <a:pt x="2833" y="5495"/>
                  </a:lnTo>
                  <a:lnTo>
                    <a:pt x="2788" y="5449"/>
                  </a:lnTo>
                  <a:lnTo>
                    <a:pt x="2731" y="5415"/>
                  </a:lnTo>
                  <a:lnTo>
                    <a:pt x="2674" y="5392"/>
                  </a:lnTo>
                  <a:lnTo>
                    <a:pt x="2606" y="5381"/>
                  </a:lnTo>
                  <a:lnTo>
                    <a:pt x="2537" y="5392"/>
                  </a:lnTo>
                  <a:lnTo>
                    <a:pt x="2480" y="5415"/>
                  </a:lnTo>
                  <a:lnTo>
                    <a:pt x="2424" y="5449"/>
                  </a:lnTo>
                  <a:lnTo>
                    <a:pt x="2378" y="5495"/>
                  </a:lnTo>
                  <a:lnTo>
                    <a:pt x="399" y="4357"/>
                  </a:lnTo>
                  <a:lnTo>
                    <a:pt x="410" y="4300"/>
                  </a:lnTo>
                  <a:lnTo>
                    <a:pt x="399" y="4232"/>
                  </a:lnTo>
                  <a:lnTo>
                    <a:pt x="365" y="4187"/>
                  </a:lnTo>
                  <a:lnTo>
                    <a:pt x="319" y="4141"/>
                  </a:lnTo>
                  <a:lnTo>
                    <a:pt x="262" y="4130"/>
                  </a:lnTo>
                  <a:lnTo>
                    <a:pt x="262" y="1775"/>
                  </a:lnTo>
                  <a:lnTo>
                    <a:pt x="308" y="1775"/>
                  </a:lnTo>
                  <a:lnTo>
                    <a:pt x="342" y="1752"/>
                  </a:lnTo>
                  <a:lnTo>
                    <a:pt x="376" y="1730"/>
                  </a:lnTo>
                  <a:lnTo>
                    <a:pt x="410" y="1707"/>
                  </a:lnTo>
                  <a:lnTo>
                    <a:pt x="444" y="1673"/>
                  </a:lnTo>
                  <a:lnTo>
                    <a:pt x="456" y="1627"/>
                  </a:lnTo>
                  <a:lnTo>
                    <a:pt x="467" y="1593"/>
                  </a:lnTo>
                  <a:lnTo>
                    <a:pt x="478" y="1548"/>
                  </a:lnTo>
                  <a:lnTo>
                    <a:pt x="467" y="1491"/>
                  </a:lnTo>
                  <a:lnTo>
                    <a:pt x="456" y="1445"/>
                  </a:lnTo>
                  <a:lnTo>
                    <a:pt x="2446" y="296"/>
                  </a:lnTo>
                  <a:lnTo>
                    <a:pt x="2480" y="330"/>
                  </a:lnTo>
                  <a:lnTo>
                    <a:pt x="2515" y="365"/>
                  </a:lnTo>
                  <a:lnTo>
                    <a:pt x="2560" y="376"/>
                  </a:lnTo>
                  <a:lnTo>
                    <a:pt x="2606" y="387"/>
                  </a:lnTo>
                  <a:lnTo>
                    <a:pt x="2651" y="376"/>
                  </a:lnTo>
                  <a:lnTo>
                    <a:pt x="2697" y="365"/>
                  </a:lnTo>
                  <a:lnTo>
                    <a:pt x="2742" y="342"/>
                  </a:lnTo>
                  <a:lnTo>
                    <a:pt x="2765" y="296"/>
                  </a:lnTo>
                  <a:lnTo>
                    <a:pt x="3288" y="603"/>
                  </a:lnTo>
                  <a:lnTo>
                    <a:pt x="3288" y="547"/>
                  </a:lnTo>
                  <a:lnTo>
                    <a:pt x="2788" y="262"/>
                  </a:lnTo>
                  <a:lnTo>
                    <a:pt x="2799" y="194"/>
                  </a:lnTo>
                  <a:lnTo>
                    <a:pt x="2799" y="160"/>
                  </a:lnTo>
                  <a:lnTo>
                    <a:pt x="2788" y="114"/>
                  </a:lnTo>
                  <a:lnTo>
                    <a:pt x="2765" y="80"/>
                  </a:lnTo>
                  <a:lnTo>
                    <a:pt x="2742" y="57"/>
                  </a:lnTo>
                  <a:lnTo>
                    <a:pt x="2719" y="35"/>
                  </a:lnTo>
                  <a:lnTo>
                    <a:pt x="2685" y="12"/>
                  </a:lnTo>
                  <a:lnTo>
                    <a:pt x="2651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2489470" y="0"/>
              <a:ext cx="6654496" cy="5143447"/>
            </a:xfrm>
            <a:custGeom>
              <a:avLst/>
              <a:gdLst/>
              <a:ahLst/>
              <a:cxnLst/>
              <a:rect l="l" t="t" r="r" b="b"/>
              <a:pathLst>
                <a:path w="63579" h="49142" extrusionOk="0">
                  <a:moveTo>
                    <a:pt x="45082" y="830"/>
                  </a:moveTo>
                  <a:lnTo>
                    <a:pt x="45127" y="887"/>
                  </a:lnTo>
                  <a:lnTo>
                    <a:pt x="45173" y="921"/>
                  </a:lnTo>
                  <a:lnTo>
                    <a:pt x="45230" y="956"/>
                  </a:lnTo>
                  <a:lnTo>
                    <a:pt x="45366" y="956"/>
                  </a:lnTo>
                  <a:lnTo>
                    <a:pt x="45423" y="921"/>
                  </a:lnTo>
                  <a:lnTo>
                    <a:pt x="45480" y="887"/>
                  </a:lnTo>
                  <a:lnTo>
                    <a:pt x="45514" y="842"/>
                  </a:lnTo>
                  <a:lnTo>
                    <a:pt x="47459" y="1957"/>
                  </a:lnTo>
                  <a:lnTo>
                    <a:pt x="47448" y="2002"/>
                  </a:lnTo>
                  <a:lnTo>
                    <a:pt x="47448" y="2048"/>
                  </a:lnTo>
                  <a:lnTo>
                    <a:pt x="47448" y="2093"/>
                  </a:lnTo>
                  <a:lnTo>
                    <a:pt x="47459" y="2139"/>
                  </a:lnTo>
                  <a:lnTo>
                    <a:pt x="47482" y="2173"/>
                  </a:lnTo>
                  <a:lnTo>
                    <a:pt x="47505" y="2207"/>
                  </a:lnTo>
                  <a:lnTo>
                    <a:pt x="47527" y="2230"/>
                  </a:lnTo>
                  <a:lnTo>
                    <a:pt x="47562" y="2252"/>
                  </a:lnTo>
                  <a:lnTo>
                    <a:pt x="47607" y="2264"/>
                  </a:lnTo>
                  <a:lnTo>
                    <a:pt x="47641" y="2275"/>
                  </a:lnTo>
                  <a:lnTo>
                    <a:pt x="47641" y="4573"/>
                  </a:lnTo>
                  <a:lnTo>
                    <a:pt x="47596" y="4573"/>
                  </a:lnTo>
                  <a:lnTo>
                    <a:pt x="47562" y="4596"/>
                  </a:lnTo>
                  <a:lnTo>
                    <a:pt x="47527" y="4618"/>
                  </a:lnTo>
                  <a:lnTo>
                    <a:pt x="47493" y="4653"/>
                  </a:lnTo>
                  <a:lnTo>
                    <a:pt x="47459" y="4687"/>
                  </a:lnTo>
                  <a:lnTo>
                    <a:pt x="47448" y="4721"/>
                  </a:lnTo>
                  <a:lnTo>
                    <a:pt x="47436" y="4766"/>
                  </a:lnTo>
                  <a:lnTo>
                    <a:pt x="47425" y="4812"/>
                  </a:lnTo>
                  <a:lnTo>
                    <a:pt x="47436" y="4857"/>
                  </a:lnTo>
                  <a:lnTo>
                    <a:pt x="47448" y="4891"/>
                  </a:lnTo>
                  <a:lnTo>
                    <a:pt x="45503" y="6018"/>
                  </a:lnTo>
                  <a:lnTo>
                    <a:pt x="45468" y="5972"/>
                  </a:lnTo>
                  <a:lnTo>
                    <a:pt x="45423" y="5938"/>
                  </a:lnTo>
                  <a:lnTo>
                    <a:pt x="45366" y="5915"/>
                  </a:lnTo>
                  <a:lnTo>
                    <a:pt x="45298" y="5904"/>
                  </a:lnTo>
                  <a:lnTo>
                    <a:pt x="45241" y="5915"/>
                  </a:lnTo>
                  <a:lnTo>
                    <a:pt x="45184" y="5938"/>
                  </a:lnTo>
                  <a:lnTo>
                    <a:pt x="45139" y="5972"/>
                  </a:lnTo>
                  <a:lnTo>
                    <a:pt x="45093" y="6018"/>
                  </a:lnTo>
                  <a:lnTo>
                    <a:pt x="43159" y="4891"/>
                  </a:lnTo>
                  <a:lnTo>
                    <a:pt x="43171" y="4857"/>
                  </a:lnTo>
                  <a:lnTo>
                    <a:pt x="43171" y="4812"/>
                  </a:lnTo>
                  <a:lnTo>
                    <a:pt x="43171" y="4766"/>
                  </a:lnTo>
                  <a:lnTo>
                    <a:pt x="43159" y="4721"/>
                  </a:lnTo>
                  <a:lnTo>
                    <a:pt x="43136" y="4687"/>
                  </a:lnTo>
                  <a:lnTo>
                    <a:pt x="43114" y="4641"/>
                  </a:lnTo>
                  <a:lnTo>
                    <a:pt x="43080" y="4618"/>
                  </a:lnTo>
                  <a:lnTo>
                    <a:pt x="43034" y="4596"/>
                  </a:lnTo>
                  <a:lnTo>
                    <a:pt x="43000" y="4584"/>
                  </a:lnTo>
                  <a:lnTo>
                    <a:pt x="42954" y="4573"/>
                  </a:lnTo>
                  <a:lnTo>
                    <a:pt x="42954" y="2275"/>
                  </a:lnTo>
                  <a:lnTo>
                    <a:pt x="42989" y="2264"/>
                  </a:lnTo>
                  <a:lnTo>
                    <a:pt x="43034" y="2252"/>
                  </a:lnTo>
                  <a:lnTo>
                    <a:pt x="43068" y="2230"/>
                  </a:lnTo>
                  <a:lnTo>
                    <a:pt x="43091" y="2207"/>
                  </a:lnTo>
                  <a:lnTo>
                    <a:pt x="43125" y="2173"/>
                  </a:lnTo>
                  <a:lnTo>
                    <a:pt x="43136" y="2139"/>
                  </a:lnTo>
                  <a:lnTo>
                    <a:pt x="43148" y="2093"/>
                  </a:lnTo>
                  <a:lnTo>
                    <a:pt x="43159" y="2048"/>
                  </a:lnTo>
                  <a:lnTo>
                    <a:pt x="43148" y="2002"/>
                  </a:lnTo>
                  <a:lnTo>
                    <a:pt x="43136" y="1957"/>
                  </a:lnTo>
                  <a:lnTo>
                    <a:pt x="45082" y="830"/>
                  </a:lnTo>
                  <a:close/>
                  <a:moveTo>
                    <a:pt x="40736" y="808"/>
                  </a:moveTo>
                  <a:lnTo>
                    <a:pt x="42727" y="1968"/>
                  </a:lnTo>
                  <a:lnTo>
                    <a:pt x="42716" y="2002"/>
                  </a:lnTo>
                  <a:lnTo>
                    <a:pt x="42704" y="2048"/>
                  </a:lnTo>
                  <a:lnTo>
                    <a:pt x="42716" y="2093"/>
                  </a:lnTo>
                  <a:lnTo>
                    <a:pt x="42727" y="2139"/>
                  </a:lnTo>
                  <a:lnTo>
                    <a:pt x="42738" y="2173"/>
                  </a:lnTo>
                  <a:lnTo>
                    <a:pt x="42761" y="2207"/>
                  </a:lnTo>
                  <a:lnTo>
                    <a:pt x="42795" y="2230"/>
                  </a:lnTo>
                  <a:lnTo>
                    <a:pt x="42829" y="2252"/>
                  </a:lnTo>
                  <a:lnTo>
                    <a:pt x="42863" y="2264"/>
                  </a:lnTo>
                  <a:lnTo>
                    <a:pt x="42909" y="2275"/>
                  </a:lnTo>
                  <a:lnTo>
                    <a:pt x="42909" y="4573"/>
                  </a:lnTo>
                  <a:lnTo>
                    <a:pt x="42863" y="4584"/>
                  </a:lnTo>
                  <a:lnTo>
                    <a:pt x="42818" y="4596"/>
                  </a:lnTo>
                  <a:lnTo>
                    <a:pt x="42784" y="4618"/>
                  </a:lnTo>
                  <a:lnTo>
                    <a:pt x="42750" y="4653"/>
                  </a:lnTo>
                  <a:lnTo>
                    <a:pt x="42727" y="4687"/>
                  </a:lnTo>
                  <a:lnTo>
                    <a:pt x="42704" y="4721"/>
                  </a:lnTo>
                  <a:lnTo>
                    <a:pt x="42693" y="4766"/>
                  </a:lnTo>
                  <a:lnTo>
                    <a:pt x="42693" y="4812"/>
                  </a:lnTo>
                  <a:lnTo>
                    <a:pt x="42693" y="4857"/>
                  </a:lnTo>
                  <a:lnTo>
                    <a:pt x="42704" y="4891"/>
                  </a:lnTo>
                  <a:lnTo>
                    <a:pt x="40736" y="6029"/>
                  </a:lnTo>
                  <a:lnTo>
                    <a:pt x="40702" y="5995"/>
                  </a:lnTo>
                  <a:lnTo>
                    <a:pt x="40657" y="5972"/>
                  </a:lnTo>
                  <a:lnTo>
                    <a:pt x="40611" y="5949"/>
                  </a:lnTo>
                  <a:lnTo>
                    <a:pt x="40566" y="5938"/>
                  </a:lnTo>
                  <a:lnTo>
                    <a:pt x="40509" y="5949"/>
                  </a:lnTo>
                  <a:lnTo>
                    <a:pt x="40463" y="5972"/>
                  </a:lnTo>
                  <a:lnTo>
                    <a:pt x="40418" y="5995"/>
                  </a:lnTo>
                  <a:lnTo>
                    <a:pt x="40384" y="6029"/>
                  </a:lnTo>
                  <a:lnTo>
                    <a:pt x="38416" y="4891"/>
                  </a:lnTo>
                  <a:lnTo>
                    <a:pt x="38427" y="4857"/>
                  </a:lnTo>
                  <a:lnTo>
                    <a:pt x="38427" y="4812"/>
                  </a:lnTo>
                  <a:lnTo>
                    <a:pt x="38427" y="4766"/>
                  </a:lnTo>
                  <a:lnTo>
                    <a:pt x="38416" y="4721"/>
                  </a:lnTo>
                  <a:lnTo>
                    <a:pt x="38393" y="4687"/>
                  </a:lnTo>
                  <a:lnTo>
                    <a:pt x="38370" y="4653"/>
                  </a:lnTo>
                  <a:lnTo>
                    <a:pt x="38336" y="4618"/>
                  </a:lnTo>
                  <a:lnTo>
                    <a:pt x="38291" y="4596"/>
                  </a:lnTo>
                  <a:lnTo>
                    <a:pt x="38256" y="4584"/>
                  </a:lnTo>
                  <a:lnTo>
                    <a:pt x="38211" y="4573"/>
                  </a:lnTo>
                  <a:lnTo>
                    <a:pt x="38211" y="2286"/>
                  </a:lnTo>
                  <a:lnTo>
                    <a:pt x="38256" y="2286"/>
                  </a:lnTo>
                  <a:lnTo>
                    <a:pt x="38291" y="2264"/>
                  </a:lnTo>
                  <a:lnTo>
                    <a:pt x="38336" y="2241"/>
                  </a:lnTo>
                  <a:lnTo>
                    <a:pt x="38370" y="2218"/>
                  </a:lnTo>
                  <a:lnTo>
                    <a:pt x="38393" y="2184"/>
                  </a:lnTo>
                  <a:lnTo>
                    <a:pt x="38416" y="2139"/>
                  </a:lnTo>
                  <a:lnTo>
                    <a:pt x="38427" y="2104"/>
                  </a:lnTo>
                  <a:lnTo>
                    <a:pt x="38427" y="2048"/>
                  </a:lnTo>
                  <a:lnTo>
                    <a:pt x="38427" y="2002"/>
                  </a:lnTo>
                  <a:lnTo>
                    <a:pt x="38404" y="1957"/>
                  </a:lnTo>
                  <a:lnTo>
                    <a:pt x="40395" y="808"/>
                  </a:lnTo>
                  <a:lnTo>
                    <a:pt x="40418" y="842"/>
                  </a:lnTo>
                  <a:lnTo>
                    <a:pt x="40463" y="876"/>
                  </a:lnTo>
                  <a:lnTo>
                    <a:pt x="40509" y="899"/>
                  </a:lnTo>
                  <a:lnTo>
                    <a:pt x="40566" y="910"/>
                  </a:lnTo>
                  <a:lnTo>
                    <a:pt x="40611" y="899"/>
                  </a:lnTo>
                  <a:lnTo>
                    <a:pt x="40657" y="876"/>
                  </a:lnTo>
                  <a:lnTo>
                    <a:pt x="40702" y="853"/>
                  </a:lnTo>
                  <a:lnTo>
                    <a:pt x="40736" y="808"/>
                  </a:lnTo>
                  <a:close/>
                  <a:moveTo>
                    <a:pt x="35981" y="808"/>
                  </a:moveTo>
                  <a:lnTo>
                    <a:pt x="37972" y="1957"/>
                  </a:lnTo>
                  <a:lnTo>
                    <a:pt x="37961" y="2002"/>
                  </a:lnTo>
                  <a:lnTo>
                    <a:pt x="37949" y="2048"/>
                  </a:lnTo>
                  <a:lnTo>
                    <a:pt x="37961" y="2093"/>
                  </a:lnTo>
                  <a:lnTo>
                    <a:pt x="37972" y="2139"/>
                  </a:lnTo>
                  <a:lnTo>
                    <a:pt x="37995" y="2173"/>
                  </a:lnTo>
                  <a:lnTo>
                    <a:pt x="38018" y="2207"/>
                  </a:lnTo>
                  <a:lnTo>
                    <a:pt x="38040" y="2241"/>
                  </a:lnTo>
                  <a:lnTo>
                    <a:pt x="38086" y="2264"/>
                  </a:lnTo>
                  <a:lnTo>
                    <a:pt x="38120" y="2275"/>
                  </a:lnTo>
                  <a:lnTo>
                    <a:pt x="38165" y="2286"/>
                  </a:lnTo>
                  <a:lnTo>
                    <a:pt x="38165" y="4573"/>
                  </a:lnTo>
                  <a:lnTo>
                    <a:pt x="38120" y="4584"/>
                  </a:lnTo>
                  <a:lnTo>
                    <a:pt x="38086" y="4607"/>
                  </a:lnTo>
                  <a:lnTo>
                    <a:pt x="38040" y="4630"/>
                  </a:lnTo>
                  <a:lnTo>
                    <a:pt x="38018" y="4653"/>
                  </a:lnTo>
                  <a:lnTo>
                    <a:pt x="37995" y="4687"/>
                  </a:lnTo>
                  <a:lnTo>
                    <a:pt x="37972" y="4721"/>
                  </a:lnTo>
                  <a:lnTo>
                    <a:pt x="37961" y="4766"/>
                  </a:lnTo>
                  <a:lnTo>
                    <a:pt x="37949" y="4812"/>
                  </a:lnTo>
                  <a:lnTo>
                    <a:pt x="37961" y="4846"/>
                  </a:lnTo>
                  <a:lnTo>
                    <a:pt x="37972" y="4891"/>
                  </a:lnTo>
                  <a:lnTo>
                    <a:pt x="35959" y="6052"/>
                  </a:lnTo>
                  <a:lnTo>
                    <a:pt x="35924" y="6029"/>
                  </a:lnTo>
                  <a:lnTo>
                    <a:pt x="35902" y="6006"/>
                  </a:lnTo>
                  <a:lnTo>
                    <a:pt x="35856" y="5995"/>
                  </a:lnTo>
                  <a:lnTo>
                    <a:pt x="35822" y="5983"/>
                  </a:lnTo>
                  <a:lnTo>
                    <a:pt x="35777" y="5995"/>
                  </a:lnTo>
                  <a:lnTo>
                    <a:pt x="35742" y="6006"/>
                  </a:lnTo>
                  <a:lnTo>
                    <a:pt x="35708" y="6029"/>
                  </a:lnTo>
                  <a:lnTo>
                    <a:pt x="35686" y="6052"/>
                  </a:lnTo>
                  <a:lnTo>
                    <a:pt x="33672" y="4891"/>
                  </a:lnTo>
                  <a:lnTo>
                    <a:pt x="33684" y="4857"/>
                  </a:lnTo>
                  <a:lnTo>
                    <a:pt x="33684" y="4812"/>
                  </a:lnTo>
                  <a:lnTo>
                    <a:pt x="33684" y="4766"/>
                  </a:lnTo>
                  <a:lnTo>
                    <a:pt x="33672" y="4721"/>
                  </a:lnTo>
                  <a:lnTo>
                    <a:pt x="33649" y="4687"/>
                  </a:lnTo>
                  <a:lnTo>
                    <a:pt x="33627" y="4653"/>
                  </a:lnTo>
                  <a:lnTo>
                    <a:pt x="33593" y="4618"/>
                  </a:lnTo>
                  <a:lnTo>
                    <a:pt x="33558" y="4596"/>
                  </a:lnTo>
                  <a:lnTo>
                    <a:pt x="33513" y="4584"/>
                  </a:lnTo>
                  <a:lnTo>
                    <a:pt x="33467" y="4573"/>
                  </a:lnTo>
                  <a:lnTo>
                    <a:pt x="33467" y="2230"/>
                  </a:lnTo>
                  <a:lnTo>
                    <a:pt x="33524" y="2207"/>
                  </a:lnTo>
                  <a:lnTo>
                    <a:pt x="33581" y="2173"/>
                  </a:lnTo>
                  <a:lnTo>
                    <a:pt x="33615" y="2116"/>
                  </a:lnTo>
                  <a:lnTo>
                    <a:pt x="33627" y="2048"/>
                  </a:lnTo>
                  <a:lnTo>
                    <a:pt x="33615" y="2013"/>
                  </a:lnTo>
                  <a:lnTo>
                    <a:pt x="33604" y="1979"/>
                  </a:lnTo>
                  <a:lnTo>
                    <a:pt x="35663" y="808"/>
                  </a:lnTo>
                  <a:lnTo>
                    <a:pt x="35686" y="842"/>
                  </a:lnTo>
                  <a:lnTo>
                    <a:pt x="35731" y="865"/>
                  </a:lnTo>
                  <a:lnTo>
                    <a:pt x="35777" y="887"/>
                  </a:lnTo>
                  <a:lnTo>
                    <a:pt x="35822" y="899"/>
                  </a:lnTo>
                  <a:lnTo>
                    <a:pt x="35868" y="887"/>
                  </a:lnTo>
                  <a:lnTo>
                    <a:pt x="35913" y="876"/>
                  </a:lnTo>
                  <a:lnTo>
                    <a:pt x="35947" y="842"/>
                  </a:lnTo>
                  <a:lnTo>
                    <a:pt x="35981" y="808"/>
                  </a:lnTo>
                  <a:close/>
                  <a:moveTo>
                    <a:pt x="47880" y="4937"/>
                  </a:moveTo>
                  <a:lnTo>
                    <a:pt x="49882" y="6097"/>
                  </a:lnTo>
                  <a:lnTo>
                    <a:pt x="49859" y="6154"/>
                  </a:lnTo>
                  <a:lnTo>
                    <a:pt x="49871" y="6222"/>
                  </a:lnTo>
                  <a:lnTo>
                    <a:pt x="49905" y="6268"/>
                  </a:lnTo>
                  <a:lnTo>
                    <a:pt x="49962" y="6313"/>
                  </a:lnTo>
                  <a:lnTo>
                    <a:pt x="50019" y="6336"/>
                  </a:lnTo>
                  <a:lnTo>
                    <a:pt x="50019" y="8668"/>
                  </a:lnTo>
                  <a:lnTo>
                    <a:pt x="49973" y="8679"/>
                  </a:lnTo>
                  <a:lnTo>
                    <a:pt x="49928" y="8691"/>
                  </a:lnTo>
                  <a:lnTo>
                    <a:pt x="49893" y="8725"/>
                  </a:lnTo>
                  <a:lnTo>
                    <a:pt x="49859" y="8748"/>
                  </a:lnTo>
                  <a:lnTo>
                    <a:pt x="49837" y="8782"/>
                  </a:lnTo>
                  <a:lnTo>
                    <a:pt x="49814" y="8827"/>
                  </a:lnTo>
                  <a:lnTo>
                    <a:pt x="49802" y="8873"/>
                  </a:lnTo>
                  <a:lnTo>
                    <a:pt x="49791" y="8918"/>
                  </a:lnTo>
                  <a:lnTo>
                    <a:pt x="49802" y="8964"/>
                  </a:lnTo>
                  <a:lnTo>
                    <a:pt x="49814" y="8998"/>
                  </a:lnTo>
                  <a:lnTo>
                    <a:pt x="47891" y="10113"/>
                  </a:lnTo>
                  <a:lnTo>
                    <a:pt x="47846" y="10067"/>
                  </a:lnTo>
                  <a:lnTo>
                    <a:pt x="47800" y="10033"/>
                  </a:lnTo>
                  <a:lnTo>
                    <a:pt x="47732" y="10010"/>
                  </a:lnTo>
                  <a:lnTo>
                    <a:pt x="47675" y="9999"/>
                  </a:lnTo>
                  <a:lnTo>
                    <a:pt x="47607" y="10010"/>
                  </a:lnTo>
                  <a:lnTo>
                    <a:pt x="47550" y="10033"/>
                  </a:lnTo>
                  <a:lnTo>
                    <a:pt x="47493" y="10067"/>
                  </a:lnTo>
                  <a:lnTo>
                    <a:pt x="47448" y="10113"/>
                  </a:lnTo>
                  <a:lnTo>
                    <a:pt x="45480" y="8975"/>
                  </a:lnTo>
                  <a:lnTo>
                    <a:pt x="45491" y="8918"/>
                  </a:lnTo>
                  <a:lnTo>
                    <a:pt x="45491" y="8873"/>
                  </a:lnTo>
                  <a:lnTo>
                    <a:pt x="45480" y="8839"/>
                  </a:lnTo>
                  <a:lnTo>
                    <a:pt x="45446" y="8782"/>
                  </a:lnTo>
                  <a:lnTo>
                    <a:pt x="45389" y="8748"/>
                  </a:lnTo>
                  <a:lnTo>
                    <a:pt x="45321" y="8725"/>
                  </a:lnTo>
                  <a:lnTo>
                    <a:pt x="45321" y="6404"/>
                  </a:lnTo>
                  <a:lnTo>
                    <a:pt x="45366" y="6404"/>
                  </a:lnTo>
                  <a:lnTo>
                    <a:pt x="45412" y="6382"/>
                  </a:lnTo>
                  <a:lnTo>
                    <a:pt x="45446" y="6359"/>
                  </a:lnTo>
                  <a:lnTo>
                    <a:pt x="45491" y="6325"/>
                  </a:lnTo>
                  <a:lnTo>
                    <a:pt x="45514" y="6291"/>
                  </a:lnTo>
                  <a:lnTo>
                    <a:pt x="45537" y="6256"/>
                  </a:lnTo>
                  <a:lnTo>
                    <a:pt x="45548" y="6211"/>
                  </a:lnTo>
                  <a:lnTo>
                    <a:pt x="45548" y="6154"/>
                  </a:lnTo>
                  <a:lnTo>
                    <a:pt x="45548" y="6097"/>
                  </a:lnTo>
                  <a:lnTo>
                    <a:pt x="45525" y="6052"/>
                  </a:lnTo>
                  <a:lnTo>
                    <a:pt x="47459" y="4937"/>
                  </a:lnTo>
                  <a:lnTo>
                    <a:pt x="47505" y="4982"/>
                  </a:lnTo>
                  <a:lnTo>
                    <a:pt x="47550" y="5028"/>
                  </a:lnTo>
                  <a:lnTo>
                    <a:pt x="47607" y="5051"/>
                  </a:lnTo>
                  <a:lnTo>
                    <a:pt x="47732" y="5051"/>
                  </a:lnTo>
                  <a:lnTo>
                    <a:pt x="47789" y="5028"/>
                  </a:lnTo>
                  <a:lnTo>
                    <a:pt x="47846" y="4982"/>
                  </a:lnTo>
                  <a:lnTo>
                    <a:pt x="47880" y="4937"/>
                  </a:lnTo>
                  <a:close/>
                  <a:moveTo>
                    <a:pt x="43136" y="4937"/>
                  </a:moveTo>
                  <a:lnTo>
                    <a:pt x="45070" y="6052"/>
                  </a:lnTo>
                  <a:lnTo>
                    <a:pt x="45059" y="6109"/>
                  </a:lnTo>
                  <a:lnTo>
                    <a:pt x="45048" y="6154"/>
                  </a:lnTo>
                  <a:lnTo>
                    <a:pt x="45059" y="6200"/>
                  </a:lnTo>
                  <a:lnTo>
                    <a:pt x="45070" y="6245"/>
                  </a:lnTo>
                  <a:lnTo>
                    <a:pt x="45093" y="6291"/>
                  </a:lnTo>
                  <a:lnTo>
                    <a:pt x="45116" y="6325"/>
                  </a:lnTo>
                  <a:lnTo>
                    <a:pt x="45150" y="6359"/>
                  </a:lnTo>
                  <a:lnTo>
                    <a:pt x="45184" y="6382"/>
                  </a:lnTo>
                  <a:lnTo>
                    <a:pt x="45230" y="6393"/>
                  </a:lnTo>
                  <a:lnTo>
                    <a:pt x="45275" y="6404"/>
                  </a:lnTo>
                  <a:lnTo>
                    <a:pt x="45275" y="8725"/>
                  </a:lnTo>
                  <a:lnTo>
                    <a:pt x="45207" y="8748"/>
                  </a:lnTo>
                  <a:lnTo>
                    <a:pt x="45161" y="8793"/>
                  </a:lnTo>
                  <a:lnTo>
                    <a:pt x="45127" y="8850"/>
                  </a:lnTo>
                  <a:lnTo>
                    <a:pt x="45104" y="8918"/>
                  </a:lnTo>
                  <a:lnTo>
                    <a:pt x="45116" y="8975"/>
                  </a:lnTo>
                  <a:lnTo>
                    <a:pt x="43102" y="10135"/>
                  </a:lnTo>
                  <a:lnTo>
                    <a:pt x="43068" y="10101"/>
                  </a:lnTo>
                  <a:lnTo>
                    <a:pt x="43023" y="10079"/>
                  </a:lnTo>
                  <a:lnTo>
                    <a:pt x="42977" y="10056"/>
                  </a:lnTo>
                  <a:lnTo>
                    <a:pt x="42875" y="10056"/>
                  </a:lnTo>
                  <a:lnTo>
                    <a:pt x="42829" y="10079"/>
                  </a:lnTo>
                  <a:lnTo>
                    <a:pt x="42795" y="10101"/>
                  </a:lnTo>
                  <a:lnTo>
                    <a:pt x="42761" y="10147"/>
                  </a:lnTo>
                  <a:lnTo>
                    <a:pt x="40725" y="8964"/>
                  </a:lnTo>
                  <a:lnTo>
                    <a:pt x="40736" y="8918"/>
                  </a:lnTo>
                  <a:lnTo>
                    <a:pt x="40725" y="8850"/>
                  </a:lnTo>
                  <a:lnTo>
                    <a:pt x="40691" y="8793"/>
                  </a:lnTo>
                  <a:lnTo>
                    <a:pt x="40645" y="8759"/>
                  </a:lnTo>
                  <a:lnTo>
                    <a:pt x="40577" y="8736"/>
                  </a:lnTo>
                  <a:lnTo>
                    <a:pt x="40577" y="6370"/>
                  </a:lnTo>
                  <a:lnTo>
                    <a:pt x="40623" y="6359"/>
                  </a:lnTo>
                  <a:lnTo>
                    <a:pt x="40657" y="6347"/>
                  </a:lnTo>
                  <a:lnTo>
                    <a:pt x="40691" y="6325"/>
                  </a:lnTo>
                  <a:lnTo>
                    <a:pt x="40725" y="6302"/>
                  </a:lnTo>
                  <a:lnTo>
                    <a:pt x="40748" y="6268"/>
                  </a:lnTo>
                  <a:lnTo>
                    <a:pt x="40759" y="6234"/>
                  </a:lnTo>
                  <a:lnTo>
                    <a:pt x="40770" y="6200"/>
                  </a:lnTo>
                  <a:lnTo>
                    <a:pt x="40782" y="6154"/>
                  </a:lnTo>
                  <a:lnTo>
                    <a:pt x="40770" y="6109"/>
                  </a:lnTo>
                  <a:lnTo>
                    <a:pt x="40759" y="6074"/>
                  </a:lnTo>
                  <a:lnTo>
                    <a:pt x="42727" y="4937"/>
                  </a:lnTo>
                  <a:lnTo>
                    <a:pt x="42761" y="4982"/>
                  </a:lnTo>
                  <a:lnTo>
                    <a:pt x="42807" y="5017"/>
                  </a:lnTo>
                  <a:lnTo>
                    <a:pt x="42863" y="5039"/>
                  </a:lnTo>
                  <a:lnTo>
                    <a:pt x="42932" y="5051"/>
                  </a:lnTo>
                  <a:lnTo>
                    <a:pt x="42989" y="5039"/>
                  </a:lnTo>
                  <a:lnTo>
                    <a:pt x="43045" y="5017"/>
                  </a:lnTo>
                  <a:lnTo>
                    <a:pt x="43102" y="4982"/>
                  </a:lnTo>
                  <a:lnTo>
                    <a:pt x="43136" y="4937"/>
                  </a:lnTo>
                  <a:close/>
                  <a:moveTo>
                    <a:pt x="57344" y="4926"/>
                  </a:moveTo>
                  <a:lnTo>
                    <a:pt x="59335" y="6074"/>
                  </a:lnTo>
                  <a:lnTo>
                    <a:pt x="59324" y="6120"/>
                  </a:lnTo>
                  <a:lnTo>
                    <a:pt x="59312" y="6154"/>
                  </a:lnTo>
                  <a:lnTo>
                    <a:pt x="59324" y="6200"/>
                  </a:lnTo>
                  <a:lnTo>
                    <a:pt x="59335" y="6234"/>
                  </a:lnTo>
                  <a:lnTo>
                    <a:pt x="59369" y="6291"/>
                  </a:lnTo>
                  <a:lnTo>
                    <a:pt x="59426" y="6336"/>
                  </a:lnTo>
                  <a:lnTo>
                    <a:pt x="59460" y="6347"/>
                  </a:lnTo>
                  <a:lnTo>
                    <a:pt x="59494" y="6359"/>
                  </a:lnTo>
                  <a:lnTo>
                    <a:pt x="59494" y="8714"/>
                  </a:lnTo>
                  <a:lnTo>
                    <a:pt x="59460" y="8725"/>
                  </a:lnTo>
                  <a:lnTo>
                    <a:pt x="59426" y="8736"/>
                  </a:lnTo>
                  <a:lnTo>
                    <a:pt x="59369" y="8782"/>
                  </a:lnTo>
                  <a:lnTo>
                    <a:pt x="59335" y="8839"/>
                  </a:lnTo>
                  <a:lnTo>
                    <a:pt x="59324" y="8873"/>
                  </a:lnTo>
                  <a:lnTo>
                    <a:pt x="59312" y="8918"/>
                  </a:lnTo>
                  <a:lnTo>
                    <a:pt x="59324" y="8987"/>
                  </a:lnTo>
                  <a:lnTo>
                    <a:pt x="57310" y="10147"/>
                  </a:lnTo>
                  <a:lnTo>
                    <a:pt x="57287" y="10113"/>
                  </a:lnTo>
                  <a:lnTo>
                    <a:pt x="57242" y="10079"/>
                  </a:lnTo>
                  <a:lnTo>
                    <a:pt x="57196" y="10067"/>
                  </a:lnTo>
                  <a:lnTo>
                    <a:pt x="57151" y="10056"/>
                  </a:lnTo>
                  <a:lnTo>
                    <a:pt x="57105" y="10067"/>
                  </a:lnTo>
                  <a:lnTo>
                    <a:pt x="57060" y="10079"/>
                  </a:lnTo>
                  <a:lnTo>
                    <a:pt x="57014" y="10113"/>
                  </a:lnTo>
                  <a:lnTo>
                    <a:pt x="56992" y="10147"/>
                  </a:lnTo>
                  <a:lnTo>
                    <a:pt x="55024" y="9009"/>
                  </a:lnTo>
                  <a:lnTo>
                    <a:pt x="55035" y="8964"/>
                  </a:lnTo>
                  <a:lnTo>
                    <a:pt x="55035" y="8918"/>
                  </a:lnTo>
                  <a:lnTo>
                    <a:pt x="55035" y="8861"/>
                  </a:lnTo>
                  <a:lnTo>
                    <a:pt x="55024" y="8816"/>
                  </a:lnTo>
                  <a:lnTo>
                    <a:pt x="55001" y="8782"/>
                  </a:lnTo>
                  <a:lnTo>
                    <a:pt x="54967" y="8736"/>
                  </a:lnTo>
                  <a:lnTo>
                    <a:pt x="54933" y="8714"/>
                  </a:lnTo>
                  <a:lnTo>
                    <a:pt x="54899" y="8691"/>
                  </a:lnTo>
                  <a:lnTo>
                    <a:pt x="54853" y="8668"/>
                  </a:lnTo>
                  <a:lnTo>
                    <a:pt x="54808" y="8657"/>
                  </a:lnTo>
                  <a:lnTo>
                    <a:pt x="54808" y="6404"/>
                  </a:lnTo>
                  <a:lnTo>
                    <a:pt x="54853" y="6393"/>
                  </a:lnTo>
                  <a:lnTo>
                    <a:pt x="54887" y="6382"/>
                  </a:lnTo>
                  <a:lnTo>
                    <a:pt x="54933" y="6347"/>
                  </a:lnTo>
                  <a:lnTo>
                    <a:pt x="54967" y="6325"/>
                  </a:lnTo>
                  <a:lnTo>
                    <a:pt x="54990" y="6291"/>
                  </a:lnTo>
                  <a:lnTo>
                    <a:pt x="55012" y="6245"/>
                  </a:lnTo>
                  <a:lnTo>
                    <a:pt x="55024" y="6200"/>
                  </a:lnTo>
                  <a:lnTo>
                    <a:pt x="55024" y="6154"/>
                  </a:lnTo>
                  <a:lnTo>
                    <a:pt x="55024" y="6109"/>
                  </a:lnTo>
                  <a:lnTo>
                    <a:pt x="55001" y="6052"/>
                  </a:lnTo>
                  <a:lnTo>
                    <a:pt x="56958" y="4926"/>
                  </a:lnTo>
                  <a:lnTo>
                    <a:pt x="56992" y="4971"/>
                  </a:lnTo>
                  <a:lnTo>
                    <a:pt x="57037" y="5005"/>
                  </a:lnTo>
                  <a:lnTo>
                    <a:pt x="57094" y="5028"/>
                  </a:lnTo>
                  <a:lnTo>
                    <a:pt x="57151" y="5039"/>
                  </a:lnTo>
                  <a:lnTo>
                    <a:pt x="57208" y="5028"/>
                  </a:lnTo>
                  <a:lnTo>
                    <a:pt x="57265" y="5005"/>
                  </a:lnTo>
                  <a:lnTo>
                    <a:pt x="57310" y="4971"/>
                  </a:lnTo>
                  <a:lnTo>
                    <a:pt x="57344" y="4926"/>
                  </a:lnTo>
                  <a:close/>
                  <a:moveTo>
                    <a:pt x="54569" y="9043"/>
                  </a:moveTo>
                  <a:lnTo>
                    <a:pt x="54603" y="9100"/>
                  </a:lnTo>
                  <a:lnTo>
                    <a:pt x="54660" y="9134"/>
                  </a:lnTo>
                  <a:lnTo>
                    <a:pt x="54717" y="9157"/>
                  </a:lnTo>
                  <a:lnTo>
                    <a:pt x="54785" y="9169"/>
                  </a:lnTo>
                  <a:lnTo>
                    <a:pt x="54853" y="9157"/>
                  </a:lnTo>
                  <a:lnTo>
                    <a:pt x="54910" y="9134"/>
                  </a:lnTo>
                  <a:lnTo>
                    <a:pt x="54956" y="9100"/>
                  </a:lnTo>
                  <a:lnTo>
                    <a:pt x="55001" y="9055"/>
                  </a:lnTo>
                  <a:lnTo>
                    <a:pt x="56969" y="10181"/>
                  </a:lnTo>
                  <a:lnTo>
                    <a:pt x="56958" y="10226"/>
                  </a:lnTo>
                  <a:lnTo>
                    <a:pt x="56946" y="10261"/>
                  </a:lnTo>
                  <a:lnTo>
                    <a:pt x="56958" y="10306"/>
                  </a:lnTo>
                  <a:lnTo>
                    <a:pt x="56958" y="10340"/>
                  </a:lnTo>
                  <a:lnTo>
                    <a:pt x="57003" y="10397"/>
                  </a:lnTo>
                  <a:lnTo>
                    <a:pt x="57060" y="10443"/>
                  </a:lnTo>
                  <a:lnTo>
                    <a:pt x="57128" y="10465"/>
                  </a:lnTo>
                  <a:lnTo>
                    <a:pt x="57128" y="12752"/>
                  </a:lnTo>
                  <a:lnTo>
                    <a:pt x="57083" y="12763"/>
                  </a:lnTo>
                  <a:lnTo>
                    <a:pt x="57037" y="12786"/>
                  </a:lnTo>
                  <a:lnTo>
                    <a:pt x="56992" y="12809"/>
                  </a:lnTo>
                  <a:lnTo>
                    <a:pt x="56958" y="12843"/>
                  </a:lnTo>
                  <a:lnTo>
                    <a:pt x="56923" y="12877"/>
                  </a:lnTo>
                  <a:lnTo>
                    <a:pt x="56901" y="12922"/>
                  </a:lnTo>
                  <a:lnTo>
                    <a:pt x="56889" y="12968"/>
                  </a:lnTo>
                  <a:lnTo>
                    <a:pt x="56889" y="13025"/>
                  </a:lnTo>
                  <a:lnTo>
                    <a:pt x="56889" y="13070"/>
                  </a:lnTo>
                  <a:lnTo>
                    <a:pt x="56901" y="13116"/>
                  </a:lnTo>
                  <a:lnTo>
                    <a:pt x="55001" y="14219"/>
                  </a:lnTo>
                  <a:lnTo>
                    <a:pt x="54956" y="14174"/>
                  </a:lnTo>
                  <a:lnTo>
                    <a:pt x="54910" y="14128"/>
                  </a:lnTo>
                  <a:lnTo>
                    <a:pt x="54853" y="14105"/>
                  </a:lnTo>
                  <a:lnTo>
                    <a:pt x="54717" y="14105"/>
                  </a:lnTo>
                  <a:lnTo>
                    <a:pt x="54660" y="14128"/>
                  </a:lnTo>
                  <a:lnTo>
                    <a:pt x="54603" y="14174"/>
                  </a:lnTo>
                  <a:lnTo>
                    <a:pt x="54557" y="14219"/>
                  </a:lnTo>
                  <a:lnTo>
                    <a:pt x="52635" y="13104"/>
                  </a:lnTo>
                  <a:lnTo>
                    <a:pt x="52646" y="13070"/>
                  </a:lnTo>
                  <a:lnTo>
                    <a:pt x="52646" y="13025"/>
                  </a:lnTo>
                  <a:lnTo>
                    <a:pt x="52646" y="12979"/>
                  </a:lnTo>
                  <a:lnTo>
                    <a:pt x="52635" y="12934"/>
                  </a:lnTo>
                  <a:lnTo>
                    <a:pt x="52612" y="12888"/>
                  </a:lnTo>
                  <a:lnTo>
                    <a:pt x="52589" y="12854"/>
                  </a:lnTo>
                  <a:lnTo>
                    <a:pt x="52555" y="12831"/>
                  </a:lnTo>
                  <a:lnTo>
                    <a:pt x="52521" y="12809"/>
                  </a:lnTo>
                  <a:lnTo>
                    <a:pt x="52476" y="12797"/>
                  </a:lnTo>
                  <a:lnTo>
                    <a:pt x="52430" y="12786"/>
                  </a:lnTo>
                  <a:lnTo>
                    <a:pt x="52430" y="10454"/>
                  </a:lnTo>
                  <a:lnTo>
                    <a:pt x="52498" y="10431"/>
                  </a:lnTo>
                  <a:lnTo>
                    <a:pt x="52555" y="10397"/>
                  </a:lnTo>
                  <a:lnTo>
                    <a:pt x="52589" y="10329"/>
                  </a:lnTo>
                  <a:lnTo>
                    <a:pt x="52601" y="10295"/>
                  </a:lnTo>
                  <a:lnTo>
                    <a:pt x="52601" y="10261"/>
                  </a:lnTo>
                  <a:lnTo>
                    <a:pt x="52601" y="10226"/>
                  </a:lnTo>
                  <a:lnTo>
                    <a:pt x="52589" y="10192"/>
                  </a:lnTo>
                  <a:lnTo>
                    <a:pt x="54569" y="9043"/>
                  </a:lnTo>
                  <a:close/>
                  <a:moveTo>
                    <a:pt x="59699" y="9021"/>
                  </a:moveTo>
                  <a:lnTo>
                    <a:pt x="61644" y="10147"/>
                  </a:lnTo>
                  <a:lnTo>
                    <a:pt x="61633" y="10204"/>
                  </a:lnTo>
                  <a:lnTo>
                    <a:pt x="61621" y="10261"/>
                  </a:lnTo>
                  <a:lnTo>
                    <a:pt x="61633" y="10317"/>
                  </a:lnTo>
                  <a:lnTo>
                    <a:pt x="61644" y="10363"/>
                  </a:lnTo>
                  <a:lnTo>
                    <a:pt x="61667" y="10408"/>
                  </a:lnTo>
                  <a:lnTo>
                    <a:pt x="61690" y="10443"/>
                  </a:lnTo>
                  <a:lnTo>
                    <a:pt x="61735" y="10477"/>
                  </a:lnTo>
                  <a:lnTo>
                    <a:pt x="61769" y="10499"/>
                  </a:lnTo>
                  <a:lnTo>
                    <a:pt x="61815" y="10522"/>
                  </a:lnTo>
                  <a:lnTo>
                    <a:pt x="61872" y="10534"/>
                  </a:lnTo>
                  <a:lnTo>
                    <a:pt x="61872" y="12854"/>
                  </a:lnTo>
                  <a:lnTo>
                    <a:pt x="61815" y="12877"/>
                  </a:lnTo>
                  <a:lnTo>
                    <a:pt x="61758" y="12911"/>
                  </a:lnTo>
                  <a:lnTo>
                    <a:pt x="61735" y="12957"/>
                  </a:lnTo>
                  <a:lnTo>
                    <a:pt x="61724" y="13025"/>
                  </a:lnTo>
                  <a:lnTo>
                    <a:pt x="61724" y="13070"/>
                  </a:lnTo>
                  <a:lnTo>
                    <a:pt x="59745" y="14219"/>
                  </a:lnTo>
                  <a:lnTo>
                    <a:pt x="59699" y="14174"/>
                  </a:lnTo>
                  <a:lnTo>
                    <a:pt x="59642" y="14140"/>
                  </a:lnTo>
                  <a:lnTo>
                    <a:pt x="59585" y="14117"/>
                  </a:lnTo>
                  <a:lnTo>
                    <a:pt x="59517" y="14105"/>
                  </a:lnTo>
                  <a:lnTo>
                    <a:pt x="59460" y="14117"/>
                  </a:lnTo>
                  <a:lnTo>
                    <a:pt x="59392" y="14140"/>
                  </a:lnTo>
                  <a:lnTo>
                    <a:pt x="59346" y="14174"/>
                  </a:lnTo>
                  <a:lnTo>
                    <a:pt x="59301" y="14219"/>
                  </a:lnTo>
                  <a:lnTo>
                    <a:pt x="57401" y="13116"/>
                  </a:lnTo>
                  <a:lnTo>
                    <a:pt x="57413" y="13070"/>
                  </a:lnTo>
                  <a:lnTo>
                    <a:pt x="57413" y="13025"/>
                  </a:lnTo>
                  <a:lnTo>
                    <a:pt x="57413" y="12968"/>
                  </a:lnTo>
                  <a:lnTo>
                    <a:pt x="57401" y="12922"/>
                  </a:lnTo>
                  <a:lnTo>
                    <a:pt x="57378" y="12877"/>
                  </a:lnTo>
                  <a:lnTo>
                    <a:pt x="57344" y="12843"/>
                  </a:lnTo>
                  <a:lnTo>
                    <a:pt x="57310" y="12809"/>
                  </a:lnTo>
                  <a:lnTo>
                    <a:pt x="57265" y="12786"/>
                  </a:lnTo>
                  <a:lnTo>
                    <a:pt x="57219" y="12763"/>
                  </a:lnTo>
                  <a:lnTo>
                    <a:pt x="57174" y="12752"/>
                  </a:lnTo>
                  <a:lnTo>
                    <a:pt x="57174" y="10465"/>
                  </a:lnTo>
                  <a:lnTo>
                    <a:pt x="57208" y="10454"/>
                  </a:lnTo>
                  <a:lnTo>
                    <a:pt x="57242" y="10443"/>
                  </a:lnTo>
                  <a:lnTo>
                    <a:pt x="57299" y="10397"/>
                  </a:lnTo>
                  <a:lnTo>
                    <a:pt x="57344" y="10340"/>
                  </a:lnTo>
                  <a:lnTo>
                    <a:pt x="57356" y="10306"/>
                  </a:lnTo>
                  <a:lnTo>
                    <a:pt x="57356" y="10261"/>
                  </a:lnTo>
                  <a:lnTo>
                    <a:pt x="57344" y="10226"/>
                  </a:lnTo>
                  <a:lnTo>
                    <a:pt x="57333" y="10181"/>
                  </a:lnTo>
                  <a:lnTo>
                    <a:pt x="59346" y="9021"/>
                  </a:lnTo>
                  <a:lnTo>
                    <a:pt x="59381" y="9066"/>
                  </a:lnTo>
                  <a:lnTo>
                    <a:pt x="59426" y="9089"/>
                  </a:lnTo>
                  <a:lnTo>
                    <a:pt x="59472" y="9112"/>
                  </a:lnTo>
                  <a:lnTo>
                    <a:pt x="59517" y="9123"/>
                  </a:lnTo>
                  <a:lnTo>
                    <a:pt x="59574" y="9112"/>
                  </a:lnTo>
                  <a:lnTo>
                    <a:pt x="59619" y="9089"/>
                  </a:lnTo>
                  <a:lnTo>
                    <a:pt x="59665" y="9066"/>
                  </a:lnTo>
                  <a:lnTo>
                    <a:pt x="59699" y="9021"/>
                  </a:lnTo>
                  <a:close/>
                  <a:moveTo>
                    <a:pt x="36027" y="9043"/>
                  </a:moveTo>
                  <a:lnTo>
                    <a:pt x="38018" y="10192"/>
                  </a:lnTo>
                  <a:lnTo>
                    <a:pt x="38006" y="10226"/>
                  </a:lnTo>
                  <a:lnTo>
                    <a:pt x="37995" y="10261"/>
                  </a:lnTo>
                  <a:lnTo>
                    <a:pt x="38006" y="10329"/>
                  </a:lnTo>
                  <a:lnTo>
                    <a:pt x="38052" y="10386"/>
                  </a:lnTo>
                  <a:lnTo>
                    <a:pt x="38097" y="10431"/>
                  </a:lnTo>
                  <a:lnTo>
                    <a:pt x="38165" y="10454"/>
                  </a:lnTo>
                  <a:lnTo>
                    <a:pt x="38165" y="12775"/>
                  </a:lnTo>
                  <a:lnTo>
                    <a:pt x="38120" y="12786"/>
                  </a:lnTo>
                  <a:lnTo>
                    <a:pt x="38074" y="12797"/>
                  </a:lnTo>
                  <a:lnTo>
                    <a:pt x="38040" y="12820"/>
                  </a:lnTo>
                  <a:lnTo>
                    <a:pt x="38006" y="12854"/>
                  </a:lnTo>
                  <a:lnTo>
                    <a:pt x="37983" y="12888"/>
                  </a:lnTo>
                  <a:lnTo>
                    <a:pt x="37961" y="12934"/>
                  </a:lnTo>
                  <a:lnTo>
                    <a:pt x="37949" y="12979"/>
                  </a:lnTo>
                  <a:lnTo>
                    <a:pt x="37949" y="13025"/>
                  </a:lnTo>
                  <a:lnTo>
                    <a:pt x="37949" y="13070"/>
                  </a:lnTo>
                  <a:lnTo>
                    <a:pt x="37961" y="13104"/>
                  </a:lnTo>
                  <a:lnTo>
                    <a:pt x="35959" y="14265"/>
                  </a:lnTo>
                  <a:lnTo>
                    <a:pt x="35936" y="14231"/>
                  </a:lnTo>
                  <a:lnTo>
                    <a:pt x="35902" y="14208"/>
                  </a:lnTo>
                  <a:lnTo>
                    <a:pt x="35868" y="14196"/>
                  </a:lnTo>
                  <a:lnTo>
                    <a:pt x="35822" y="14185"/>
                  </a:lnTo>
                  <a:lnTo>
                    <a:pt x="35777" y="14196"/>
                  </a:lnTo>
                  <a:lnTo>
                    <a:pt x="35742" y="14208"/>
                  </a:lnTo>
                  <a:lnTo>
                    <a:pt x="35708" y="14231"/>
                  </a:lnTo>
                  <a:lnTo>
                    <a:pt x="35674" y="14265"/>
                  </a:lnTo>
                  <a:lnTo>
                    <a:pt x="33684" y="13116"/>
                  </a:lnTo>
                  <a:lnTo>
                    <a:pt x="33695" y="13070"/>
                  </a:lnTo>
                  <a:lnTo>
                    <a:pt x="33706" y="13025"/>
                  </a:lnTo>
                  <a:lnTo>
                    <a:pt x="33695" y="12968"/>
                  </a:lnTo>
                  <a:lnTo>
                    <a:pt x="33684" y="12922"/>
                  </a:lnTo>
                  <a:lnTo>
                    <a:pt x="33661" y="12888"/>
                  </a:lnTo>
                  <a:lnTo>
                    <a:pt x="33638" y="12843"/>
                  </a:lnTo>
                  <a:lnTo>
                    <a:pt x="33604" y="12820"/>
                  </a:lnTo>
                  <a:lnTo>
                    <a:pt x="33558" y="12797"/>
                  </a:lnTo>
                  <a:lnTo>
                    <a:pt x="33513" y="12775"/>
                  </a:lnTo>
                  <a:lnTo>
                    <a:pt x="33467" y="12775"/>
                  </a:lnTo>
                  <a:lnTo>
                    <a:pt x="33467" y="10443"/>
                  </a:lnTo>
                  <a:lnTo>
                    <a:pt x="33536" y="10431"/>
                  </a:lnTo>
                  <a:lnTo>
                    <a:pt x="33593" y="10386"/>
                  </a:lnTo>
                  <a:lnTo>
                    <a:pt x="33627" y="10329"/>
                  </a:lnTo>
                  <a:lnTo>
                    <a:pt x="33638" y="10295"/>
                  </a:lnTo>
                  <a:lnTo>
                    <a:pt x="33638" y="10261"/>
                  </a:lnTo>
                  <a:lnTo>
                    <a:pt x="33638" y="10226"/>
                  </a:lnTo>
                  <a:lnTo>
                    <a:pt x="33627" y="10192"/>
                  </a:lnTo>
                  <a:lnTo>
                    <a:pt x="35617" y="9043"/>
                  </a:lnTo>
                  <a:lnTo>
                    <a:pt x="35651" y="9089"/>
                  </a:lnTo>
                  <a:lnTo>
                    <a:pt x="35697" y="9123"/>
                  </a:lnTo>
                  <a:lnTo>
                    <a:pt x="35754" y="9146"/>
                  </a:lnTo>
                  <a:lnTo>
                    <a:pt x="35822" y="9157"/>
                  </a:lnTo>
                  <a:lnTo>
                    <a:pt x="35879" y="9146"/>
                  </a:lnTo>
                  <a:lnTo>
                    <a:pt x="35936" y="9123"/>
                  </a:lnTo>
                  <a:lnTo>
                    <a:pt x="35981" y="9089"/>
                  </a:lnTo>
                  <a:lnTo>
                    <a:pt x="36027" y="9043"/>
                  </a:lnTo>
                  <a:close/>
                  <a:moveTo>
                    <a:pt x="45468" y="9021"/>
                  </a:moveTo>
                  <a:lnTo>
                    <a:pt x="47425" y="10158"/>
                  </a:lnTo>
                  <a:lnTo>
                    <a:pt x="47414" y="10204"/>
                  </a:lnTo>
                  <a:lnTo>
                    <a:pt x="47402" y="10261"/>
                  </a:lnTo>
                  <a:lnTo>
                    <a:pt x="47414" y="10317"/>
                  </a:lnTo>
                  <a:lnTo>
                    <a:pt x="47425" y="10363"/>
                  </a:lnTo>
                  <a:lnTo>
                    <a:pt x="47448" y="10408"/>
                  </a:lnTo>
                  <a:lnTo>
                    <a:pt x="47470" y="10443"/>
                  </a:lnTo>
                  <a:lnTo>
                    <a:pt x="47516" y="10477"/>
                  </a:lnTo>
                  <a:lnTo>
                    <a:pt x="47550" y="10499"/>
                  </a:lnTo>
                  <a:lnTo>
                    <a:pt x="47596" y="10522"/>
                  </a:lnTo>
                  <a:lnTo>
                    <a:pt x="47641" y="10522"/>
                  </a:lnTo>
                  <a:lnTo>
                    <a:pt x="47641" y="12843"/>
                  </a:lnTo>
                  <a:lnTo>
                    <a:pt x="47584" y="12866"/>
                  </a:lnTo>
                  <a:lnTo>
                    <a:pt x="47539" y="12900"/>
                  </a:lnTo>
                  <a:lnTo>
                    <a:pt x="47505" y="12957"/>
                  </a:lnTo>
                  <a:lnTo>
                    <a:pt x="47493" y="13025"/>
                  </a:lnTo>
                  <a:lnTo>
                    <a:pt x="47505" y="13070"/>
                  </a:lnTo>
                  <a:lnTo>
                    <a:pt x="45434" y="14265"/>
                  </a:lnTo>
                  <a:lnTo>
                    <a:pt x="45412" y="14231"/>
                  </a:lnTo>
                  <a:lnTo>
                    <a:pt x="45377" y="14219"/>
                  </a:lnTo>
                  <a:lnTo>
                    <a:pt x="45343" y="14196"/>
                  </a:lnTo>
                  <a:lnTo>
                    <a:pt x="45264" y="14196"/>
                  </a:lnTo>
                  <a:lnTo>
                    <a:pt x="45218" y="14219"/>
                  </a:lnTo>
                  <a:lnTo>
                    <a:pt x="45184" y="14242"/>
                  </a:lnTo>
                  <a:lnTo>
                    <a:pt x="45161" y="14265"/>
                  </a:lnTo>
                  <a:lnTo>
                    <a:pt x="43102" y="13082"/>
                  </a:lnTo>
                  <a:lnTo>
                    <a:pt x="43114" y="13025"/>
                  </a:lnTo>
                  <a:lnTo>
                    <a:pt x="43102" y="12957"/>
                  </a:lnTo>
                  <a:lnTo>
                    <a:pt x="43068" y="12900"/>
                  </a:lnTo>
                  <a:lnTo>
                    <a:pt x="43011" y="12866"/>
                  </a:lnTo>
                  <a:lnTo>
                    <a:pt x="42954" y="12843"/>
                  </a:lnTo>
                  <a:lnTo>
                    <a:pt x="42954" y="10477"/>
                  </a:lnTo>
                  <a:lnTo>
                    <a:pt x="42989" y="10465"/>
                  </a:lnTo>
                  <a:lnTo>
                    <a:pt x="43023" y="10454"/>
                  </a:lnTo>
                  <a:lnTo>
                    <a:pt x="43057" y="10431"/>
                  </a:lnTo>
                  <a:lnTo>
                    <a:pt x="43091" y="10408"/>
                  </a:lnTo>
                  <a:lnTo>
                    <a:pt x="43114" y="10374"/>
                  </a:lnTo>
                  <a:lnTo>
                    <a:pt x="43125" y="10340"/>
                  </a:lnTo>
                  <a:lnTo>
                    <a:pt x="43136" y="10306"/>
                  </a:lnTo>
                  <a:lnTo>
                    <a:pt x="43136" y="10261"/>
                  </a:lnTo>
                  <a:lnTo>
                    <a:pt x="43136" y="10215"/>
                  </a:lnTo>
                  <a:lnTo>
                    <a:pt x="43125" y="10181"/>
                  </a:lnTo>
                  <a:lnTo>
                    <a:pt x="45139" y="9021"/>
                  </a:lnTo>
                  <a:lnTo>
                    <a:pt x="45173" y="9055"/>
                  </a:lnTo>
                  <a:lnTo>
                    <a:pt x="45207" y="9078"/>
                  </a:lnTo>
                  <a:lnTo>
                    <a:pt x="45252" y="9100"/>
                  </a:lnTo>
                  <a:lnTo>
                    <a:pt x="45298" y="9112"/>
                  </a:lnTo>
                  <a:lnTo>
                    <a:pt x="45355" y="9100"/>
                  </a:lnTo>
                  <a:lnTo>
                    <a:pt x="45400" y="9089"/>
                  </a:lnTo>
                  <a:lnTo>
                    <a:pt x="45434" y="9055"/>
                  </a:lnTo>
                  <a:lnTo>
                    <a:pt x="45468" y="9021"/>
                  </a:lnTo>
                  <a:close/>
                  <a:moveTo>
                    <a:pt x="47823" y="13116"/>
                  </a:moveTo>
                  <a:lnTo>
                    <a:pt x="49882" y="14310"/>
                  </a:lnTo>
                  <a:lnTo>
                    <a:pt x="49871" y="14367"/>
                  </a:lnTo>
                  <a:lnTo>
                    <a:pt x="49882" y="14424"/>
                  </a:lnTo>
                  <a:lnTo>
                    <a:pt x="49916" y="14481"/>
                  </a:lnTo>
                  <a:lnTo>
                    <a:pt x="49962" y="14515"/>
                  </a:lnTo>
                  <a:lnTo>
                    <a:pt x="50019" y="14538"/>
                  </a:lnTo>
                  <a:lnTo>
                    <a:pt x="50019" y="16870"/>
                  </a:lnTo>
                  <a:lnTo>
                    <a:pt x="49973" y="16881"/>
                  </a:lnTo>
                  <a:lnTo>
                    <a:pt x="49928" y="16892"/>
                  </a:lnTo>
                  <a:lnTo>
                    <a:pt x="49882" y="16915"/>
                  </a:lnTo>
                  <a:lnTo>
                    <a:pt x="49848" y="16949"/>
                  </a:lnTo>
                  <a:lnTo>
                    <a:pt x="49825" y="16983"/>
                  </a:lnTo>
                  <a:lnTo>
                    <a:pt x="49802" y="17029"/>
                  </a:lnTo>
                  <a:lnTo>
                    <a:pt x="49791" y="17074"/>
                  </a:lnTo>
                  <a:lnTo>
                    <a:pt x="49780" y="17120"/>
                  </a:lnTo>
                  <a:lnTo>
                    <a:pt x="49791" y="17177"/>
                  </a:lnTo>
                  <a:lnTo>
                    <a:pt x="49802" y="17222"/>
                  </a:lnTo>
                  <a:lnTo>
                    <a:pt x="47891" y="18326"/>
                  </a:lnTo>
                  <a:lnTo>
                    <a:pt x="47846" y="18280"/>
                  </a:lnTo>
                  <a:lnTo>
                    <a:pt x="47800" y="18246"/>
                  </a:lnTo>
                  <a:lnTo>
                    <a:pt x="47732" y="18223"/>
                  </a:lnTo>
                  <a:lnTo>
                    <a:pt x="47675" y="18212"/>
                  </a:lnTo>
                  <a:lnTo>
                    <a:pt x="47607" y="18223"/>
                  </a:lnTo>
                  <a:lnTo>
                    <a:pt x="47550" y="18246"/>
                  </a:lnTo>
                  <a:lnTo>
                    <a:pt x="47493" y="18280"/>
                  </a:lnTo>
                  <a:lnTo>
                    <a:pt x="47448" y="18326"/>
                  </a:lnTo>
                  <a:lnTo>
                    <a:pt x="45468" y="17177"/>
                  </a:lnTo>
                  <a:lnTo>
                    <a:pt x="45480" y="17120"/>
                  </a:lnTo>
                  <a:lnTo>
                    <a:pt x="45468" y="17063"/>
                  </a:lnTo>
                  <a:lnTo>
                    <a:pt x="45434" y="17006"/>
                  </a:lnTo>
                  <a:lnTo>
                    <a:pt x="45377" y="16972"/>
                  </a:lnTo>
                  <a:lnTo>
                    <a:pt x="45321" y="16949"/>
                  </a:lnTo>
                  <a:lnTo>
                    <a:pt x="45321" y="14538"/>
                  </a:lnTo>
                  <a:lnTo>
                    <a:pt x="45377" y="14515"/>
                  </a:lnTo>
                  <a:lnTo>
                    <a:pt x="45434" y="14481"/>
                  </a:lnTo>
                  <a:lnTo>
                    <a:pt x="45457" y="14435"/>
                  </a:lnTo>
                  <a:lnTo>
                    <a:pt x="45468" y="14367"/>
                  </a:lnTo>
                  <a:lnTo>
                    <a:pt x="45457" y="14299"/>
                  </a:lnTo>
                  <a:lnTo>
                    <a:pt x="47516" y="13116"/>
                  </a:lnTo>
                  <a:lnTo>
                    <a:pt x="47550" y="13150"/>
                  </a:lnTo>
                  <a:lnTo>
                    <a:pt x="47584" y="13173"/>
                  </a:lnTo>
                  <a:lnTo>
                    <a:pt x="47630" y="13195"/>
                  </a:lnTo>
                  <a:lnTo>
                    <a:pt x="47675" y="13207"/>
                  </a:lnTo>
                  <a:lnTo>
                    <a:pt x="47721" y="13195"/>
                  </a:lnTo>
                  <a:lnTo>
                    <a:pt x="47755" y="13184"/>
                  </a:lnTo>
                  <a:lnTo>
                    <a:pt x="47800" y="13150"/>
                  </a:lnTo>
                  <a:lnTo>
                    <a:pt x="47823" y="13116"/>
                  </a:lnTo>
                  <a:close/>
                  <a:moveTo>
                    <a:pt x="33661" y="13150"/>
                  </a:moveTo>
                  <a:lnTo>
                    <a:pt x="35651" y="14310"/>
                  </a:lnTo>
                  <a:lnTo>
                    <a:pt x="35640" y="14367"/>
                  </a:lnTo>
                  <a:lnTo>
                    <a:pt x="35651" y="14435"/>
                  </a:lnTo>
                  <a:lnTo>
                    <a:pt x="35686" y="14481"/>
                  </a:lnTo>
                  <a:lnTo>
                    <a:pt x="35731" y="14526"/>
                  </a:lnTo>
                  <a:lnTo>
                    <a:pt x="35788" y="14538"/>
                  </a:lnTo>
                  <a:lnTo>
                    <a:pt x="35788" y="16927"/>
                  </a:lnTo>
                  <a:lnTo>
                    <a:pt x="35720" y="16949"/>
                  </a:lnTo>
                  <a:lnTo>
                    <a:pt x="35663" y="16995"/>
                  </a:lnTo>
                  <a:lnTo>
                    <a:pt x="35629" y="17052"/>
                  </a:lnTo>
                  <a:lnTo>
                    <a:pt x="35617" y="17086"/>
                  </a:lnTo>
                  <a:lnTo>
                    <a:pt x="35617" y="17120"/>
                  </a:lnTo>
                  <a:lnTo>
                    <a:pt x="35629" y="17188"/>
                  </a:lnTo>
                  <a:lnTo>
                    <a:pt x="33615" y="18348"/>
                  </a:lnTo>
                  <a:lnTo>
                    <a:pt x="33581" y="18314"/>
                  </a:lnTo>
                  <a:lnTo>
                    <a:pt x="33547" y="18292"/>
                  </a:lnTo>
                  <a:lnTo>
                    <a:pt x="33502" y="18269"/>
                  </a:lnTo>
                  <a:lnTo>
                    <a:pt x="33399" y="18269"/>
                  </a:lnTo>
                  <a:lnTo>
                    <a:pt x="33354" y="18292"/>
                  </a:lnTo>
                  <a:lnTo>
                    <a:pt x="33320" y="18314"/>
                  </a:lnTo>
                  <a:lnTo>
                    <a:pt x="33285" y="18360"/>
                  </a:lnTo>
                  <a:lnTo>
                    <a:pt x="31295" y="17211"/>
                  </a:lnTo>
                  <a:lnTo>
                    <a:pt x="31306" y="17165"/>
                  </a:lnTo>
                  <a:lnTo>
                    <a:pt x="31317" y="17120"/>
                  </a:lnTo>
                  <a:lnTo>
                    <a:pt x="31306" y="17074"/>
                  </a:lnTo>
                  <a:lnTo>
                    <a:pt x="31295" y="17040"/>
                  </a:lnTo>
                  <a:lnTo>
                    <a:pt x="31283" y="16995"/>
                  </a:lnTo>
                  <a:lnTo>
                    <a:pt x="31249" y="16961"/>
                  </a:lnTo>
                  <a:lnTo>
                    <a:pt x="31215" y="16938"/>
                  </a:lnTo>
                  <a:lnTo>
                    <a:pt x="31181" y="16915"/>
                  </a:lnTo>
                  <a:lnTo>
                    <a:pt x="31147" y="16904"/>
                  </a:lnTo>
                  <a:lnTo>
                    <a:pt x="31101" y="16892"/>
                  </a:lnTo>
                  <a:lnTo>
                    <a:pt x="31101" y="14560"/>
                  </a:lnTo>
                  <a:lnTo>
                    <a:pt x="31135" y="14560"/>
                  </a:lnTo>
                  <a:lnTo>
                    <a:pt x="31170" y="14538"/>
                  </a:lnTo>
                  <a:lnTo>
                    <a:pt x="31226" y="14504"/>
                  </a:lnTo>
                  <a:lnTo>
                    <a:pt x="31261" y="14435"/>
                  </a:lnTo>
                  <a:lnTo>
                    <a:pt x="31272" y="14401"/>
                  </a:lnTo>
                  <a:lnTo>
                    <a:pt x="31272" y="14367"/>
                  </a:lnTo>
                  <a:lnTo>
                    <a:pt x="31272" y="14333"/>
                  </a:lnTo>
                  <a:lnTo>
                    <a:pt x="31261" y="14287"/>
                  </a:lnTo>
                  <a:lnTo>
                    <a:pt x="33240" y="13150"/>
                  </a:lnTo>
                  <a:lnTo>
                    <a:pt x="33274" y="13195"/>
                  </a:lnTo>
                  <a:lnTo>
                    <a:pt x="33331" y="13241"/>
                  </a:lnTo>
                  <a:lnTo>
                    <a:pt x="33388" y="13264"/>
                  </a:lnTo>
                  <a:lnTo>
                    <a:pt x="33456" y="13275"/>
                  </a:lnTo>
                  <a:lnTo>
                    <a:pt x="33513" y="13264"/>
                  </a:lnTo>
                  <a:lnTo>
                    <a:pt x="33570" y="13241"/>
                  </a:lnTo>
                  <a:lnTo>
                    <a:pt x="33627" y="13207"/>
                  </a:lnTo>
                  <a:lnTo>
                    <a:pt x="33661" y="13150"/>
                  </a:lnTo>
                  <a:close/>
                  <a:moveTo>
                    <a:pt x="38404" y="13150"/>
                  </a:moveTo>
                  <a:lnTo>
                    <a:pt x="40338" y="14265"/>
                  </a:lnTo>
                  <a:lnTo>
                    <a:pt x="40315" y="14322"/>
                  </a:lnTo>
                  <a:lnTo>
                    <a:pt x="40315" y="14367"/>
                  </a:lnTo>
                  <a:lnTo>
                    <a:pt x="40315" y="14413"/>
                  </a:lnTo>
                  <a:lnTo>
                    <a:pt x="40327" y="14458"/>
                  </a:lnTo>
                  <a:lnTo>
                    <a:pt x="40349" y="14492"/>
                  </a:lnTo>
                  <a:lnTo>
                    <a:pt x="40372" y="14538"/>
                  </a:lnTo>
                  <a:lnTo>
                    <a:pt x="40406" y="14560"/>
                  </a:lnTo>
                  <a:lnTo>
                    <a:pt x="40452" y="14583"/>
                  </a:lnTo>
                  <a:lnTo>
                    <a:pt x="40486" y="14606"/>
                  </a:lnTo>
                  <a:lnTo>
                    <a:pt x="40532" y="14617"/>
                  </a:lnTo>
                  <a:lnTo>
                    <a:pt x="40532" y="16927"/>
                  </a:lnTo>
                  <a:lnTo>
                    <a:pt x="40463" y="16949"/>
                  </a:lnTo>
                  <a:lnTo>
                    <a:pt x="40406" y="16995"/>
                  </a:lnTo>
                  <a:lnTo>
                    <a:pt x="40372" y="17052"/>
                  </a:lnTo>
                  <a:lnTo>
                    <a:pt x="40361" y="17086"/>
                  </a:lnTo>
                  <a:lnTo>
                    <a:pt x="40361" y="17120"/>
                  </a:lnTo>
                  <a:lnTo>
                    <a:pt x="40372" y="17188"/>
                  </a:lnTo>
                  <a:lnTo>
                    <a:pt x="38336" y="18371"/>
                  </a:lnTo>
                  <a:lnTo>
                    <a:pt x="38302" y="18337"/>
                  </a:lnTo>
                  <a:lnTo>
                    <a:pt x="38268" y="18314"/>
                  </a:lnTo>
                  <a:lnTo>
                    <a:pt x="38234" y="18303"/>
                  </a:lnTo>
                  <a:lnTo>
                    <a:pt x="38188" y="18292"/>
                  </a:lnTo>
                  <a:lnTo>
                    <a:pt x="38154" y="18303"/>
                  </a:lnTo>
                  <a:lnTo>
                    <a:pt x="38109" y="18314"/>
                  </a:lnTo>
                  <a:lnTo>
                    <a:pt x="38074" y="18337"/>
                  </a:lnTo>
                  <a:lnTo>
                    <a:pt x="38052" y="18371"/>
                  </a:lnTo>
                  <a:lnTo>
                    <a:pt x="36015" y="17200"/>
                  </a:lnTo>
                  <a:lnTo>
                    <a:pt x="36027" y="17165"/>
                  </a:lnTo>
                  <a:lnTo>
                    <a:pt x="36027" y="17120"/>
                  </a:lnTo>
                  <a:lnTo>
                    <a:pt x="36027" y="17086"/>
                  </a:lnTo>
                  <a:lnTo>
                    <a:pt x="36015" y="17052"/>
                  </a:lnTo>
                  <a:lnTo>
                    <a:pt x="35993" y="17018"/>
                  </a:lnTo>
                  <a:lnTo>
                    <a:pt x="35970" y="16983"/>
                  </a:lnTo>
                  <a:lnTo>
                    <a:pt x="35947" y="16961"/>
                  </a:lnTo>
                  <a:lnTo>
                    <a:pt x="35913" y="16938"/>
                  </a:lnTo>
                  <a:lnTo>
                    <a:pt x="35879" y="16927"/>
                  </a:lnTo>
                  <a:lnTo>
                    <a:pt x="35833" y="16915"/>
                  </a:lnTo>
                  <a:lnTo>
                    <a:pt x="35833" y="14549"/>
                  </a:lnTo>
                  <a:lnTo>
                    <a:pt x="35902" y="14526"/>
                  </a:lnTo>
                  <a:lnTo>
                    <a:pt x="35959" y="14492"/>
                  </a:lnTo>
                  <a:lnTo>
                    <a:pt x="35993" y="14435"/>
                  </a:lnTo>
                  <a:lnTo>
                    <a:pt x="36004" y="14367"/>
                  </a:lnTo>
                  <a:lnTo>
                    <a:pt x="35993" y="14333"/>
                  </a:lnTo>
                  <a:lnTo>
                    <a:pt x="35981" y="14299"/>
                  </a:lnTo>
                  <a:lnTo>
                    <a:pt x="37983" y="13150"/>
                  </a:lnTo>
                  <a:lnTo>
                    <a:pt x="38018" y="13195"/>
                  </a:lnTo>
                  <a:lnTo>
                    <a:pt x="38063" y="13241"/>
                  </a:lnTo>
                  <a:lnTo>
                    <a:pt x="38131" y="13264"/>
                  </a:lnTo>
                  <a:lnTo>
                    <a:pt x="38256" y="13264"/>
                  </a:lnTo>
                  <a:lnTo>
                    <a:pt x="38313" y="13241"/>
                  </a:lnTo>
                  <a:lnTo>
                    <a:pt x="38359" y="13195"/>
                  </a:lnTo>
                  <a:lnTo>
                    <a:pt x="38404" y="13150"/>
                  </a:lnTo>
                  <a:close/>
                  <a:moveTo>
                    <a:pt x="43080" y="13116"/>
                  </a:moveTo>
                  <a:lnTo>
                    <a:pt x="45139" y="14310"/>
                  </a:lnTo>
                  <a:lnTo>
                    <a:pt x="45127" y="14367"/>
                  </a:lnTo>
                  <a:lnTo>
                    <a:pt x="45139" y="14424"/>
                  </a:lnTo>
                  <a:lnTo>
                    <a:pt x="45173" y="14481"/>
                  </a:lnTo>
                  <a:lnTo>
                    <a:pt x="45218" y="14515"/>
                  </a:lnTo>
                  <a:lnTo>
                    <a:pt x="45275" y="14538"/>
                  </a:lnTo>
                  <a:lnTo>
                    <a:pt x="45275" y="16949"/>
                  </a:lnTo>
                  <a:lnTo>
                    <a:pt x="45218" y="16972"/>
                  </a:lnTo>
                  <a:lnTo>
                    <a:pt x="45173" y="17006"/>
                  </a:lnTo>
                  <a:lnTo>
                    <a:pt x="45139" y="17063"/>
                  </a:lnTo>
                  <a:lnTo>
                    <a:pt x="45127" y="17120"/>
                  </a:lnTo>
                  <a:lnTo>
                    <a:pt x="45139" y="17177"/>
                  </a:lnTo>
                  <a:lnTo>
                    <a:pt x="43068" y="18371"/>
                  </a:lnTo>
                  <a:lnTo>
                    <a:pt x="43045" y="18337"/>
                  </a:lnTo>
                  <a:lnTo>
                    <a:pt x="43011" y="18326"/>
                  </a:lnTo>
                  <a:lnTo>
                    <a:pt x="42977" y="18303"/>
                  </a:lnTo>
                  <a:lnTo>
                    <a:pt x="42886" y="18303"/>
                  </a:lnTo>
                  <a:lnTo>
                    <a:pt x="42852" y="18326"/>
                  </a:lnTo>
                  <a:lnTo>
                    <a:pt x="42818" y="18348"/>
                  </a:lnTo>
                  <a:lnTo>
                    <a:pt x="42795" y="18371"/>
                  </a:lnTo>
                  <a:lnTo>
                    <a:pt x="40748" y="17200"/>
                  </a:lnTo>
                  <a:lnTo>
                    <a:pt x="40759" y="17165"/>
                  </a:lnTo>
                  <a:lnTo>
                    <a:pt x="40770" y="17120"/>
                  </a:lnTo>
                  <a:lnTo>
                    <a:pt x="40759" y="17086"/>
                  </a:lnTo>
                  <a:lnTo>
                    <a:pt x="40748" y="17052"/>
                  </a:lnTo>
                  <a:lnTo>
                    <a:pt x="40736" y="17018"/>
                  </a:lnTo>
                  <a:lnTo>
                    <a:pt x="40714" y="16983"/>
                  </a:lnTo>
                  <a:lnTo>
                    <a:pt x="40657" y="16938"/>
                  </a:lnTo>
                  <a:lnTo>
                    <a:pt x="40623" y="16927"/>
                  </a:lnTo>
                  <a:lnTo>
                    <a:pt x="40577" y="16927"/>
                  </a:lnTo>
                  <a:lnTo>
                    <a:pt x="40577" y="14617"/>
                  </a:lnTo>
                  <a:lnTo>
                    <a:pt x="40623" y="14606"/>
                  </a:lnTo>
                  <a:lnTo>
                    <a:pt x="40668" y="14595"/>
                  </a:lnTo>
                  <a:lnTo>
                    <a:pt x="40714" y="14572"/>
                  </a:lnTo>
                  <a:lnTo>
                    <a:pt x="40748" y="14538"/>
                  </a:lnTo>
                  <a:lnTo>
                    <a:pt x="40770" y="14504"/>
                  </a:lnTo>
                  <a:lnTo>
                    <a:pt x="40793" y="14458"/>
                  </a:lnTo>
                  <a:lnTo>
                    <a:pt x="40805" y="14413"/>
                  </a:lnTo>
                  <a:lnTo>
                    <a:pt x="40805" y="14367"/>
                  </a:lnTo>
                  <a:lnTo>
                    <a:pt x="40805" y="14310"/>
                  </a:lnTo>
                  <a:lnTo>
                    <a:pt x="40782" y="14265"/>
                  </a:lnTo>
                  <a:lnTo>
                    <a:pt x="42772" y="13116"/>
                  </a:lnTo>
                  <a:lnTo>
                    <a:pt x="42807" y="13150"/>
                  </a:lnTo>
                  <a:lnTo>
                    <a:pt x="42841" y="13173"/>
                  </a:lnTo>
                  <a:lnTo>
                    <a:pt x="42886" y="13195"/>
                  </a:lnTo>
                  <a:lnTo>
                    <a:pt x="42932" y="13207"/>
                  </a:lnTo>
                  <a:lnTo>
                    <a:pt x="42977" y="13195"/>
                  </a:lnTo>
                  <a:lnTo>
                    <a:pt x="43023" y="13184"/>
                  </a:lnTo>
                  <a:lnTo>
                    <a:pt x="43057" y="13150"/>
                  </a:lnTo>
                  <a:lnTo>
                    <a:pt x="43080" y="13116"/>
                  </a:lnTo>
                  <a:close/>
                  <a:moveTo>
                    <a:pt x="54990" y="17256"/>
                  </a:moveTo>
                  <a:lnTo>
                    <a:pt x="56912" y="18371"/>
                  </a:lnTo>
                  <a:lnTo>
                    <a:pt x="56901" y="18417"/>
                  </a:lnTo>
                  <a:lnTo>
                    <a:pt x="56889" y="18474"/>
                  </a:lnTo>
                  <a:lnTo>
                    <a:pt x="56889" y="18519"/>
                  </a:lnTo>
                  <a:lnTo>
                    <a:pt x="56912" y="18565"/>
                  </a:lnTo>
                  <a:lnTo>
                    <a:pt x="56935" y="18610"/>
                  </a:lnTo>
                  <a:lnTo>
                    <a:pt x="56958" y="18656"/>
                  </a:lnTo>
                  <a:lnTo>
                    <a:pt x="56992" y="18678"/>
                  </a:lnTo>
                  <a:lnTo>
                    <a:pt x="57037" y="18712"/>
                  </a:lnTo>
                  <a:lnTo>
                    <a:pt x="57083" y="18724"/>
                  </a:lnTo>
                  <a:lnTo>
                    <a:pt x="57128" y="18735"/>
                  </a:lnTo>
                  <a:lnTo>
                    <a:pt x="57128" y="20976"/>
                  </a:lnTo>
                  <a:lnTo>
                    <a:pt x="57083" y="20988"/>
                  </a:lnTo>
                  <a:lnTo>
                    <a:pt x="57037" y="21010"/>
                  </a:lnTo>
                  <a:lnTo>
                    <a:pt x="57003" y="21033"/>
                  </a:lnTo>
                  <a:lnTo>
                    <a:pt x="56969" y="21056"/>
                  </a:lnTo>
                  <a:lnTo>
                    <a:pt x="56935" y="21101"/>
                  </a:lnTo>
                  <a:lnTo>
                    <a:pt x="56912" y="21135"/>
                  </a:lnTo>
                  <a:lnTo>
                    <a:pt x="56901" y="21181"/>
                  </a:lnTo>
                  <a:lnTo>
                    <a:pt x="56901" y="21226"/>
                  </a:lnTo>
                  <a:lnTo>
                    <a:pt x="56901" y="21283"/>
                  </a:lnTo>
                  <a:lnTo>
                    <a:pt x="56912" y="21329"/>
                  </a:lnTo>
                  <a:lnTo>
                    <a:pt x="54956" y="22455"/>
                  </a:lnTo>
                  <a:lnTo>
                    <a:pt x="54921" y="22421"/>
                  </a:lnTo>
                  <a:lnTo>
                    <a:pt x="54887" y="22387"/>
                  </a:lnTo>
                  <a:lnTo>
                    <a:pt x="54830" y="22364"/>
                  </a:lnTo>
                  <a:lnTo>
                    <a:pt x="54728" y="22364"/>
                  </a:lnTo>
                  <a:lnTo>
                    <a:pt x="54682" y="22387"/>
                  </a:lnTo>
                  <a:lnTo>
                    <a:pt x="54637" y="22421"/>
                  </a:lnTo>
                  <a:lnTo>
                    <a:pt x="54603" y="22455"/>
                  </a:lnTo>
                  <a:lnTo>
                    <a:pt x="52589" y="21295"/>
                  </a:lnTo>
                  <a:lnTo>
                    <a:pt x="52601" y="21226"/>
                  </a:lnTo>
                  <a:lnTo>
                    <a:pt x="52589" y="21158"/>
                  </a:lnTo>
                  <a:lnTo>
                    <a:pt x="52555" y="21101"/>
                  </a:lnTo>
                  <a:lnTo>
                    <a:pt x="52498" y="21067"/>
                  </a:lnTo>
                  <a:lnTo>
                    <a:pt x="52430" y="21044"/>
                  </a:lnTo>
                  <a:lnTo>
                    <a:pt x="52430" y="18690"/>
                  </a:lnTo>
                  <a:lnTo>
                    <a:pt x="52476" y="18678"/>
                  </a:lnTo>
                  <a:lnTo>
                    <a:pt x="52510" y="18667"/>
                  </a:lnTo>
                  <a:lnTo>
                    <a:pt x="52544" y="18644"/>
                  </a:lnTo>
                  <a:lnTo>
                    <a:pt x="52567" y="18621"/>
                  </a:lnTo>
                  <a:lnTo>
                    <a:pt x="52601" y="18587"/>
                  </a:lnTo>
                  <a:lnTo>
                    <a:pt x="52612" y="18553"/>
                  </a:lnTo>
                  <a:lnTo>
                    <a:pt x="52624" y="18519"/>
                  </a:lnTo>
                  <a:lnTo>
                    <a:pt x="52624" y="18474"/>
                  </a:lnTo>
                  <a:lnTo>
                    <a:pt x="52624" y="18428"/>
                  </a:lnTo>
                  <a:lnTo>
                    <a:pt x="52612" y="18383"/>
                  </a:lnTo>
                  <a:lnTo>
                    <a:pt x="54569" y="17256"/>
                  </a:lnTo>
                  <a:lnTo>
                    <a:pt x="54614" y="17302"/>
                  </a:lnTo>
                  <a:lnTo>
                    <a:pt x="54660" y="17336"/>
                  </a:lnTo>
                  <a:lnTo>
                    <a:pt x="54717" y="17359"/>
                  </a:lnTo>
                  <a:lnTo>
                    <a:pt x="54785" y="17370"/>
                  </a:lnTo>
                  <a:lnTo>
                    <a:pt x="54842" y="17359"/>
                  </a:lnTo>
                  <a:lnTo>
                    <a:pt x="54899" y="17336"/>
                  </a:lnTo>
                  <a:lnTo>
                    <a:pt x="54956" y="17302"/>
                  </a:lnTo>
                  <a:lnTo>
                    <a:pt x="54990" y="17256"/>
                  </a:lnTo>
                  <a:close/>
                  <a:moveTo>
                    <a:pt x="45446" y="17222"/>
                  </a:moveTo>
                  <a:lnTo>
                    <a:pt x="47436" y="18371"/>
                  </a:lnTo>
                  <a:lnTo>
                    <a:pt x="47414" y="18417"/>
                  </a:lnTo>
                  <a:lnTo>
                    <a:pt x="47414" y="18474"/>
                  </a:lnTo>
                  <a:lnTo>
                    <a:pt x="47414" y="18519"/>
                  </a:lnTo>
                  <a:lnTo>
                    <a:pt x="47425" y="18576"/>
                  </a:lnTo>
                  <a:lnTo>
                    <a:pt x="47448" y="18610"/>
                  </a:lnTo>
                  <a:lnTo>
                    <a:pt x="47482" y="18656"/>
                  </a:lnTo>
                  <a:lnTo>
                    <a:pt x="47516" y="18678"/>
                  </a:lnTo>
                  <a:lnTo>
                    <a:pt x="47550" y="18712"/>
                  </a:lnTo>
                  <a:lnTo>
                    <a:pt x="47596" y="18724"/>
                  </a:lnTo>
                  <a:lnTo>
                    <a:pt x="47641" y="18735"/>
                  </a:lnTo>
                  <a:lnTo>
                    <a:pt x="47641" y="21033"/>
                  </a:lnTo>
                  <a:lnTo>
                    <a:pt x="47573" y="21056"/>
                  </a:lnTo>
                  <a:lnTo>
                    <a:pt x="47527" y="21101"/>
                  </a:lnTo>
                  <a:lnTo>
                    <a:pt x="47482" y="21158"/>
                  </a:lnTo>
                  <a:lnTo>
                    <a:pt x="47470" y="21192"/>
                  </a:lnTo>
                  <a:lnTo>
                    <a:pt x="47470" y="21226"/>
                  </a:lnTo>
                  <a:lnTo>
                    <a:pt x="47482" y="21295"/>
                  </a:lnTo>
                  <a:lnTo>
                    <a:pt x="45468" y="22455"/>
                  </a:lnTo>
                  <a:lnTo>
                    <a:pt x="45434" y="22421"/>
                  </a:lnTo>
                  <a:lnTo>
                    <a:pt x="45400" y="22398"/>
                  </a:lnTo>
                  <a:lnTo>
                    <a:pt x="45355" y="22375"/>
                  </a:lnTo>
                  <a:lnTo>
                    <a:pt x="45252" y="22375"/>
                  </a:lnTo>
                  <a:lnTo>
                    <a:pt x="45207" y="22398"/>
                  </a:lnTo>
                  <a:lnTo>
                    <a:pt x="45161" y="22421"/>
                  </a:lnTo>
                  <a:lnTo>
                    <a:pt x="45139" y="22466"/>
                  </a:lnTo>
                  <a:lnTo>
                    <a:pt x="43148" y="21317"/>
                  </a:lnTo>
                  <a:lnTo>
                    <a:pt x="43159" y="21272"/>
                  </a:lnTo>
                  <a:lnTo>
                    <a:pt x="43159" y="21226"/>
                  </a:lnTo>
                  <a:lnTo>
                    <a:pt x="43159" y="21192"/>
                  </a:lnTo>
                  <a:lnTo>
                    <a:pt x="43148" y="21147"/>
                  </a:lnTo>
                  <a:lnTo>
                    <a:pt x="43125" y="21113"/>
                  </a:lnTo>
                  <a:lnTo>
                    <a:pt x="43102" y="21079"/>
                  </a:lnTo>
                  <a:lnTo>
                    <a:pt x="43068" y="21044"/>
                  </a:lnTo>
                  <a:lnTo>
                    <a:pt x="43034" y="21022"/>
                  </a:lnTo>
                  <a:lnTo>
                    <a:pt x="42989" y="21010"/>
                  </a:lnTo>
                  <a:lnTo>
                    <a:pt x="42954" y="20999"/>
                  </a:lnTo>
                  <a:lnTo>
                    <a:pt x="42954" y="18644"/>
                  </a:lnTo>
                  <a:lnTo>
                    <a:pt x="43011" y="18621"/>
                  </a:lnTo>
                  <a:lnTo>
                    <a:pt x="43057" y="18587"/>
                  </a:lnTo>
                  <a:lnTo>
                    <a:pt x="43091" y="18542"/>
                  </a:lnTo>
                  <a:lnTo>
                    <a:pt x="43102" y="18474"/>
                  </a:lnTo>
                  <a:lnTo>
                    <a:pt x="43091" y="18405"/>
                  </a:lnTo>
                  <a:lnTo>
                    <a:pt x="45150" y="17222"/>
                  </a:lnTo>
                  <a:lnTo>
                    <a:pt x="45184" y="17256"/>
                  </a:lnTo>
                  <a:lnTo>
                    <a:pt x="45218" y="17279"/>
                  </a:lnTo>
                  <a:lnTo>
                    <a:pt x="45252" y="17291"/>
                  </a:lnTo>
                  <a:lnTo>
                    <a:pt x="45298" y="17302"/>
                  </a:lnTo>
                  <a:lnTo>
                    <a:pt x="45343" y="17291"/>
                  </a:lnTo>
                  <a:lnTo>
                    <a:pt x="45389" y="17279"/>
                  </a:lnTo>
                  <a:lnTo>
                    <a:pt x="45423" y="17256"/>
                  </a:lnTo>
                  <a:lnTo>
                    <a:pt x="45446" y="17222"/>
                  </a:lnTo>
                  <a:close/>
                  <a:moveTo>
                    <a:pt x="49825" y="17256"/>
                  </a:moveTo>
                  <a:lnTo>
                    <a:pt x="49859" y="17313"/>
                  </a:lnTo>
                  <a:lnTo>
                    <a:pt x="49916" y="17347"/>
                  </a:lnTo>
                  <a:lnTo>
                    <a:pt x="49973" y="17370"/>
                  </a:lnTo>
                  <a:lnTo>
                    <a:pt x="50041" y="17382"/>
                  </a:lnTo>
                  <a:lnTo>
                    <a:pt x="50110" y="17370"/>
                  </a:lnTo>
                  <a:lnTo>
                    <a:pt x="50166" y="17347"/>
                  </a:lnTo>
                  <a:lnTo>
                    <a:pt x="50223" y="17313"/>
                  </a:lnTo>
                  <a:lnTo>
                    <a:pt x="50257" y="17268"/>
                  </a:lnTo>
                  <a:lnTo>
                    <a:pt x="52214" y="18394"/>
                  </a:lnTo>
                  <a:lnTo>
                    <a:pt x="52203" y="18428"/>
                  </a:lnTo>
                  <a:lnTo>
                    <a:pt x="52191" y="18474"/>
                  </a:lnTo>
                  <a:lnTo>
                    <a:pt x="52203" y="18519"/>
                  </a:lnTo>
                  <a:lnTo>
                    <a:pt x="52214" y="18553"/>
                  </a:lnTo>
                  <a:lnTo>
                    <a:pt x="52225" y="18587"/>
                  </a:lnTo>
                  <a:lnTo>
                    <a:pt x="52248" y="18621"/>
                  </a:lnTo>
                  <a:lnTo>
                    <a:pt x="52282" y="18644"/>
                  </a:lnTo>
                  <a:lnTo>
                    <a:pt x="52316" y="18667"/>
                  </a:lnTo>
                  <a:lnTo>
                    <a:pt x="52351" y="18678"/>
                  </a:lnTo>
                  <a:lnTo>
                    <a:pt x="52385" y="18690"/>
                  </a:lnTo>
                  <a:lnTo>
                    <a:pt x="52385" y="21044"/>
                  </a:lnTo>
                  <a:lnTo>
                    <a:pt x="52316" y="21067"/>
                  </a:lnTo>
                  <a:lnTo>
                    <a:pt x="52271" y="21101"/>
                  </a:lnTo>
                  <a:lnTo>
                    <a:pt x="52237" y="21158"/>
                  </a:lnTo>
                  <a:lnTo>
                    <a:pt x="52225" y="21226"/>
                  </a:lnTo>
                  <a:lnTo>
                    <a:pt x="52237" y="21295"/>
                  </a:lnTo>
                  <a:lnTo>
                    <a:pt x="50201" y="22466"/>
                  </a:lnTo>
                  <a:lnTo>
                    <a:pt x="50166" y="22432"/>
                  </a:lnTo>
                  <a:lnTo>
                    <a:pt x="50132" y="22398"/>
                  </a:lnTo>
                  <a:lnTo>
                    <a:pt x="50087" y="22387"/>
                  </a:lnTo>
                  <a:lnTo>
                    <a:pt x="50041" y="22375"/>
                  </a:lnTo>
                  <a:lnTo>
                    <a:pt x="49996" y="22387"/>
                  </a:lnTo>
                  <a:lnTo>
                    <a:pt x="49950" y="22398"/>
                  </a:lnTo>
                  <a:lnTo>
                    <a:pt x="49905" y="22432"/>
                  </a:lnTo>
                  <a:lnTo>
                    <a:pt x="49882" y="22466"/>
                  </a:lnTo>
                  <a:lnTo>
                    <a:pt x="47857" y="21295"/>
                  </a:lnTo>
                  <a:lnTo>
                    <a:pt x="47869" y="21226"/>
                  </a:lnTo>
                  <a:lnTo>
                    <a:pt x="47869" y="21192"/>
                  </a:lnTo>
                  <a:lnTo>
                    <a:pt x="47857" y="21158"/>
                  </a:lnTo>
                  <a:lnTo>
                    <a:pt x="47823" y="21101"/>
                  </a:lnTo>
                  <a:lnTo>
                    <a:pt x="47766" y="21056"/>
                  </a:lnTo>
                  <a:lnTo>
                    <a:pt x="47732" y="21044"/>
                  </a:lnTo>
                  <a:lnTo>
                    <a:pt x="47687" y="21033"/>
                  </a:lnTo>
                  <a:lnTo>
                    <a:pt x="47687" y="18735"/>
                  </a:lnTo>
                  <a:lnTo>
                    <a:pt x="47744" y="18724"/>
                  </a:lnTo>
                  <a:lnTo>
                    <a:pt x="47789" y="18712"/>
                  </a:lnTo>
                  <a:lnTo>
                    <a:pt x="47823" y="18690"/>
                  </a:lnTo>
                  <a:lnTo>
                    <a:pt x="47869" y="18656"/>
                  </a:lnTo>
                  <a:lnTo>
                    <a:pt x="47891" y="18610"/>
                  </a:lnTo>
                  <a:lnTo>
                    <a:pt x="47914" y="18576"/>
                  </a:lnTo>
                  <a:lnTo>
                    <a:pt x="47926" y="18519"/>
                  </a:lnTo>
                  <a:lnTo>
                    <a:pt x="47937" y="18474"/>
                  </a:lnTo>
                  <a:lnTo>
                    <a:pt x="47926" y="18417"/>
                  </a:lnTo>
                  <a:lnTo>
                    <a:pt x="47914" y="18360"/>
                  </a:lnTo>
                  <a:lnTo>
                    <a:pt x="49825" y="17256"/>
                  </a:lnTo>
                  <a:close/>
                  <a:moveTo>
                    <a:pt x="59301" y="17256"/>
                  </a:moveTo>
                  <a:lnTo>
                    <a:pt x="59346" y="17313"/>
                  </a:lnTo>
                  <a:lnTo>
                    <a:pt x="59392" y="17347"/>
                  </a:lnTo>
                  <a:lnTo>
                    <a:pt x="59460" y="17370"/>
                  </a:lnTo>
                  <a:lnTo>
                    <a:pt x="59517" y="17382"/>
                  </a:lnTo>
                  <a:lnTo>
                    <a:pt x="59585" y="17370"/>
                  </a:lnTo>
                  <a:lnTo>
                    <a:pt x="59654" y="17347"/>
                  </a:lnTo>
                  <a:lnTo>
                    <a:pt x="59699" y="17313"/>
                  </a:lnTo>
                  <a:lnTo>
                    <a:pt x="59745" y="17268"/>
                  </a:lnTo>
                  <a:lnTo>
                    <a:pt x="61656" y="18371"/>
                  </a:lnTo>
                  <a:lnTo>
                    <a:pt x="61644" y="18417"/>
                  </a:lnTo>
                  <a:lnTo>
                    <a:pt x="61633" y="18474"/>
                  </a:lnTo>
                  <a:lnTo>
                    <a:pt x="61644" y="18519"/>
                  </a:lnTo>
                  <a:lnTo>
                    <a:pt x="61656" y="18565"/>
                  </a:lnTo>
                  <a:lnTo>
                    <a:pt x="61678" y="18610"/>
                  </a:lnTo>
                  <a:lnTo>
                    <a:pt x="61701" y="18644"/>
                  </a:lnTo>
                  <a:lnTo>
                    <a:pt x="61735" y="18678"/>
                  </a:lnTo>
                  <a:lnTo>
                    <a:pt x="61781" y="18701"/>
                  </a:lnTo>
                  <a:lnTo>
                    <a:pt x="61826" y="18712"/>
                  </a:lnTo>
                  <a:lnTo>
                    <a:pt x="61872" y="18724"/>
                  </a:lnTo>
                  <a:lnTo>
                    <a:pt x="61872" y="20999"/>
                  </a:lnTo>
                  <a:lnTo>
                    <a:pt x="61826" y="21010"/>
                  </a:lnTo>
                  <a:lnTo>
                    <a:pt x="61781" y="21022"/>
                  </a:lnTo>
                  <a:lnTo>
                    <a:pt x="61747" y="21044"/>
                  </a:lnTo>
                  <a:lnTo>
                    <a:pt x="61712" y="21067"/>
                  </a:lnTo>
                  <a:lnTo>
                    <a:pt x="61690" y="21101"/>
                  </a:lnTo>
                  <a:lnTo>
                    <a:pt x="61667" y="21147"/>
                  </a:lnTo>
                  <a:lnTo>
                    <a:pt x="61656" y="21181"/>
                  </a:lnTo>
                  <a:lnTo>
                    <a:pt x="61656" y="21226"/>
                  </a:lnTo>
                  <a:lnTo>
                    <a:pt x="61656" y="21272"/>
                  </a:lnTo>
                  <a:lnTo>
                    <a:pt x="61667" y="21317"/>
                  </a:lnTo>
                  <a:lnTo>
                    <a:pt x="59676" y="22466"/>
                  </a:lnTo>
                  <a:lnTo>
                    <a:pt x="59642" y="22432"/>
                  </a:lnTo>
                  <a:lnTo>
                    <a:pt x="59608" y="22409"/>
                  </a:lnTo>
                  <a:lnTo>
                    <a:pt x="59563" y="22398"/>
                  </a:lnTo>
                  <a:lnTo>
                    <a:pt x="59517" y="22387"/>
                  </a:lnTo>
                  <a:lnTo>
                    <a:pt x="59472" y="22398"/>
                  </a:lnTo>
                  <a:lnTo>
                    <a:pt x="59437" y="22409"/>
                  </a:lnTo>
                  <a:lnTo>
                    <a:pt x="59392" y="22432"/>
                  </a:lnTo>
                  <a:lnTo>
                    <a:pt x="59369" y="22466"/>
                  </a:lnTo>
                  <a:lnTo>
                    <a:pt x="57390" y="21329"/>
                  </a:lnTo>
                  <a:lnTo>
                    <a:pt x="57401" y="21283"/>
                  </a:lnTo>
                  <a:lnTo>
                    <a:pt x="57401" y="21226"/>
                  </a:lnTo>
                  <a:lnTo>
                    <a:pt x="57401" y="21181"/>
                  </a:lnTo>
                  <a:lnTo>
                    <a:pt x="57390" y="21135"/>
                  </a:lnTo>
                  <a:lnTo>
                    <a:pt x="57367" y="21101"/>
                  </a:lnTo>
                  <a:lnTo>
                    <a:pt x="57333" y="21056"/>
                  </a:lnTo>
                  <a:lnTo>
                    <a:pt x="57299" y="21033"/>
                  </a:lnTo>
                  <a:lnTo>
                    <a:pt x="57265" y="20999"/>
                  </a:lnTo>
                  <a:lnTo>
                    <a:pt x="57219" y="20988"/>
                  </a:lnTo>
                  <a:lnTo>
                    <a:pt x="57174" y="20976"/>
                  </a:lnTo>
                  <a:lnTo>
                    <a:pt x="57174" y="18735"/>
                  </a:lnTo>
                  <a:lnTo>
                    <a:pt x="57219" y="18724"/>
                  </a:lnTo>
                  <a:lnTo>
                    <a:pt x="57265" y="18712"/>
                  </a:lnTo>
                  <a:lnTo>
                    <a:pt x="57310" y="18678"/>
                  </a:lnTo>
                  <a:lnTo>
                    <a:pt x="57344" y="18656"/>
                  </a:lnTo>
                  <a:lnTo>
                    <a:pt x="57367" y="18610"/>
                  </a:lnTo>
                  <a:lnTo>
                    <a:pt x="57390" y="18576"/>
                  </a:lnTo>
                  <a:lnTo>
                    <a:pt x="57413" y="18519"/>
                  </a:lnTo>
                  <a:lnTo>
                    <a:pt x="57413" y="18474"/>
                  </a:lnTo>
                  <a:lnTo>
                    <a:pt x="57413" y="18417"/>
                  </a:lnTo>
                  <a:lnTo>
                    <a:pt x="57390" y="18360"/>
                  </a:lnTo>
                  <a:lnTo>
                    <a:pt x="59301" y="17256"/>
                  </a:lnTo>
                  <a:close/>
                  <a:moveTo>
                    <a:pt x="33604" y="21329"/>
                  </a:moveTo>
                  <a:lnTo>
                    <a:pt x="35651" y="22512"/>
                  </a:lnTo>
                  <a:lnTo>
                    <a:pt x="35640" y="22580"/>
                  </a:lnTo>
                  <a:lnTo>
                    <a:pt x="35651" y="22637"/>
                  </a:lnTo>
                  <a:lnTo>
                    <a:pt x="35686" y="22694"/>
                  </a:lnTo>
                  <a:lnTo>
                    <a:pt x="35731" y="22739"/>
                  </a:lnTo>
                  <a:lnTo>
                    <a:pt x="35788" y="22762"/>
                  </a:lnTo>
                  <a:lnTo>
                    <a:pt x="35788" y="25105"/>
                  </a:lnTo>
                  <a:lnTo>
                    <a:pt x="35754" y="25117"/>
                  </a:lnTo>
                  <a:lnTo>
                    <a:pt x="35720" y="25140"/>
                  </a:lnTo>
                  <a:lnTo>
                    <a:pt x="35686" y="25162"/>
                  </a:lnTo>
                  <a:lnTo>
                    <a:pt x="35651" y="25185"/>
                  </a:lnTo>
                  <a:lnTo>
                    <a:pt x="35629" y="25219"/>
                  </a:lnTo>
                  <a:lnTo>
                    <a:pt x="35606" y="25253"/>
                  </a:lnTo>
                  <a:lnTo>
                    <a:pt x="35595" y="25287"/>
                  </a:lnTo>
                  <a:lnTo>
                    <a:pt x="35595" y="25333"/>
                  </a:lnTo>
                  <a:lnTo>
                    <a:pt x="35595" y="25378"/>
                  </a:lnTo>
                  <a:lnTo>
                    <a:pt x="35606" y="25413"/>
                  </a:lnTo>
                  <a:lnTo>
                    <a:pt x="33661" y="26539"/>
                  </a:lnTo>
                  <a:lnTo>
                    <a:pt x="33615" y="26493"/>
                  </a:lnTo>
                  <a:lnTo>
                    <a:pt x="33570" y="26459"/>
                  </a:lnTo>
                  <a:lnTo>
                    <a:pt x="33513" y="26436"/>
                  </a:lnTo>
                  <a:lnTo>
                    <a:pt x="33388" y="26436"/>
                  </a:lnTo>
                  <a:lnTo>
                    <a:pt x="33331" y="26459"/>
                  </a:lnTo>
                  <a:lnTo>
                    <a:pt x="33285" y="26493"/>
                  </a:lnTo>
                  <a:lnTo>
                    <a:pt x="33240" y="26550"/>
                  </a:lnTo>
                  <a:lnTo>
                    <a:pt x="31283" y="25413"/>
                  </a:lnTo>
                  <a:lnTo>
                    <a:pt x="31295" y="25378"/>
                  </a:lnTo>
                  <a:lnTo>
                    <a:pt x="31295" y="25333"/>
                  </a:lnTo>
                  <a:lnTo>
                    <a:pt x="31295" y="25299"/>
                  </a:lnTo>
                  <a:lnTo>
                    <a:pt x="31283" y="25253"/>
                  </a:lnTo>
                  <a:lnTo>
                    <a:pt x="31261" y="25219"/>
                  </a:lnTo>
                  <a:lnTo>
                    <a:pt x="31238" y="25185"/>
                  </a:lnTo>
                  <a:lnTo>
                    <a:pt x="31215" y="25162"/>
                  </a:lnTo>
                  <a:lnTo>
                    <a:pt x="31181" y="25140"/>
                  </a:lnTo>
                  <a:lnTo>
                    <a:pt x="31135" y="25128"/>
                  </a:lnTo>
                  <a:lnTo>
                    <a:pt x="31101" y="25117"/>
                  </a:lnTo>
                  <a:lnTo>
                    <a:pt x="31101" y="22796"/>
                  </a:lnTo>
                  <a:lnTo>
                    <a:pt x="31135" y="22785"/>
                  </a:lnTo>
                  <a:lnTo>
                    <a:pt x="31181" y="22774"/>
                  </a:lnTo>
                  <a:lnTo>
                    <a:pt x="31215" y="22751"/>
                  </a:lnTo>
                  <a:lnTo>
                    <a:pt x="31238" y="22728"/>
                  </a:lnTo>
                  <a:lnTo>
                    <a:pt x="31261" y="22694"/>
                  </a:lnTo>
                  <a:lnTo>
                    <a:pt x="31283" y="22660"/>
                  </a:lnTo>
                  <a:lnTo>
                    <a:pt x="31295" y="22614"/>
                  </a:lnTo>
                  <a:lnTo>
                    <a:pt x="31295" y="22580"/>
                  </a:lnTo>
                  <a:lnTo>
                    <a:pt x="31295" y="22535"/>
                  </a:lnTo>
                  <a:lnTo>
                    <a:pt x="31283" y="22489"/>
                  </a:lnTo>
                  <a:lnTo>
                    <a:pt x="33297" y="21329"/>
                  </a:lnTo>
                  <a:lnTo>
                    <a:pt x="33320" y="21363"/>
                  </a:lnTo>
                  <a:lnTo>
                    <a:pt x="33365" y="21397"/>
                  </a:lnTo>
                  <a:lnTo>
                    <a:pt x="33399" y="21408"/>
                  </a:lnTo>
                  <a:lnTo>
                    <a:pt x="33456" y="21420"/>
                  </a:lnTo>
                  <a:lnTo>
                    <a:pt x="33502" y="21408"/>
                  </a:lnTo>
                  <a:lnTo>
                    <a:pt x="33536" y="21397"/>
                  </a:lnTo>
                  <a:lnTo>
                    <a:pt x="33581" y="21363"/>
                  </a:lnTo>
                  <a:lnTo>
                    <a:pt x="33604" y="21329"/>
                  </a:lnTo>
                  <a:close/>
                  <a:moveTo>
                    <a:pt x="52567" y="21329"/>
                  </a:moveTo>
                  <a:lnTo>
                    <a:pt x="54580" y="22500"/>
                  </a:lnTo>
                  <a:lnTo>
                    <a:pt x="54569" y="22535"/>
                  </a:lnTo>
                  <a:lnTo>
                    <a:pt x="54569" y="22580"/>
                  </a:lnTo>
                  <a:lnTo>
                    <a:pt x="54569" y="22614"/>
                  </a:lnTo>
                  <a:lnTo>
                    <a:pt x="54580" y="22660"/>
                  </a:lnTo>
                  <a:lnTo>
                    <a:pt x="54603" y="22694"/>
                  </a:lnTo>
                  <a:lnTo>
                    <a:pt x="54626" y="22717"/>
                  </a:lnTo>
                  <a:lnTo>
                    <a:pt x="54648" y="22751"/>
                  </a:lnTo>
                  <a:lnTo>
                    <a:pt x="54682" y="22774"/>
                  </a:lnTo>
                  <a:lnTo>
                    <a:pt x="54717" y="22785"/>
                  </a:lnTo>
                  <a:lnTo>
                    <a:pt x="54762" y="22796"/>
                  </a:lnTo>
                  <a:lnTo>
                    <a:pt x="54762" y="25105"/>
                  </a:lnTo>
                  <a:lnTo>
                    <a:pt x="54717" y="25117"/>
                  </a:lnTo>
                  <a:lnTo>
                    <a:pt x="54682" y="25140"/>
                  </a:lnTo>
                  <a:lnTo>
                    <a:pt x="54637" y="25151"/>
                  </a:lnTo>
                  <a:lnTo>
                    <a:pt x="54614" y="25185"/>
                  </a:lnTo>
                  <a:lnTo>
                    <a:pt x="54591" y="25219"/>
                  </a:lnTo>
                  <a:lnTo>
                    <a:pt x="54569" y="25253"/>
                  </a:lnTo>
                  <a:lnTo>
                    <a:pt x="54557" y="25287"/>
                  </a:lnTo>
                  <a:lnTo>
                    <a:pt x="54557" y="25333"/>
                  </a:lnTo>
                  <a:lnTo>
                    <a:pt x="54557" y="25378"/>
                  </a:lnTo>
                  <a:lnTo>
                    <a:pt x="54569" y="25413"/>
                  </a:lnTo>
                  <a:lnTo>
                    <a:pt x="52612" y="26539"/>
                  </a:lnTo>
                  <a:lnTo>
                    <a:pt x="52578" y="26505"/>
                  </a:lnTo>
                  <a:lnTo>
                    <a:pt x="52533" y="26471"/>
                  </a:lnTo>
                  <a:lnTo>
                    <a:pt x="52476" y="26448"/>
                  </a:lnTo>
                  <a:lnTo>
                    <a:pt x="52407" y="26436"/>
                  </a:lnTo>
                  <a:lnTo>
                    <a:pt x="52351" y="26448"/>
                  </a:lnTo>
                  <a:lnTo>
                    <a:pt x="52294" y="26471"/>
                  </a:lnTo>
                  <a:lnTo>
                    <a:pt x="52248" y="26505"/>
                  </a:lnTo>
                  <a:lnTo>
                    <a:pt x="52203" y="26550"/>
                  </a:lnTo>
                  <a:lnTo>
                    <a:pt x="50257" y="25424"/>
                  </a:lnTo>
                  <a:lnTo>
                    <a:pt x="50280" y="25378"/>
                  </a:lnTo>
                  <a:lnTo>
                    <a:pt x="50280" y="25333"/>
                  </a:lnTo>
                  <a:lnTo>
                    <a:pt x="50280" y="25287"/>
                  </a:lnTo>
                  <a:lnTo>
                    <a:pt x="50257" y="25242"/>
                  </a:lnTo>
                  <a:lnTo>
                    <a:pt x="50246" y="25208"/>
                  </a:lnTo>
                  <a:lnTo>
                    <a:pt x="50212" y="25174"/>
                  </a:lnTo>
                  <a:lnTo>
                    <a:pt x="50189" y="25151"/>
                  </a:lnTo>
                  <a:lnTo>
                    <a:pt x="50144" y="25128"/>
                  </a:lnTo>
                  <a:lnTo>
                    <a:pt x="50110" y="25105"/>
                  </a:lnTo>
                  <a:lnTo>
                    <a:pt x="50064" y="25094"/>
                  </a:lnTo>
                  <a:lnTo>
                    <a:pt x="50064" y="22774"/>
                  </a:lnTo>
                  <a:lnTo>
                    <a:pt x="50098" y="22762"/>
                  </a:lnTo>
                  <a:lnTo>
                    <a:pt x="50132" y="22751"/>
                  </a:lnTo>
                  <a:lnTo>
                    <a:pt x="50189" y="22717"/>
                  </a:lnTo>
                  <a:lnTo>
                    <a:pt x="50223" y="22648"/>
                  </a:lnTo>
                  <a:lnTo>
                    <a:pt x="50235" y="22614"/>
                  </a:lnTo>
                  <a:lnTo>
                    <a:pt x="50246" y="22580"/>
                  </a:lnTo>
                  <a:lnTo>
                    <a:pt x="50235" y="22535"/>
                  </a:lnTo>
                  <a:lnTo>
                    <a:pt x="50223" y="22500"/>
                  </a:lnTo>
                  <a:lnTo>
                    <a:pt x="52248" y="21329"/>
                  </a:lnTo>
                  <a:lnTo>
                    <a:pt x="52282" y="21363"/>
                  </a:lnTo>
                  <a:lnTo>
                    <a:pt x="52316" y="21397"/>
                  </a:lnTo>
                  <a:lnTo>
                    <a:pt x="52362" y="21408"/>
                  </a:lnTo>
                  <a:lnTo>
                    <a:pt x="52407" y="21420"/>
                  </a:lnTo>
                  <a:lnTo>
                    <a:pt x="52464" y="21408"/>
                  </a:lnTo>
                  <a:lnTo>
                    <a:pt x="52498" y="21397"/>
                  </a:lnTo>
                  <a:lnTo>
                    <a:pt x="52544" y="21374"/>
                  </a:lnTo>
                  <a:lnTo>
                    <a:pt x="52567" y="21329"/>
                  </a:lnTo>
                  <a:close/>
                  <a:moveTo>
                    <a:pt x="43125" y="21352"/>
                  </a:moveTo>
                  <a:lnTo>
                    <a:pt x="45116" y="22500"/>
                  </a:lnTo>
                  <a:lnTo>
                    <a:pt x="45104" y="22535"/>
                  </a:lnTo>
                  <a:lnTo>
                    <a:pt x="45093" y="22580"/>
                  </a:lnTo>
                  <a:lnTo>
                    <a:pt x="45104" y="22614"/>
                  </a:lnTo>
                  <a:lnTo>
                    <a:pt x="45116" y="22648"/>
                  </a:lnTo>
                  <a:lnTo>
                    <a:pt x="45150" y="22717"/>
                  </a:lnTo>
                  <a:lnTo>
                    <a:pt x="45207" y="22762"/>
                  </a:lnTo>
                  <a:lnTo>
                    <a:pt x="45275" y="22774"/>
                  </a:lnTo>
                  <a:lnTo>
                    <a:pt x="45275" y="25140"/>
                  </a:lnTo>
                  <a:lnTo>
                    <a:pt x="45207" y="25162"/>
                  </a:lnTo>
                  <a:lnTo>
                    <a:pt x="45150" y="25196"/>
                  </a:lnTo>
                  <a:lnTo>
                    <a:pt x="45116" y="25265"/>
                  </a:lnTo>
                  <a:lnTo>
                    <a:pt x="45104" y="25299"/>
                  </a:lnTo>
                  <a:lnTo>
                    <a:pt x="45104" y="25333"/>
                  </a:lnTo>
                  <a:lnTo>
                    <a:pt x="45116" y="25401"/>
                  </a:lnTo>
                  <a:lnTo>
                    <a:pt x="43114" y="26562"/>
                  </a:lnTo>
                  <a:lnTo>
                    <a:pt x="43080" y="26516"/>
                  </a:lnTo>
                  <a:lnTo>
                    <a:pt x="43034" y="26493"/>
                  </a:lnTo>
                  <a:lnTo>
                    <a:pt x="42989" y="26471"/>
                  </a:lnTo>
                  <a:lnTo>
                    <a:pt x="42875" y="26471"/>
                  </a:lnTo>
                  <a:lnTo>
                    <a:pt x="42829" y="26493"/>
                  </a:lnTo>
                  <a:lnTo>
                    <a:pt x="42784" y="26516"/>
                  </a:lnTo>
                  <a:lnTo>
                    <a:pt x="42750" y="26562"/>
                  </a:lnTo>
                  <a:lnTo>
                    <a:pt x="40748" y="25401"/>
                  </a:lnTo>
                  <a:lnTo>
                    <a:pt x="40759" y="25367"/>
                  </a:lnTo>
                  <a:lnTo>
                    <a:pt x="40759" y="25333"/>
                  </a:lnTo>
                  <a:lnTo>
                    <a:pt x="40759" y="25299"/>
                  </a:lnTo>
                  <a:lnTo>
                    <a:pt x="40748" y="25265"/>
                  </a:lnTo>
                  <a:lnTo>
                    <a:pt x="40714" y="25196"/>
                  </a:lnTo>
                  <a:lnTo>
                    <a:pt x="40657" y="25151"/>
                  </a:lnTo>
                  <a:lnTo>
                    <a:pt x="40611" y="25140"/>
                  </a:lnTo>
                  <a:lnTo>
                    <a:pt x="40577" y="25140"/>
                  </a:lnTo>
                  <a:lnTo>
                    <a:pt x="40577" y="22751"/>
                  </a:lnTo>
                  <a:lnTo>
                    <a:pt x="40645" y="22728"/>
                  </a:lnTo>
                  <a:lnTo>
                    <a:pt x="40691" y="22694"/>
                  </a:lnTo>
                  <a:lnTo>
                    <a:pt x="40725" y="22637"/>
                  </a:lnTo>
                  <a:lnTo>
                    <a:pt x="40736" y="22580"/>
                  </a:lnTo>
                  <a:lnTo>
                    <a:pt x="40725" y="22512"/>
                  </a:lnTo>
                  <a:lnTo>
                    <a:pt x="42738" y="21352"/>
                  </a:lnTo>
                  <a:lnTo>
                    <a:pt x="42772" y="21397"/>
                  </a:lnTo>
                  <a:lnTo>
                    <a:pt x="42818" y="21431"/>
                  </a:lnTo>
                  <a:lnTo>
                    <a:pt x="42875" y="21454"/>
                  </a:lnTo>
                  <a:lnTo>
                    <a:pt x="42932" y="21465"/>
                  </a:lnTo>
                  <a:lnTo>
                    <a:pt x="42989" y="21454"/>
                  </a:lnTo>
                  <a:lnTo>
                    <a:pt x="43045" y="21431"/>
                  </a:lnTo>
                  <a:lnTo>
                    <a:pt x="43091" y="21397"/>
                  </a:lnTo>
                  <a:lnTo>
                    <a:pt x="43125" y="21352"/>
                  </a:lnTo>
                  <a:close/>
                  <a:moveTo>
                    <a:pt x="38029" y="21329"/>
                  </a:moveTo>
                  <a:lnTo>
                    <a:pt x="38063" y="21363"/>
                  </a:lnTo>
                  <a:lnTo>
                    <a:pt x="38097" y="21397"/>
                  </a:lnTo>
                  <a:lnTo>
                    <a:pt x="38143" y="21420"/>
                  </a:lnTo>
                  <a:lnTo>
                    <a:pt x="38245" y="21420"/>
                  </a:lnTo>
                  <a:lnTo>
                    <a:pt x="38279" y="21397"/>
                  </a:lnTo>
                  <a:lnTo>
                    <a:pt x="38325" y="21374"/>
                  </a:lnTo>
                  <a:lnTo>
                    <a:pt x="38347" y="21340"/>
                  </a:lnTo>
                  <a:lnTo>
                    <a:pt x="40395" y="22523"/>
                  </a:lnTo>
                  <a:lnTo>
                    <a:pt x="40384" y="22580"/>
                  </a:lnTo>
                  <a:lnTo>
                    <a:pt x="40395" y="22637"/>
                  </a:lnTo>
                  <a:lnTo>
                    <a:pt x="40429" y="22694"/>
                  </a:lnTo>
                  <a:lnTo>
                    <a:pt x="40475" y="22728"/>
                  </a:lnTo>
                  <a:lnTo>
                    <a:pt x="40532" y="22751"/>
                  </a:lnTo>
                  <a:lnTo>
                    <a:pt x="40532" y="25140"/>
                  </a:lnTo>
                  <a:lnTo>
                    <a:pt x="40463" y="25162"/>
                  </a:lnTo>
                  <a:lnTo>
                    <a:pt x="40406" y="25208"/>
                  </a:lnTo>
                  <a:lnTo>
                    <a:pt x="40372" y="25265"/>
                  </a:lnTo>
                  <a:lnTo>
                    <a:pt x="40361" y="25299"/>
                  </a:lnTo>
                  <a:lnTo>
                    <a:pt x="40361" y="25333"/>
                  </a:lnTo>
                  <a:lnTo>
                    <a:pt x="40372" y="25401"/>
                  </a:lnTo>
                  <a:lnTo>
                    <a:pt x="38325" y="26584"/>
                  </a:lnTo>
                  <a:lnTo>
                    <a:pt x="38302" y="26562"/>
                  </a:lnTo>
                  <a:lnTo>
                    <a:pt x="38268" y="26539"/>
                  </a:lnTo>
                  <a:lnTo>
                    <a:pt x="38234" y="26527"/>
                  </a:lnTo>
                  <a:lnTo>
                    <a:pt x="38188" y="26516"/>
                  </a:lnTo>
                  <a:lnTo>
                    <a:pt x="38154" y="26527"/>
                  </a:lnTo>
                  <a:lnTo>
                    <a:pt x="38120" y="26539"/>
                  </a:lnTo>
                  <a:lnTo>
                    <a:pt x="38086" y="26562"/>
                  </a:lnTo>
                  <a:lnTo>
                    <a:pt x="38052" y="26584"/>
                  </a:lnTo>
                  <a:lnTo>
                    <a:pt x="36027" y="25424"/>
                  </a:lnTo>
                  <a:lnTo>
                    <a:pt x="36050" y="25378"/>
                  </a:lnTo>
                  <a:lnTo>
                    <a:pt x="36050" y="25333"/>
                  </a:lnTo>
                  <a:lnTo>
                    <a:pt x="36050" y="25287"/>
                  </a:lnTo>
                  <a:lnTo>
                    <a:pt x="36038" y="25253"/>
                  </a:lnTo>
                  <a:lnTo>
                    <a:pt x="36015" y="25208"/>
                  </a:lnTo>
                  <a:lnTo>
                    <a:pt x="35993" y="25185"/>
                  </a:lnTo>
                  <a:lnTo>
                    <a:pt x="35959" y="25151"/>
                  </a:lnTo>
                  <a:lnTo>
                    <a:pt x="35924" y="25128"/>
                  </a:lnTo>
                  <a:lnTo>
                    <a:pt x="35879" y="25117"/>
                  </a:lnTo>
                  <a:lnTo>
                    <a:pt x="35833" y="25105"/>
                  </a:lnTo>
                  <a:lnTo>
                    <a:pt x="35833" y="22762"/>
                  </a:lnTo>
                  <a:lnTo>
                    <a:pt x="35902" y="22739"/>
                  </a:lnTo>
                  <a:lnTo>
                    <a:pt x="35959" y="22705"/>
                  </a:lnTo>
                  <a:lnTo>
                    <a:pt x="35993" y="22648"/>
                  </a:lnTo>
                  <a:lnTo>
                    <a:pt x="36004" y="22580"/>
                  </a:lnTo>
                  <a:lnTo>
                    <a:pt x="36004" y="22546"/>
                  </a:lnTo>
                  <a:lnTo>
                    <a:pt x="35993" y="22512"/>
                  </a:lnTo>
                  <a:lnTo>
                    <a:pt x="38029" y="21329"/>
                  </a:lnTo>
                  <a:close/>
                  <a:moveTo>
                    <a:pt x="47835" y="21340"/>
                  </a:moveTo>
                  <a:lnTo>
                    <a:pt x="49859" y="22500"/>
                  </a:lnTo>
                  <a:lnTo>
                    <a:pt x="49848" y="22535"/>
                  </a:lnTo>
                  <a:lnTo>
                    <a:pt x="49848" y="22580"/>
                  </a:lnTo>
                  <a:lnTo>
                    <a:pt x="49848" y="22614"/>
                  </a:lnTo>
                  <a:lnTo>
                    <a:pt x="49859" y="22648"/>
                  </a:lnTo>
                  <a:lnTo>
                    <a:pt x="49893" y="22705"/>
                  </a:lnTo>
                  <a:lnTo>
                    <a:pt x="49950" y="22751"/>
                  </a:lnTo>
                  <a:lnTo>
                    <a:pt x="50019" y="22774"/>
                  </a:lnTo>
                  <a:lnTo>
                    <a:pt x="50019" y="25094"/>
                  </a:lnTo>
                  <a:lnTo>
                    <a:pt x="49973" y="25105"/>
                  </a:lnTo>
                  <a:lnTo>
                    <a:pt x="49928" y="25128"/>
                  </a:lnTo>
                  <a:lnTo>
                    <a:pt x="49893" y="25151"/>
                  </a:lnTo>
                  <a:lnTo>
                    <a:pt x="49859" y="25174"/>
                  </a:lnTo>
                  <a:lnTo>
                    <a:pt x="49837" y="25208"/>
                  </a:lnTo>
                  <a:lnTo>
                    <a:pt x="49825" y="25253"/>
                  </a:lnTo>
                  <a:lnTo>
                    <a:pt x="49802" y="25287"/>
                  </a:lnTo>
                  <a:lnTo>
                    <a:pt x="49802" y="25333"/>
                  </a:lnTo>
                  <a:lnTo>
                    <a:pt x="49802" y="25378"/>
                  </a:lnTo>
                  <a:lnTo>
                    <a:pt x="49825" y="25424"/>
                  </a:lnTo>
                  <a:lnTo>
                    <a:pt x="47812" y="26573"/>
                  </a:lnTo>
                  <a:lnTo>
                    <a:pt x="47789" y="26550"/>
                  </a:lnTo>
                  <a:lnTo>
                    <a:pt x="47755" y="26527"/>
                  </a:lnTo>
                  <a:lnTo>
                    <a:pt x="47709" y="26505"/>
                  </a:lnTo>
                  <a:lnTo>
                    <a:pt x="47630" y="26505"/>
                  </a:lnTo>
                  <a:lnTo>
                    <a:pt x="47584" y="26527"/>
                  </a:lnTo>
                  <a:lnTo>
                    <a:pt x="47550" y="26550"/>
                  </a:lnTo>
                  <a:lnTo>
                    <a:pt x="47527" y="26584"/>
                  </a:lnTo>
                  <a:lnTo>
                    <a:pt x="45491" y="25401"/>
                  </a:lnTo>
                  <a:lnTo>
                    <a:pt x="45503" y="25367"/>
                  </a:lnTo>
                  <a:lnTo>
                    <a:pt x="45503" y="25333"/>
                  </a:lnTo>
                  <a:lnTo>
                    <a:pt x="45503" y="25299"/>
                  </a:lnTo>
                  <a:lnTo>
                    <a:pt x="45491" y="25265"/>
                  </a:lnTo>
                  <a:lnTo>
                    <a:pt x="45446" y="25196"/>
                  </a:lnTo>
                  <a:lnTo>
                    <a:pt x="45389" y="25151"/>
                  </a:lnTo>
                  <a:lnTo>
                    <a:pt x="45355" y="25140"/>
                  </a:lnTo>
                  <a:lnTo>
                    <a:pt x="45321" y="25140"/>
                  </a:lnTo>
                  <a:lnTo>
                    <a:pt x="45321" y="22785"/>
                  </a:lnTo>
                  <a:lnTo>
                    <a:pt x="45355" y="22774"/>
                  </a:lnTo>
                  <a:lnTo>
                    <a:pt x="45389" y="22762"/>
                  </a:lnTo>
                  <a:lnTo>
                    <a:pt x="45457" y="22717"/>
                  </a:lnTo>
                  <a:lnTo>
                    <a:pt x="45480" y="22683"/>
                  </a:lnTo>
                  <a:lnTo>
                    <a:pt x="45491" y="22648"/>
                  </a:lnTo>
                  <a:lnTo>
                    <a:pt x="45503" y="22614"/>
                  </a:lnTo>
                  <a:lnTo>
                    <a:pt x="45503" y="22580"/>
                  </a:lnTo>
                  <a:lnTo>
                    <a:pt x="45503" y="22535"/>
                  </a:lnTo>
                  <a:lnTo>
                    <a:pt x="45491" y="22500"/>
                  </a:lnTo>
                  <a:lnTo>
                    <a:pt x="47505" y="21340"/>
                  </a:lnTo>
                  <a:lnTo>
                    <a:pt x="47539" y="21374"/>
                  </a:lnTo>
                  <a:lnTo>
                    <a:pt x="47573" y="21408"/>
                  </a:lnTo>
                  <a:lnTo>
                    <a:pt x="47618" y="21420"/>
                  </a:lnTo>
                  <a:lnTo>
                    <a:pt x="47675" y="21431"/>
                  </a:lnTo>
                  <a:lnTo>
                    <a:pt x="47721" y="21420"/>
                  </a:lnTo>
                  <a:lnTo>
                    <a:pt x="47766" y="21408"/>
                  </a:lnTo>
                  <a:lnTo>
                    <a:pt x="47812" y="21374"/>
                  </a:lnTo>
                  <a:lnTo>
                    <a:pt x="47835" y="21340"/>
                  </a:lnTo>
                  <a:close/>
                  <a:moveTo>
                    <a:pt x="30897" y="25447"/>
                  </a:moveTo>
                  <a:lnTo>
                    <a:pt x="30931" y="25492"/>
                  </a:lnTo>
                  <a:lnTo>
                    <a:pt x="30976" y="25526"/>
                  </a:lnTo>
                  <a:lnTo>
                    <a:pt x="31022" y="25549"/>
                  </a:lnTo>
                  <a:lnTo>
                    <a:pt x="31135" y="25549"/>
                  </a:lnTo>
                  <a:lnTo>
                    <a:pt x="31181" y="25526"/>
                  </a:lnTo>
                  <a:lnTo>
                    <a:pt x="31226" y="25492"/>
                  </a:lnTo>
                  <a:lnTo>
                    <a:pt x="31261" y="25458"/>
                  </a:lnTo>
                  <a:lnTo>
                    <a:pt x="33217" y="26584"/>
                  </a:lnTo>
                  <a:lnTo>
                    <a:pt x="33206" y="26630"/>
                  </a:lnTo>
                  <a:lnTo>
                    <a:pt x="33194" y="26687"/>
                  </a:lnTo>
                  <a:lnTo>
                    <a:pt x="33206" y="26732"/>
                  </a:lnTo>
                  <a:lnTo>
                    <a:pt x="33217" y="26778"/>
                  </a:lnTo>
                  <a:lnTo>
                    <a:pt x="33240" y="26812"/>
                  </a:lnTo>
                  <a:lnTo>
                    <a:pt x="33263" y="26857"/>
                  </a:lnTo>
                  <a:lnTo>
                    <a:pt x="33297" y="26880"/>
                  </a:lnTo>
                  <a:lnTo>
                    <a:pt x="33331" y="26903"/>
                  </a:lnTo>
                  <a:lnTo>
                    <a:pt x="33376" y="26926"/>
                  </a:lnTo>
                  <a:lnTo>
                    <a:pt x="33422" y="26937"/>
                  </a:lnTo>
                  <a:lnTo>
                    <a:pt x="33422" y="29201"/>
                  </a:lnTo>
                  <a:lnTo>
                    <a:pt x="33376" y="29212"/>
                  </a:lnTo>
                  <a:lnTo>
                    <a:pt x="33342" y="29223"/>
                  </a:lnTo>
                  <a:lnTo>
                    <a:pt x="33297" y="29246"/>
                  </a:lnTo>
                  <a:lnTo>
                    <a:pt x="33274" y="29280"/>
                  </a:lnTo>
                  <a:lnTo>
                    <a:pt x="33240" y="29314"/>
                  </a:lnTo>
                  <a:lnTo>
                    <a:pt x="33228" y="29348"/>
                  </a:lnTo>
                  <a:lnTo>
                    <a:pt x="33206" y="29394"/>
                  </a:lnTo>
                  <a:lnTo>
                    <a:pt x="33206" y="29439"/>
                  </a:lnTo>
                  <a:lnTo>
                    <a:pt x="33206" y="29485"/>
                  </a:lnTo>
                  <a:lnTo>
                    <a:pt x="33228" y="29530"/>
                  </a:lnTo>
                  <a:lnTo>
                    <a:pt x="31306" y="30634"/>
                  </a:lnTo>
                  <a:lnTo>
                    <a:pt x="31261" y="30588"/>
                  </a:lnTo>
                  <a:lnTo>
                    <a:pt x="31215" y="30554"/>
                  </a:lnTo>
                  <a:lnTo>
                    <a:pt x="31147" y="30532"/>
                  </a:lnTo>
                  <a:lnTo>
                    <a:pt x="31079" y="30520"/>
                  </a:lnTo>
                  <a:lnTo>
                    <a:pt x="31010" y="30532"/>
                  </a:lnTo>
                  <a:lnTo>
                    <a:pt x="30953" y="30554"/>
                  </a:lnTo>
                  <a:lnTo>
                    <a:pt x="30897" y="30588"/>
                  </a:lnTo>
                  <a:lnTo>
                    <a:pt x="30851" y="30645"/>
                  </a:lnTo>
                  <a:lnTo>
                    <a:pt x="28894" y="29508"/>
                  </a:lnTo>
                  <a:lnTo>
                    <a:pt x="28906" y="29439"/>
                  </a:lnTo>
                  <a:lnTo>
                    <a:pt x="28894" y="29405"/>
                  </a:lnTo>
                  <a:lnTo>
                    <a:pt x="28883" y="29371"/>
                  </a:lnTo>
                  <a:lnTo>
                    <a:pt x="28849" y="29314"/>
                  </a:lnTo>
                  <a:lnTo>
                    <a:pt x="28792" y="29269"/>
                  </a:lnTo>
                  <a:lnTo>
                    <a:pt x="28758" y="29257"/>
                  </a:lnTo>
                  <a:lnTo>
                    <a:pt x="28724" y="29257"/>
                  </a:lnTo>
                  <a:lnTo>
                    <a:pt x="28724" y="26937"/>
                  </a:lnTo>
                  <a:lnTo>
                    <a:pt x="28781" y="26926"/>
                  </a:lnTo>
                  <a:lnTo>
                    <a:pt x="28826" y="26914"/>
                  </a:lnTo>
                  <a:lnTo>
                    <a:pt x="28860" y="26891"/>
                  </a:lnTo>
                  <a:lnTo>
                    <a:pt x="28894" y="26857"/>
                  </a:lnTo>
                  <a:lnTo>
                    <a:pt x="28929" y="26823"/>
                  </a:lnTo>
                  <a:lnTo>
                    <a:pt x="28951" y="26778"/>
                  </a:lnTo>
                  <a:lnTo>
                    <a:pt x="28963" y="26732"/>
                  </a:lnTo>
                  <a:lnTo>
                    <a:pt x="28963" y="26687"/>
                  </a:lnTo>
                  <a:lnTo>
                    <a:pt x="28963" y="26630"/>
                  </a:lnTo>
                  <a:lnTo>
                    <a:pt x="28940" y="26573"/>
                  </a:lnTo>
                  <a:lnTo>
                    <a:pt x="30897" y="25447"/>
                  </a:lnTo>
                  <a:close/>
                  <a:moveTo>
                    <a:pt x="45468" y="25447"/>
                  </a:moveTo>
                  <a:lnTo>
                    <a:pt x="47505" y="26618"/>
                  </a:lnTo>
                  <a:lnTo>
                    <a:pt x="47493" y="26687"/>
                  </a:lnTo>
                  <a:lnTo>
                    <a:pt x="47505" y="26744"/>
                  </a:lnTo>
                  <a:lnTo>
                    <a:pt x="47539" y="26800"/>
                  </a:lnTo>
                  <a:lnTo>
                    <a:pt x="47584" y="26835"/>
                  </a:lnTo>
                  <a:lnTo>
                    <a:pt x="47641" y="26857"/>
                  </a:lnTo>
                  <a:lnTo>
                    <a:pt x="47641" y="29246"/>
                  </a:lnTo>
                  <a:lnTo>
                    <a:pt x="47573" y="29269"/>
                  </a:lnTo>
                  <a:lnTo>
                    <a:pt x="47516" y="29303"/>
                  </a:lnTo>
                  <a:lnTo>
                    <a:pt x="47482" y="29371"/>
                  </a:lnTo>
                  <a:lnTo>
                    <a:pt x="47470" y="29405"/>
                  </a:lnTo>
                  <a:lnTo>
                    <a:pt x="47470" y="29439"/>
                  </a:lnTo>
                  <a:lnTo>
                    <a:pt x="47482" y="29508"/>
                  </a:lnTo>
                  <a:lnTo>
                    <a:pt x="45491" y="30657"/>
                  </a:lnTo>
                  <a:lnTo>
                    <a:pt x="45457" y="30623"/>
                  </a:lnTo>
                  <a:lnTo>
                    <a:pt x="45412" y="30588"/>
                  </a:lnTo>
                  <a:lnTo>
                    <a:pt x="45355" y="30566"/>
                  </a:lnTo>
                  <a:lnTo>
                    <a:pt x="45298" y="30554"/>
                  </a:lnTo>
                  <a:lnTo>
                    <a:pt x="45241" y="30566"/>
                  </a:lnTo>
                  <a:lnTo>
                    <a:pt x="45195" y="30588"/>
                  </a:lnTo>
                  <a:lnTo>
                    <a:pt x="45150" y="30623"/>
                  </a:lnTo>
                  <a:lnTo>
                    <a:pt x="45116" y="30657"/>
                  </a:lnTo>
                  <a:lnTo>
                    <a:pt x="43125" y="29519"/>
                  </a:lnTo>
                  <a:lnTo>
                    <a:pt x="43136" y="29485"/>
                  </a:lnTo>
                  <a:lnTo>
                    <a:pt x="43148" y="29439"/>
                  </a:lnTo>
                  <a:lnTo>
                    <a:pt x="43136" y="29405"/>
                  </a:lnTo>
                  <a:lnTo>
                    <a:pt x="43125" y="29360"/>
                  </a:lnTo>
                  <a:lnTo>
                    <a:pt x="43114" y="29326"/>
                  </a:lnTo>
                  <a:lnTo>
                    <a:pt x="43091" y="29292"/>
                  </a:lnTo>
                  <a:lnTo>
                    <a:pt x="43057" y="29269"/>
                  </a:lnTo>
                  <a:lnTo>
                    <a:pt x="43023" y="29246"/>
                  </a:lnTo>
                  <a:lnTo>
                    <a:pt x="42989" y="29235"/>
                  </a:lnTo>
                  <a:lnTo>
                    <a:pt x="42954" y="29235"/>
                  </a:lnTo>
                  <a:lnTo>
                    <a:pt x="42954" y="26903"/>
                  </a:lnTo>
                  <a:lnTo>
                    <a:pt x="42989" y="26891"/>
                  </a:lnTo>
                  <a:lnTo>
                    <a:pt x="43034" y="26880"/>
                  </a:lnTo>
                  <a:lnTo>
                    <a:pt x="43068" y="26857"/>
                  </a:lnTo>
                  <a:lnTo>
                    <a:pt x="43091" y="26835"/>
                  </a:lnTo>
                  <a:lnTo>
                    <a:pt x="43114" y="26800"/>
                  </a:lnTo>
                  <a:lnTo>
                    <a:pt x="43136" y="26766"/>
                  </a:lnTo>
                  <a:lnTo>
                    <a:pt x="43148" y="26721"/>
                  </a:lnTo>
                  <a:lnTo>
                    <a:pt x="43148" y="26687"/>
                  </a:lnTo>
                  <a:lnTo>
                    <a:pt x="43148" y="26641"/>
                  </a:lnTo>
                  <a:lnTo>
                    <a:pt x="43136" y="26596"/>
                  </a:lnTo>
                  <a:lnTo>
                    <a:pt x="45127" y="25447"/>
                  </a:lnTo>
                  <a:lnTo>
                    <a:pt x="45161" y="25481"/>
                  </a:lnTo>
                  <a:lnTo>
                    <a:pt x="45207" y="25515"/>
                  </a:lnTo>
                  <a:lnTo>
                    <a:pt x="45252" y="25526"/>
                  </a:lnTo>
                  <a:lnTo>
                    <a:pt x="45298" y="25538"/>
                  </a:lnTo>
                  <a:lnTo>
                    <a:pt x="45355" y="25526"/>
                  </a:lnTo>
                  <a:lnTo>
                    <a:pt x="45400" y="25515"/>
                  </a:lnTo>
                  <a:lnTo>
                    <a:pt x="45434" y="25481"/>
                  </a:lnTo>
                  <a:lnTo>
                    <a:pt x="45468" y="25447"/>
                  </a:lnTo>
                  <a:close/>
                  <a:moveTo>
                    <a:pt x="7213" y="25435"/>
                  </a:moveTo>
                  <a:lnTo>
                    <a:pt x="7236" y="25481"/>
                  </a:lnTo>
                  <a:lnTo>
                    <a:pt x="7281" y="25504"/>
                  </a:lnTo>
                  <a:lnTo>
                    <a:pt x="7315" y="25526"/>
                  </a:lnTo>
                  <a:lnTo>
                    <a:pt x="7418" y="25526"/>
                  </a:lnTo>
                  <a:lnTo>
                    <a:pt x="7463" y="25504"/>
                  </a:lnTo>
                  <a:lnTo>
                    <a:pt x="7497" y="25481"/>
                  </a:lnTo>
                  <a:lnTo>
                    <a:pt x="7531" y="25447"/>
                  </a:lnTo>
                  <a:lnTo>
                    <a:pt x="9579" y="26630"/>
                  </a:lnTo>
                  <a:lnTo>
                    <a:pt x="9568" y="26687"/>
                  </a:lnTo>
                  <a:lnTo>
                    <a:pt x="9579" y="26744"/>
                  </a:lnTo>
                  <a:lnTo>
                    <a:pt x="9613" y="26800"/>
                  </a:lnTo>
                  <a:lnTo>
                    <a:pt x="9659" y="26835"/>
                  </a:lnTo>
                  <a:lnTo>
                    <a:pt x="9716" y="26857"/>
                  </a:lnTo>
                  <a:lnTo>
                    <a:pt x="9716" y="29223"/>
                  </a:lnTo>
                  <a:lnTo>
                    <a:pt x="9681" y="29235"/>
                  </a:lnTo>
                  <a:lnTo>
                    <a:pt x="9647" y="29246"/>
                  </a:lnTo>
                  <a:lnTo>
                    <a:pt x="9579" y="29292"/>
                  </a:lnTo>
                  <a:lnTo>
                    <a:pt x="9556" y="29326"/>
                  </a:lnTo>
                  <a:lnTo>
                    <a:pt x="9545" y="29360"/>
                  </a:lnTo>
                  <a:lnTo>
                    <a:pt x="9534" y="29405"/>
                  </a:lnTo>
                  <a:lnTo>
                    <a:pt x="9534" y="29439"/>
                  </a:lnTo>
                  <a:lnTo>
                    <a:pt x="9534" y="29474"/>
                  </a:lnTo>
                  <a:lnTo>
                    <a:pt x="9545" y="29519"/>
                  </a:lnTo>
                  <a:lnTo>
                    <a:pt x="7543" y="30668"/>
                  </a:lnTo>
                  <a:lnTo>
                    <a:pt x="7509" y="30634"/>
                  </a:lnTo>
                  <a:lnTo>
                    <a:pt x="7463" y="30611"/>
                  </a:lnTo>
                  <a:lnTo>
                    <a:pt x="7418" y="30588"/>
                  </a:lnTo>
                  <a:lnTo>
                    <a:pt x="7315" y="30588"/>
                  </a:lnTo>
                  <a:lnTo>
                    <a:pt x="7270" y="30611"/>
                  </a:lnTo>
                  <a:lnTo>
                    <a:pt x="7236" y="30634"/>
                  </a:lnTo>
                  <a:lnTo>
                    <a:pt x="7202" y="30668"/>
                  </a:lnTo>
                  <a:lnTo>
                    <a:pt x="5200" y="29519"/>
                  </a:lnTo>
                  <a:lnTo>
                    <a:pt x="5211" y="29474"/>
                  </a:lnTo>
                  <a:lnTo>
                    <a:pt x="5211" y="29439"/>
                  </a:lnTo>
                  <a:lnTo>
                    <a:pt x="5211" y="29405"/>
                  </a:lnTo>
                  <a:lnTo>
                    <a:pt x="5200" y="29360"/>
                  </a:lnTo>
                  <a:lnTo>
                    <a:pt x="5177" y="29326"/>
                  </a:lnTo>
                  <a:lnTo>
                    <a:pt x="5154" y="29303"/>
                  </a:lnTo>
                  <a:lnTo>
                    <a:pt x="5097" y="29257"/>
                  </a:lnTo>
                  <a:lnTo>
                    <a:pt x="5063" y="29246"/>
                  </a:lnTo>
                  <a:lnTo>
                    <a:pt x="5018" y="29235"/>
                  </a:lnTo>
                  <a:lnTo>
                    <a:pt x="5018" y="26903"/>
                  </a:lnTo>
                  <a:lnTo>
                    <a:pt x="5063" y="26891"/>
                  </a:lnTo>
                  <a:lnTo>
                    <a:pt x="5097" y="26880"/>
                  </a:lnTo>
                  <a:lnTo>
                    <a:pt x="5131" y="26857"/>
                  </a:lnTo>
                  <a:lnTo>
                    <a:pt x="5165" y="26835"/>
                  </a:lnTo>
                  <a:lnTo>
                    <a:pt x="5188" y="26800"/>
                  </a:lnTo>
                  <a:lnTo>
                    <a:pt x="5200" y="26766"/>
                  </a:lnTo>
                  <a:lnTo>
                    <a:pt x="5211" y="26721"/>
                  </a:lnTo>
                  <a:lnTo>
                    <a:pt x="5222" y="26687"/>
                  </a:lnTo>
                  <a:lnTo>
                    <a:pt x="5211" y="26641"/>
                  </a:lnTo>
                  <a:lnTo>
                    <a:pt x="5200" y="26596"/>
                  </a:lnTo>
                  <a:lnTo>
                    <a:pt x="7213" y="25435"/>
                  </a:lnTo>
                  <a:close/>
                  <a:moveTo>
                    <a:pt x="54978" y="25458"/>
                  </a:moveTo>
                  <a:lnTo>
                    <a:pt x="56980" y="26618"/>
                  </a:lnTo>
                  <a:lnTo>
                    <a:pt x="56969" y="26653"/>
                  </a:lnTo>
                  <a:lnTo>
                    <a:pt x="56958" y="26687"/>
                  </a:lnTo>
                  <a:lnTo>
                    <a:pt x="56980" y="26755"/>
                  </a:lnTo>
                  <a:lnTo>
                    <a:pt x="57014" y="26812"/>
                  </a:lnTo>
                  <a:lnTo>
                    <a:pt x="57060" y="26846"/>
                  </a:lnTo>
                  <a:lnTo>
                    <a:pt x="57128" y="26869"/>
                  </a:lnTo>
                  <a:lnTo>
                    <a:pt x="57128" y="29189"/>
                  </a:lnTo>
                  <a:lnTo>
                    <a:pt x="57083" y="29189"/>
                  </a:lnTo>
                  <a:lnTo>
                    <a:pt x="57037" y="29212"/>
                  </a:lnTo>
                  <a:lnTo>
                    <a:pt x="56992" y="29235"/>
                  </a:lnTo>
                  <a:lnTo>
                    <a:pt x="56958" y="29269"/>
                  </a:lnTo>
                  <a:lnTo>
                    <a:pt x="56935" y="29303"/>
                  </a:lnTo>
                  <a:lnTo>
                    <a:pt x="56912" y="29348"/>
                  </a:lnTo>
                  <a:lnTo>
                    <a:pt x="56901" y="29394"/>
                  </a:lnTo>
                  <a:lnTo>
                    <a:pt x="56889" y="29439"/>
                  </a:lnTo>
                  <a:lnTo>
                    <a:pt x="56901" y="29496"/>
                  </a:lnTo>
                  <a:lnTo>
                    <a:pt x="56912" y="29542"/>
                  </a:lnTo>
                  <a:lnTo>
                    <a:pt x="54956" y="30668"/>
                  </a:lnTo>
                  <a:lnTo>
                    <a:pt x="54921" y="30634"/>
                  </a:lnTo>
                  <a:lnTo>
                    <a:pt x="54876" y="30600"/>
                  </a:lnTo>
                  <a:lnTo>
                    <a:pt x="54830" y="30588"/>
                  </a:lnTo>
                  <a:lnTo>
                    <a:pt x="54785" y="30577"/>
                  </a:lnTo>
                  <a:lnTo>
                    <a:pt x="54728" y="30588"/>
                  </a:lnTo>
                  <a:lnTo>
                    <a:pt x="54682" y="30600"/>
                  </a:lnTo>
                  <a:lnTo>
                    <a:pt x="54637" y="30634"/>
                  </a:lnTo>
                  <a:lnTo>
                    <a:pt x="54603" y="30668"/>
                  </a:lnTo>
                  <a:lnTo>
                    <a:pt x="52612" y="29519"/>
                  </a:lnTo>
                  <a:lnTo>
                    <a:pt x="52624" y="29485"/>
                  </a:lnTo>
                  <a:lnTo>
                    <a:pt x="52624" y="29439"/>
                  </a:lnTo>
                  <a:lnTo>
                    <a:pt x="52624" y="29405"/>
                  </a:lnTo>
                  <a:lnTo>
                    <a:pt x="52612" y="29360"/>
                  </a:lnTo>
                  <a:lnTo>
                    <a:pt x="52589" y="29326"/>
                  </a:lnTo>
                  <a:lnTo>
                    <a:pt x="52567" y="29292"/>
                  </a:lnTo>
                  <a:lnTo>
                    <a:pt x="52544" y="29269"/>
                  </a:lnTo>
                  <a:lnTo>
                    <a:pt x="52510" y="29246"/>
                  </a:lnTo>
                  <a:lnTo>
                    <a:pt x="52476" y="29235"/>
                  </a:lnTo>
                  <a:lnTo>
                    <a:pt x="52430" y="29223"/>
                  </a:lnTo>
                  <a:lnTo>
                    <a:pt x="52430" y="26926"/>
                  </a:lnTo>
                  <a:lnTo>
                    <a:pt x="52476" y="26926"/>
                  </a:lnTo>
                  <a:lnTo>
                    <a:pt x="52521" y="26903"/>
                  </a:lnTo>
                  <a:lnTo>
                    <a:pt x="52555" y="26880"/>
                  </a:lnTo>
                  <a:lnTo>
                    <a:pt x="52589" y="26857"/>
                  </a:lnTo>
                  <a:lnTo>
                    <a:pt x="52624" y="26812"/>
                  </a:lnTo>
                  <a:lnTo>
                    <a:pt x="52646" y="26778"/>
                  </a:lnTo>
                  <a:lnTo>
                    <a:pt x="52658" y="26732"/>
                  </a:lnTo>
                  <a:lnTo>
                    <a:pt x="52658" y="26687"/>
                  </a:lnTo>
                  <a:lnTo>
                    <a:pt x="52658" y="26630"/>
                  </a:lnTo>
                  <a:lnTo>
                    <a:pt x="52635" y="26584"/>
                  </a:lnTo>
                  <a:lnTo>
                    <a:pt x="54591" y="25458"/>
                  </a:lnTo>
                  <a:lnTo>
                    <a:pt x="54626" y="25504"/>
                  </a:lnTo>
                  <a:lnTo>
                    <a:pt x="54671" y="25538"/>
                  </a:lnTo>
                  <a:lnTo>
                    <a:pt x="54728" y="25560"/>
                  </a:lnTo>
                  <a:lnTo>
                    <a:pt x="54842" y="25560"/>
                  </a:lnTo>
                  <a:lnTo>
                    <a:pt x="54887" y="25538"/>
                  </a:lnTo>
                  <a:lnTo>
                    <a:pt x="54933" y="25504"/>
                  </a:lnTo>
                  <a:lnTo>
                    <a:pt x="54978" y="25458"/>
                  </a:lnTo>
                  <a:close/>
                  <a:moveTo>
                    <a:pt x="21398" y="25458"/>
                  </a:moveTo>
                  <a:lnTo>
                    <a:pt x="21432" y="25515"/>
                  </a:lnTo>
                  <a:lnTo>
                    <a:pt x="21478" y="25549"/>
                  </a:lnTo>
                  <a:lnTo>
                    <a:pt x="21535" y="25572"/>
                  </a:lnTo>
                  <a:lnTo>
                    <a:pt x="21603" y="25583"/>
                  </a:lnTo>
                  <a:lnTo>
                    <a:pt x="21660" y="25572"/>
                  </a:lnTo>
                  <a:lnTo>
                    <a:pt x="21717" y="25549"/>
                  </a:lnTo>
                  <a:lnTo>
                    <a:pt x="21762" y="25515"/>
                  </a:lnTo>
                  <a:lnTo>
                    <a:pt x="21808" y="25469"/>
                  </a:lnTo>
                  <a:lnTo>
                    <a:pt x="23764" y="26596"/>
                  </a:lnTo>
                  <a:lnTo>
                    <a:pt x="23753" y="26641"/>
                  </a:lnTo>
                  <a:lnTo>
                    <a:pt x="23741" y="26687"/>
                  </a:lnTo>
                  <a:lnTo>
                    <a:pt x="23753" y="26721"/>
                  </a:lnTo>
                  <a:lnTo>
                    <a:pt x="23764" y="26766"/>
                  </a:lnTo>
                  <a:lnTo>
                    <a:pt x="23776" y="26800"/>
                  </a:lnTo>
                  <a:lnTo>
                    <a:pt x="23798" y="26835"/>
                  </a:lnTo>
                  <a:lnTo>
                    <a:pt x="23832" y="26857"/>
                  </a:lnTo>
                  <a:lnTo>
                    <a:pt x="23867" y="26880"/>
                  </a:lnTo>
                  <a:lnTo>
                    <a:pt x="23901" y="26903"/>
                  </a:lnTo>
                  <a:lnTo>
                    <a:pt x="23946" y="26903"/>
                  </a:lnTo>
                  <a:lnTo>
                    <a:pt x="23946" y="29223"/>
                  </a:lnTo>
                  <a:lnTo>
                    <a:pt x="23901" y="29235"/>
                  </a:lnTo>
                  <a:lnTo>
                    <a:pt x="23867" y="29246"/>
                  </a:lnTo>
                  <a:lnTo>
                    <a:pt x="23810" y="29292"/>
                  </a:lnTo>
                  <a:lnTo>
                    <a:pt x="23787" y="29326"/>
                  </a:lnTo>
                  <a:lnTo>
                    <a:pt x="23764" y="29360"/>
                  </a:lnTo>
                  <a:lnTo>
                    <a:pt x="23753" y="29405"/>
                  </a:lnTo>
                  <a:lnTo>
                    <a:pt x="23753" y="29439"/>
                  </a:lnTo>
                  <a:lnTo>
                    <a:pt x="23753" y="29474"/>
                  </a:lnTo>
                  <a:lnTo>
                    <a:pt x="23764" y="29519"/>
                  </a:lnTo>
                  <a:lnTo>
                    <a:pt x="21762" y="30679"/>
                  </a:lnTo>
                  <a:lnTo>
                    <a:pt x="21728" y="30645"/>
                  </a:lnTo>
                  <a:lnTo>
                    <a:pt x="21694" y="30611"/>
                  </a:lnTo>
                  <a:lnTo>
                    <a:pt x="21648" y="30600"/>
                  </a:lnTo>
                  <a:lnTo>
                    <a:pt x="21557" y="30600"/>
                  </a:lnTo>
                  <a:lnTo>
                    <a:pt x="21512" y="30623"/>
                  </a:lnTo>
                  <a:lnTo>
                    <a:pt x="21466" y="30645"/>
                  </a:lnTo>
                  <a:lnTo>
                    <a:pt x="21444" y="30679"/>
                  </a:lnTo>
                  <a:lnTo>
                    <a:pt x="19453" y="29530"/>
                  </a:lnTo>
                  <a:lnTo>
                    <a:pt x="19476" y="29485"/>
                  </a:lnTo>
                  <a:lnTo>
                    <a:pt x="19476" y="29439"/>
                  </a:lnTo>
                  <a:lnTo>
                    <a:pt x="19476" y="29394"/>
                  </a:lnTo>
                  <a:lnTo>
                    <a:pt x="19453" y="29348"/>
                  </a:lnTo>
                  <a:lnTo>
                    <a:pt x="19442" y="29314"/>
                  </a:lnTo>
                  <a:lnTo>
                    <a:pt x="19407" y="29269"/>
                  </a:lnTo>
                  <a:lnTo>
                    <a:pt x="19373" y="29246"/>
                  </a:lnTo>
                  <a:lnTo>
                    <a:pt x="19339" y="29223"/>
                  </a:lnTo>
                  <a:lnTo>
                    <a:pt x="19294" y="29201"/>
                  </a:lnTo>
                  <a:lnTo>
                    <a:pt x="19248" y="29201"/>
                  </a:lnTo>
                  <a:lnTo>
                    <a:pt x="19248" y="26937"/>
                  </a:lnTo>
                  <a:lnTo>
                    <a:pt x="19294" y="26937"/>
                  </a:lnTo>
                  <a:lnTo>
                    <a:pt x="19339" y="26914"/>
                  </a:lnTo>
                  <a:lnTo>
                    <a:pt x="19385" y="26891"/>
                  </a:lnTo>
                  <a:lnTo>
                    <a:pt x="19419" y="26857"/>
                  </a:lnTo>
                  <a:lnTo>
                    <a:pt x="19453" y="26823"/>
                  </a:lnTo>
                  <a:lnTo>
                    <a:pt x="19464" y="26778"/>
                  </a:lnTo>
                  <a:lnTo>
                    <a:pt x="19487" y="26732"/>
                  </a:lnTo>
                  <a:lnTo>
                    <a:pt x="19487" y="26687"/>
                  </a:lnTo>
                  <a:lnTo>
                    <a:pt x="19487" y="26630"/>
                  </a:lnTo>
                  <a:lnTo>
                    <a:pt x="19464" y="26573"/>
                  </a:lnTo>
                  <a:lnTo>
                    <a:pt x="21398" y="25458"/>
                  </a:lnTo>
                  <a:close/>
                  <a:moveTo>
                    <a:pt x="2424" y="25458"/>
                  </a:moveTo>
                  <a:lnTo>
                    <a:pt x="2469" y="25504"/>
                  </a:lnTo>
                  <a:lnTo>
                    <a:pt x="2515" y="25549"/>
                  </a:lnTo>
                  <a:lnTo>
                    <a:pt x="2572" y="25572"/>
                  </a:lnTo>
                  <a:lnTo>
                    <a:pt x="2697" y="25572"/>
                  </a:lnTo>
                  <a:lnTo>
                    <a:pt x="2742" y="25549"/>
                  </a:lnTo>
                  <a:lnTo>
                    <a:pt x="2799" y="25515"/>
                  </a:lnTo>
                  <a:lnTo>
                    <a:pt x="2833" y="25469"/>
                  </a:lnTo>
                  <a:lnTo>
                    <a:pt x="4801" y="26596"/>
                  </a:lnTo>
                  <a:lnTo>
                    <a:pt x="4790" y="26641"/>
                  </a:lnTo>
                  <a:lnTo>
                    <a:pt x="4779" y="26687"/>
                  </a:lnTo>
                  <a:lnTo>
                    <a:pt x="4790" y="26721"/>
                  </a:lnTo>
                  <a:lnTo>
                    <a:pt x="4801" y="26766"/>
                  </a:lnTo>
                  <a:lnTo>
                    <a:pt x="4813" y="26800"/>
                  </a:lnTo>
                  <a:lnTo>
                    <a:pt x="4836" y="26835"/>
                  </a:lnTo>
                  <a:lnTo>
                    <a:pt x="4870" y="26857"/>
                  </a:lnTo>
                  <a:lnTo>
                    <a:pt x="4904" y="26880"/>
                  </a:lnTo>
                  <a:lnTo>
                    <a:pt x="4938" y="26891"/>
                  </a:lnTo>
                  <a:lnTo>
                    <a:pt x="4972" y="26903"/>
                  </a:lnTo>
                  <a:lnTo>
                    <a:pt x="4972" y="29235"/>
                  </a:lnTo>
                  <a:lnTo>
                    <a:pt x="4938" y="29246"/>
                  </a:lnTo>
                  <a:lnTo>
                    <a:pt x="4904" y="29257"/>
                  </a:lnTo>
                  <a:lnTo>
                    <a:pt x="4847" y="29303"/>
                  </a:lnTo>
                  <a:lnTo>
                    <a:pt x="4824" y="29326"/>
                  </a:lnTo>
                  <a:lnTo>
                    <a:pt x="4801" y="29360"/>
                  </a:lnTo>
                  <a:lnTo>
                    <a:pt x="4790" y="29405"/>
                  </a:lnTo>
                  <a:lnTo>
                    <a:pt x="4790" y="29439"/>
                  </a:lnTo>
                  <a:lnTo>
                    <a:pt x="4790" y="29474"/>
                  </a:lnTo>
                  <a:lnTo>
                    <a:pt x="4801" y="29519"/>
                  </a:lnTo>
                  <a:lnTo>
                    <a:pt x="2765" y="30691"/>
                  </a:lnTo>
                  <a:lnTo>
                    <a:pt x="2742" y="30657"/>
                  </a:lnTo>
                  <a:lnTo>
                    <a:pt x="2708" y="30645"/>
                  </a:lnTo>
                  <a:lnTo>
                    <a:pt x="2674" y="30623"/>
                  </a:lnTo>
                  <a:lnTo>
                    <a:pt x="2595" y="30623"/>
                  </a:lnTo>
                  <a:lnTo>
                    <a:pt x="2549" y="30645"/>
                  </a:lnTo>
                  <a:lnTo>
                    <a:pt x="2515" y="30668"/>
                  </a:lnTo>
                  <a:lnTo>
                    <a:pt x="2492" y="30691"/>
                  </a:lnTo>
                  <a:lnTo>
                    <a:pt x="501" y="29542"/>
                  </a:lnTo>
                  <a:lnTo>
                    <a:pt x="513" y="29496"/>
                  </a:lnTo>
                  <a:lnTo>
                    <a:pt x="524" y="29439"/>
                  </a:lnTo>
                  <a:lnTo>
                    <a:pt x="513" y="29394"/>
                  </a:lnTo>
                  <a:lnTo>
                    <a:pt x="501" y="29348"/>
                  </a:lnTo>
                  <a:lnTo>
                    <a:pt x="479" y="29303"/>
                  </a:lnTo>
                  <a:lnTo>
                    <a:pt x="445" y="29269"/>
                  </a:lnTo>
                  <a:lnTo>
                    <a:pt x="410" y="29235"/>
                  </a:lnTo>
                  <a:lnTo>
                    <a:pt x="376" y="29212"/>
                  </a:lnTo>
                  <a:lnTo>
                    <a:pt x="331" y="29189"/>
                  </a:lnTo>
                  <a:lnTo>
                    <a:pt x="285" y="29189"/>
                  </a:lnTo>
                  <a:lnTo>
                    <a:pt x="285" y="26869"/>
                  </a:lnTo>
                  <a:lnTo>
                    <a:pt x="342" y="26846"/>
                  </a:lnTo>
                  <a:lnTo>
                    <a:pt x="399" y="26812"/>
                  </a:lnTo>
                  <a:lnTo>
                    <a:pt x="433" y="26755"/>
                  </a:lnTo>
                  <a:lnTo>
                    <a:pt x="445" y="26687"/>
                  </a:lnTo>
                  <a:lnTo>
                    <a:pt x="445" y="26653"/>
                  </a:lnTo>
                  <a:lnTo>
                    <a:pt x="433" y="26618"/>
                  </a:lnTo>
                  <a:lnTo>
                    <a:pt x="2424" y="25458"/>
                  </a:lnTo>
                  <a:close/>
                  <a:moveTo>
                    <a:pt x="26153" y="25447"/>
                  </a:moveTo>
                  <a:lnTo>
                    <a:pt x="26187" y="25492"/>
                  </a:lnTo>
                  <a:lnTo>
                    <a:pt x="26233" y="25526"/>
                  </a:lnTo>
                  <a:lnTo>
                    <a:pt x="26290" y="25549"/>
                  </a:lnTo>
                  <a:lnTo>
                    <a:pt x="26392" y="25549"/>
                  </a:lnTo>
                  <a:lnTo>
                    <a:pt x="26449" y="25526"/>
                  </a:lnTo>
                  <a:lnTo>
                    <a:pt x="26483" y="25492"/>
                  </a:lnTo>
                  <a:lnTo>
                    <a:pt x="26517" y="25458"/>
                  </a:lnTo>
                  <a:lnTo>
                    <a:pt x="28474" y="26584"/>
                  </a:lnTo>
                  <a:lnTo>
                    <a:pt x="28462" y="26630"/>
                  </a:lnTo>
                  <a:lnTo>
                    <a:pt x="28462" y="26687"/>
                  </a:lnTo>
                  <a:lnTo>
                    <a:pt x="28462" y="26732"/>
                  </a:lnTo>
                  <a:lnTo>
                    <a:pt x="28474" y="26778"/>
                  </a:lnTo>
                  <a:lnTo>
                    <a:pt x="28496" y="26812"/>
                  </a:lnTo>
                  <a:lnTo>
                    <a:pt x="28519" y="26857"/>
                  </a:lnTo>
                  <a:lnTo>
                    <a:pt x="28553" y="26880"/>
                  </a:lnTo>
                  <a:lnTo>
                    <a:pt x="28599" y="26914"/>
                  </a:lnTo>
                  <a:lnTo>
                    <a:pt x="28633" y="26926"/>
                  </a:lnTo>
                  <a:lnTo>
                    <a:pt x="28678" y="26937"/>
                  </a:lnTo>
                  <a:lnTo>
                    <a:pt x="28678" y="29257"/>
                  </a:lnTo>
                  <a:lnTo>
                    <a:pt x="28621" y="29280"/>
                  </a:lnTo>
                  <a:lnTo>
                    <a:pt x="28565" y="29314"/>
                  </a:lnTo>
                  <a:lnTo>
                    <a:pt x="28530" y="29371"/>
                  </a:lnTo>
                  <a:lnTo>
                    <a:pt x="28519" y="29439"/>
                  </a:lnTo>
                  <a:lnTo>
                    <a:pt x="28530" y="29496"/>
                  </a:lnTo>
                  <a:lnTo>
                    <a:pt x="26483" y="30679"/>
                  </a:lnTo>
                  <a:lnTo>
                    <a:pt x="26449" y="30657"/>
                  </a:lnTo>
                  <a:lnTo>
                    <a:pt x="26415" y="30634"/>
                  </a:lnTo>
                  <a:lnTo>
                    <a:pt x="26381" y="30623"/>
                  </a:lnTo>
                  <a:lnTo>
                    <a:pt x="26346" y="30611"/>
                  </a:lnTo>
                  <a:lnTo>
                    <a:pt x="26301" y="30623"/>
                  </a:lnTo>
                  <a:lnTo>
                    <a:pt x="26255" y="30634"/>
                  </a:lnTo>
                  <a:lnTo>
                    <a:pt x="26221" y="30657"/>
                  </a:lnTo>
                  <a:lnTo>
                    <a:pt x="26199" y="30691"/>
                  </a:lnTo>
                  <a:lnTo>
                    <a:pt x="24174" y="29519"/>
                  </a:lnTo>
                  <a:lnTo>
                    <a:pt x="24185" y="29485"/>
                  </a:lnTo>
                  <a:lnTo>
                    <a:pt x="24196" y="29439"/>
                  </a:lnTo>
                  <a:lnTo>
                    <a:pt x="24185" y="29394"/>
                  </a:lnTo>
                  <a:lnTo>
                    <a:pt x="24174" y="29360"/>
                  </a:lnTo>
                  <a:lnTo>
                    <a:pt x="24162" y="29326"/>
                  </a:lnTo>
                  <a:lnTo>
                    <a:pt x="24128" y="29292"/>
                  </a:lnTo>
                  <a:lnTo>
                    <a:pt x="24105" y="29269"/>
                  </a:lnTo>
                  <a:lnTo>
                    <a:pt x="24071" y="29246"/>
                  </a:lnTo>
                  <a:lnTo>
                    <a:pt x="24026" y="29235"/>
                  </a:lnTo>
                  <a:lnTo>
                    <a:pt x="23992" y="29223"/>
                  </a:lnTo>
                  <a:lnTo>
                    <a:pt x="23992" y="26914"/>
                  </a:lnTo>
                  <a:lnTo>
                    <a:pt x="24026" y="26903"/>
                  </a:lnTo>
                  <a:lnTo>
                    <a:pt x="24071" y="26891"/>
                  </a:lnTo>
                  <a:lnTo>
                    <a:pt x="24105" y="26869"/>
                  </a:lnTo>
                  <a:lnTo>
                    <a:pt x="24140" y="26835"/>
                  </a:lnTo>
                  <a:lnTo>
                    <a:pt x="24162" y="26812"/>
                  </a:lnTo>
                  <a:lnTo>
                    <a:pt x="24185" y="26766"/>
                  </a:lnTo>
                  <a:lnTo>
                    <a:pt x="24196" y="26732"/>
                  </a:lnTo>
                  <a:lnTo>
                    <a:pt x="24196" y="26687"/>
                  </a:lnTo>
                  <a:lnTo>
                    <a:pt x="24196" y="26641"/>
                  </a:lnTo>
                  <a:lnTo>
                    <a:pt x="24174" y="26596"/>
                  </a:lnTo>
                  <a:lnTo>
                    <a:pt x="26153" y="25447"/>
                  </a:lnTo>
                  <a:close/>
                  <a:moveTo>
                    <a:pt x="9556" y="29553"/>
                  </a:moveTo>
                  <a:lnTo>
                    <a:pt x="9590" y="29599"/>
                  </a:lnTo>
                  <a:lnTo>
                    <a:pt x="9636" y="29633"/>
                  </a:lnTo>
                  <a:lnTo>
                    <a:pt x="9693" y="29656"/>
                  </a:lnTo>
                  <a:lnTo>
                    <a:pt x="9750" y="29667"/>
                  </a:lnTo>
                  <a:lnTo>
                    <a:pt x="9807" y="29656"/>
                  </a:lnTo>
                  <a:lnTo>
                    <a:pt x="9852" y="29633"/>
                  </a:lnTo>
                  <a:lnTo>
                    <a:pt x="9898" y="29599"/>
                  </a:lnTo>
                  <a:lnTo>
                    <a:pt x="9932" y="29565"/>
                  </a:lnTo>
                  <a:lnTo>
                    <a:pt x="11900" y="30702"/>
                  </a:lnTo>
                  <a:lnTo>
                    <a:pt x="11877" y="30736"/>
                  </a:lnTo>
                  <a:lnTo>
                    <a:pt x="11877" y="30793"/>
                  </a:lnTo>
                  <a:lnTo>
                    <a:pt x="11877" y="30839"/>
                  </a:lnTo>
                  <a:lnTo>
                    <a:pt x="11888" y="30873"/>
                  </a:lnTo>
                  <a:lnTo>
                    <a:pt x="11911" y="30918"/>
                  </a:lnTo>
                  <a:lnTo>
                    <a:pt x="11934" y="30952"/>
                  </a:lnTo>
                  <a:lnTo>
                    <a:pt x="11968" y="30975"/>
                  </a:lnTo>
                  <a:lnTo>
                    <a:pt x="12002" y="30998"/>
                  </a:lnTo>
                  <a:lnTo>
                    <a:pt x="12048" y="31021"/>
                  </a:lnTo>
                  <a:lnTo>
                    <a:pt x="12093" y="31032"/>
                  </a:lnTo>
                  <a:lnTo>
                    <a:pt x="12093" y="33364"/>
                  </a:lnTo>
                  <a:lnTo>
                    <a:pt x="12025" y="33387"/>
                  </a:lnTo>
                  <a:lnTo>
                    <a:pt x="11979" y="33421"/>
                  </a:lnTo>
                  <a:lnTo>
                    <a:pt x="11945" y="33478"/>
                  </a:lnTo>
                  <a:lnTo>
                    <a:pt x="11934" y="33546"/>
                  </a:lnTo>
                  <a:lnTo>
                    <a:pt x="11945" y="33603"/>
                  </a:lnTo>
                  <a:lnTo>
                    <a:pt x="9966" y="34752"/>
                  </a:lnTo>
                  <a:lnTo>
                    <a:pt x="9920" y="34706"/>
                  </a:lnTo>
                  <a:lnTo>
                    <a:pt x="9875" y="34661"/>
                  </a:lnTo>
                  <a:lnTo>
                    <a:pt x="9818" y="34638"/>
                  </a:lnTo>
                  <a:lnTo>
                    <a:pt x="9750" y="34638"/>
                  </a:lnTo>
                  <a:lnTo>
                    <a:pt x="9681" y="34649"/>
                  </a:lnTo>
                  <a:lnTo>
                    <a:pt x="9625" y="34672"/>
                  </a:lnTo>
                  <a:lnTo>
                    <a:pt x="9568" y="34706"/>
                  </a:lnTo>
                  <a:lnTo>
                    <a:pt x="9534" y="34752"/>
                  </a:lnTo>
                  <a:lnTo>
                    <a:pt x="7554" y="33614"/>
                  </a:lnTo>
                  <a:lnTo>
                    <a:pt x="7566" y="33546"/>
                  </a:lnTo>
                  <a:lnTo>
                    <a:pt x="7566" y="33512"/>
                  </a:lnTo>
                  <a:lnTo>
                    <a:pt x="7554" y="33478"/>
                  </a:lnTo>
                  <a:lnTo>
                    <a:pt x="7520" y="33421"/>
                  </a:lnTo>
                  <a:lnTo>
                    <a:pt x="7463" y="33375"/>
                  </a:lnTo>
                  <a:lnTo>
                    <a:pt x="7395" y="33353"/>
                  </a:lnTo>
                  <a:lnTo>
                    <a:pt x="7395" y="30987"/>
                  </a:lnTo>
                  <a:lnTo>
                    <a:pt x="7429" y="30987"/>
                  </a:lnTo>
                  <a:lnTo>
                    <a:pt x="7463" y="30964"/>
                  </a:lnTo>
                  <a:lnTo>
                    <a:pt x="7520" y="30918"/>
                  </a:lnTo>
                  <a:lnTo>
                    <a:pt x="7566" y="30861"/>
                  </a:lnTo>
                  <a:lnTo>
                    <a:pt x="7566" y="30827"/>
                  </a:lnTo>
                  <a:lnTo>
                    <a:pt x="7577" y="30793"/>
                  </a:lnTo>
                  <a:lnTo>
                    <a:pt x="7566" y="30748"/>
                  </a:lnTo>
                  <a:lnTo>
                    <a:pt x="7554" y="30714"/>
                  </a:lnTo>
                  <a:lnTo>
                    <a:pt x="9556" y="29553"/>
                  </a:lnTo>
                  <a:close/>
                  <a:moveTo>
                    <a:pt x="14345" y="29530"/>
                  </a:moveTo>
                  <a:lnTo>
                    <a:pt x="14379" y="29565"/>
                  </a:lnTo>
                  <a:lnTo>
                    <a:pt x="14414" y="29587"/>
                  </a:lnTo>
                  <a:lnTo>
                    <a:pt x="14448" y="29599"/>
                  </a:lnTo>
                  <a:lnTo>
                    <a:pt x="14493" y="29610"/>
                  </a:lnTo>
                  <a:lnTo>
                    <a:pt x="14527" y="29599"/>
                  </a:lnTo>
                  <a:lnTo>
                    <a:pt x="14573" y="29587"/>
                  </a:lnTo>
                  <a:lnTo>
                    <a:pt x="14607" y="29565"/>
                  </a:lnTo>
                  <a:lnTo>
                    <a:pt x="14630" y="29542"/>
                  </a:lnTo>
                  <a:lnTo>
                    <a:pt x="16700" y="30736"/>
                  </a:lnTo>
                  <a:lnTo>
                    <a:pt x="16689" y="30793"/>
                  </a:lnTo>
                  <a:lnTo>
                    <a:pt x="16700" y="30850"/>
                  </a:lnTo>
                  <a:lnTo>
                    <a:pt x="16734" y="30896"/>
                  </a:lnTo>
                  <a:lnTo>
                    <a:pt x="16768" y="30941"/>
                  </a:lnTo>
                  <a:lnTo>
                    <a:pt x="16825" y="30952"/>
                  </a:lnTo>
                  <a:lnTo>
                    <a:pt x="16825" y="33353"/>
                  </a:lnTo>
                  <a:lnTo>
                    <a:pt x="16768" y="33375"/>
                  </a:lnTo>
                  <a:lnTo>
                    <a:pt x="16711" y="33421"/>
                  </a:lnTo>
                  <a:lnTo>
                    <a:pt x="16677" y="33478"/>
                  </a:lnTo>
                  <a:lnTo>
                    <a:pt x="16666" y="33546"/>
                  </a:lnTo>
                  <a:lnTo>
                    <a:pt x="16677" y="33603"/>
                  </a:lnTo>
                  <a:lnTo>
                    <a:pt x="14675" y="34763"/>
                  </a:lnTo>
                  <a:lnTo>
                    <a:pt x="14641" y="34718"/>
                  </a:lnTo>
                  <a:lnTo>
                    <a:pt x="14596" y="34684"/>
                  </a:lnTo>
                  <a:lnTo>
                    <a:pt x="14550" y="34672"/>
                  </a:lnTo>
                  <a:lnTo>
                    <a:pt x="14493" y="34661"/>
                  </a:lnTo>
                  <a:lnTo>
                    <a:pt x="14436" y="34672"/>
                  </a:lnTo>
                  <a:lnTo>
                    <a:pt x="14379" y="34695"/>
                  </a:lnTo>
                  <a:lnTo>
                    <a:pt x="14334" y="34729"/>
                  </a:lnTo>
                  <a:lnTo>
                    <a:pt x="14300" y="34763"/>
                  </a:lnTo>
                  <a:lnTo>
                    <a:pt x="12298" y="33614"/>
                  </a:lnTo>
                  <a:lnTo>
                    <a:pt x="12309" y="33580"/>
                  </a:lnTo>
                  <a:lnTo>
                    <a:pt x="12309" y="33546"/>
                  </a:lnTo>
                  <a:lnTo>
                    <a:pt x="12309" y="33512"/>
                  </a:lnTo>
                  <a:lnTo>
                    <a:pt x="12298" y="33478"/>
                  </a:lnTo>
                  <a:lnTo>
                    <a:pt x="12264" y="33421"/>
                  </a:lnTo>
                  <a:lnTo>
                    <a:pt x="12207" y="33375"/>
                  </a:lnTo>
                  <a:lnTo>
                    <a:pt x="12173" y="33364"/>
                  </a:lnTo>
                  <a:lnTo>
                    <a:pt x="12139" y="33353"/>
                  </a:lnTo>
                  <a:lnTo>
                    <a:pt x="12139" y="31032"/>
                  </a:lnTo>
                  <a:lnTo>
                    <a:pt x="12184" y="31021"/>
                  </a:lnTo>
                  <a:lnTo>
                    <a:pt x="12230" y="31009"/>
                  </a:lnTo>
                  <a:lnTo>
                    <a:pt x="12264" y="30987"/>
                  </a:lnTo>
                  <a:lnTo>
                    <a:pt x="12298" y="30952"/>
                  </a:lnTo>
                  <a:lnTo>
                    <a:pt x="12332" y="30918"/>
                  </a:lnTo>
                  <a:lnTo>
                    <a:pt x="12343" y="30884"/>
                  </a:lnTo>
                  <a:lnTo>
                    <a:pt x="12366" y="30839"/>
                  </a:lnTo>
                  <a:lnTo>
                    <a:pt x="12366" y="30793"/>
                  </a:lnTo>
                  <a:lnTo>
                    <a:pt x="12366" y="30736"/>
                  </a:lnTo>
                  <a:lnTo>
                    <a:pt x="12343" y="30691"/>
                  </a:lnTo>
                  <a:lnTo>
                    <a:pt x="14345" y="29530"/>
                  </a:lnTo>
                  <a:close/>
                  <a:moveTo>
                    <a:pt x="23787" y="29553"/>
                  </a:moveTo>
                  <a:lnTo>
                    <a:pt x="23821" y="29599"/>
                  </a:lnTo>
                  <a:lnTo>
                    <a:pt x="23867" y="29633"/>
                  </a:lnTo>
                  <a:lnTo>
                    <a:pt x="23912" y="29656"/>
                  </a:lnTo>
                  <a:lnTo>
                    <a:pt x="23969" y="29667"/>
                  </a:lnTo>
                  <a:lnTo>
                    <a:pt x="24026" y="29656"/>
                  </a:lnTo>
                  <a:lnTo>
                    <a:pt x="24071" y="29633"/>
                  </a:lnTo>
                  <a:lnTo>
                    <a:pt x="24117" y="29599"/>
                  </a:lnTo>
                  <a:lnTo>
                    <a:pt x="24151" y="29565"/>
                  </a:lnTo>
                  <a:lnTo>
                    <a:pt x="26176" y="30736"/>
                  </a:lnTo>
                  <a:lnTo>
                    <a:pt x="26164" y="30793"/>
                  </a:lnTo>
                  <a:lnTo>
                    <a:pt x="26176" y="30850"/>
                  </a:lnTo>
                  <a:lnTo>
                    <a:pt x="26210" y="30896"/>
                  </a:lnTo>
                  <a:lnTo>
                    <a:pt x="26255" y="30941"/>
                  </a:lnTo>
                  <a:lnTo>
                    <a:pt x="26312" y="30964"/>
                  </a:lnTo>
                  <a:lnTo>
                    <a:pt x="26312" y="33330"/>
                  </a:lnTo>
                  <a:lnTo>
                    <a:pt x="26278" y="33341"/>
                  </a:lnTo>
                  <a:lnTo>
                    <a:pt x="26244" y="33364"/>
                  </a:lnTo>
                  <a:lnTo>
                    <a:pt x="26176" y="33409"/>
                  </a:lnTo>
                  <a:lnTo>
                    <a:pt x="26142" y="33466"/>
                  </a:lnTo>
                  <a:lnTo>
                    <a:pt x="26130" y="33500"/>
                  </a:lnTo>
                  <a:lnTo>
                    <a:pt x="26130" y="33546"/>
                  </a:lnTo>
                  <a:lnTo>
                    <a:pt x="26130" y="33580"/>
                  </a:lnTo>
                  <a:lnTo>
                    <a:pt x="26142" y="33614"/>
                  </a:lnTo>
                  <a:lnTo>
                    <a:pt x="24128" y="34775"/>
                  </a:lnTo>
                  <a:lnTo>
                    <a:pt x="24105" y="34740"/>
                  </a:lnTo>
                  <a:lnTo>
                    <a:pt x="24060" y="34718"/>
                  </a:lnTo>
                  <a:lnTo>
                    <a:pt x="24014" y="34706"/>
                  </a:lnTo>
                  <a:lnTo>
                    <a:pt x="23969" y="34695"/>
                  </a:lnTo>
                  <a:lnTo>
                    <a:pt x="23923" y="34706"/>
                  </a:lnTo>
                  <a:lnTo>
                    <a:pt x="23878" y="34718"/>
                  </a:lnTo>
                  <a:lnTo>
                    <a:pt x="23844" y="34752"/>
                  </a:lnTo>
                  <a:lnTo>
                    <a:pt x="23810" y="34786"/>
                  </a:lnTo>
                  <a:lnTo>
                    <a:pt x="21808" y="33626"/>
                  </a:lnTo>
                  <a:lnTo>
                    <a:pt x="21819" y="33591"/>
                  </a:lnTo>
                  <a:lnTo>
                    <a:pt x="21819" y="33546"/>
                  </a:lnTo>
                  <a:lnTo>
                    <a:pt x="21819" y="33500"/>
                  </a:lnTo>
                  <a:lnTo>
                    <a:pt x="21808" y="33466"/>
                  </a:lnTo>
                  <a:lnTo>
                    <a:pt x="21785" y="33421"/>
                  </a:lnTo>
                  <a:lnTo>
                    <a:pt x="21762" y="33398"/>
                  </a:lnTo>
                  <a:lnTo>
                    <a:pt x="21728" y="33364"/>
                  </a:lnTo>
                  <a:lnTo>
                    <a:pt x="21694" y="33341"/>
                  </a:lnTo>
                  <a:lnTo>
                    <a:pt x="21660" y="33330"/>
                  </a:lnTo>
                  <a:lnTo>
                    <a:pt x="21614" y="33330"/>
                  </a:lnTo>
                  <a:lnTo>
                    <a:pt x="21614" y="30975"/>
                  </a:lnTo>
                  <a:lnTo>
                    <a:pt x="21648" y="30975"/>
                  </a:lnTo>
                  <a:lnTo>
                    <a:pt x="21682" y="30964"/>
                  </a:lnTo>
                  <a:lnTo>
                    <a:pt x="21739" y="30918"/>
                  </a:lnTo>
                  <a:lnTo>
                    <a:pt x="21785" y="30861"/>
                  </a:lnTo>
                  <a:lnTo>
                    <a:pt x="21796" y="30827"/>
                  </a:lnTo>
                  <a:lnTo>
                    <a:pt x="21796" y="30793"/>
                  </a:lnTo>
                  <a:lnTo>
                    <a:pt x="21796" y="30748"/>
                  </a:lnTo>
                  <a:lnTo>
                    <a:pt x="21785" y="30714"/>
                  </a:lnTo>
                  <a:lnTo>
                    <a:pt x="23787" y="29553"/>
                  </a:lnTo>
                  <a:close/>
                  <a:moveTo>
                    <a:pt x="28553" y="29542"/>
                  </a:moveTo>
                  <a:lnTo>
                    <a:pt x="28576" y="29576"/>
                  </a:lnTo>
                  <a:lnTo>
                    <a:pt x="28621" y="29610"/>
                  </a:lnTo>
                  <a:lnTo>
                    <a:pt x="28667" y="29621"/>
                  </a:lnTo>
                  <a:lnTo>
                    <a:pt x="28712" y="29633"/>
                  </a:lnTo>
                  <a:lnTo>
                    <a:pt x="28758" y="29621"/>
                  </a:lnTo>
                  <a:lnTo>
                    <a:pt x="28803" y="29610"/>
                  </a:lnTo>
                  <a:lnTo>
                    <a:pt x="28838" y="29587"/>
                  </a:lnTo>
                  <a:lnTo>
                    <a:pt x="28872" y="29553"/>
                  </a:lnTo>
                  <a:lnTo>
                    <a:pt x="30828" y="30679"/>
                  </a:lnTo>
                  <a:lnTo>
                    <a:pt x="30817" y="30736"/>
                  </a:lnTo>
                  <a:lnTo>
                    <a:pt x="30817" y="30793"/>
                  </a:lnTo>
                  <a:lnTo>
                    <a:pt x="30817" y="30839"/>
                  </a:lnTo>
                  <a:lnTo>
                    <a:pt x="30828" y="30884"/>
                  </a:lnTo>
                  <a:lnTo>
                    <a:pt x="30851" y="30930"/>
                  </a:lnTo>
                  <a:lnTo>
                    <a:pt x="30885" y="30964"/>
                  </a:lnTo>
                  <a:lnTo>
                    <a:pt x="30919" y="30998"/>
                  </a:lnTo>
                  <a:lnTo>
                    <a:pt x="30953" y="31032"/>
                  </a:lnTo>
                  <a:lnTo>
                    <a:pt x="30999" y="31043"/>
                  </a:lnTo>
                  <a:lnTo>
                    <a:pt x="31056" y="31055"/>
                  </a:lnTo>
                  <a:lnTo>
                    <a:pt x="31056" y="33330"/>
                  </a:lnTo>
                  <a:lnTo>
                    <a:pt x="31010" y="33330"/>
                  </a:lnTo>
                  <a:lnTo>
                    <a:pt x="30976" y="33353"/>
                  </a:lnTo>
                  <a:lnTo>
                    <a:pt x="30942" y="33375"/>
                  </a:lnTo>
                  <a:lnTo>
                    <a:pt x="30919" y="33398"/>
                  </a:lnTo>
                  <a:lnTo>
                    <a:pt x="30885" y="33432"/>
                  </a:lnTo>
                  <a:lnTo>
                    <a:pt x="30874" y="33466"/>
                  </a:lnTo>
                  <a:lnTo>
                    <a:pt x="30862" y="33500"/>
                  </a:lnTo>
                  <a:lnTo>
                    <a:pt x="30862" y="33546"/>
                  </a:lnTo>
                  <a:lnTo>
                    <a:pt x="30862" y="33580"/>
                  </a:lnTo>
                  <a:lnTo>
                    <a:pt x="30874" y="33626"/>
                  </a:lnTo>
                  <a:lnTo>
                    <a:pt x="28872" y="34775"/>
                  </a:lnTo>
                  <a:lnTo>
                    <a:pt x="28838" y="34740"/>
                  </a:lnTo>
                  <a:lnTo>
                    <a:pt x="28803" y="34718"/>
                  </a:lnTo>
                  <a:lnTo>
                    <a:pt x="28758" y="34695"/>
                  </a:lnTo>
                  <a:lnTo>
                    <a:pt x="28656" y="34695"/>
                  </a:lnTo>
                  <a:lnTo>
                    <a:pt x="28610" y="34718"/>
                  </a:lnTo>
                  <a:lnTo>
                    <a:pt x="28576" y="34740"/>
                  </a:lnTo>
                  <a:lnTo>
                    <a:pt x="28542" y="34786"/>
                  </a:lnTo>
                  <a:lnTo>
                    <a:pt x="26540" y="33626"/>
                  </a:lnTo>
                  <a:lnTo>
                    <a:pt x="26551" y="33591"/>
                  </a:lnTo>
                  <a:lnTo>
                    <a:pt x="26551" y="33546"/>
                  </a:lnTo>
                  <a:lnTo>
                    <a:pt x="26551" y="33500"/>
                  </a:lnTo>
                  <a:lnTo>
                    <a:pt x="26540" y="33466"/>
                  </a:lnTo>
                  <a:lnTo>
                    <a:pt x="26517" y="33432"/>
                  </a:lnTo>
                  <a:lnTo>
                    <a:pt x="26494" y="33398"/>
                  </a:lnTo>
                  <a:lnTo>
                    <a:pt x="26472" y="33375"/>
                  </a:lnTo>
                  <a:lnTo>
                    <a:pt x="26437" y="33353"/>
                  </a:lnTo>
                  <a:lnTo>
                    <a:pt x="26392" y="33341"/>
                  </a:lnTo>
                  <a:lnTo>
                    <a:pt x="26358" y="33330"/>
                  </a:lnTo>
                  <a:lnTo>
                    <a:pt x="26358" y="30964"/>
                  </a:lnTo>
                  <a:lnTo>
                    <a:pt x="26415" y="30941"/>
                  </a:lnTo>
                  <a:lnTo>
                    <a:pt x="26472" y="30907"/>
                  </a:lnTo>
                  <a:lnTo>
                    <a:pt x="26506" y="30850"/>
                  </a:lnTo>
                  <a:lnTo>
                    <a:pt x="26517" y="30793"/>
                  </a:lnTo>
                  <a:lnTo>
                    <a:pt x="26506" y="30725"/>
                  </a:lnTo>
                  <a:lnTo>
                    <a:pt x="28553" y="29542"/>
                  </a:lnTo>
                  <a:close/>
                  <a:moveTo>
                    <a:pt x="7531" y="33648"/>
                  </a:moveTo>
                  <a:lnTo>
                    <a:pt x="9511" y="34797"/>
                  </a:lnTo>
                  <a:lnTo>
                    <a:pt x="9499" y="34843"/>
                  </a:lnTo>
                  <a:lnTo>
                    <a:pt x="9488" y="34900"/>
                  </a:lnTo>
                  <a:lnTo>
                    <a:pt x="9499" y="34945"/>
                  </a:lnTo>
                  <a:lnTo>
                    <a:pt x="9511" y="34991"/>
                  </a:lnTo>
                  <a:lnTo>
                    <a:pt x="9534" y="35025"/>
                  </a:lnTo>
                  <a:lnTo>
                    <a:pt x="9556" y="35070"/>
                  </a:lnTo>
                  <a:lnTo>
                    <a:pt x="9590" y="35093"/>
                  </a:lnTo>
                  <a:lnTo>
                    <a:pt x="9625" y="35127"/>
                  </a:lnTo>
                  <a:lnTo>
                    <a:pt x="9670" y="35139"/>
                  </a:lnTo>
                  <a:lnTo>
                    <a:pt x="9716" y="35150"/>
                  </a:lnTo>
                  <a:lnTo>
                    <a:pt x="9716" y="37425"/>
                  </a:lnTo>
                  <a:lnTo>
                    <a:pt x="9681" y="37425"/>
                  </a:lnTo>
                  <a:lnTo>
                    <a:pt x="9636" y="37448"/>
                  </a:lnTo>
                  <a:lnTo>
                    <a:pt x="9602" y="37470"/>
                  </a:lnTo>
                  <a:lnTo>
                    <a:pt x="9568" y="37493"/>
                  </a:lnTo>
                  <a:lnTo>
                    <a:pt x="9545" y="37527"/>
                  </a:lnTo>
                  <a:lnTo>
                    <a:pt x="9534" y="37561"/>
                  </a:lnTo>
                  <a:lnTo>
                    <a:pt x="9522" y="37607"/>
                  </a:lnTo>
                  <a:lnTo>
                    <a:pt x="9511" y="37652"/>
                  </a:lnTo>
                  <a:lnTo>
                    <a:pt x="9522" y="37698"/>
                  </a:lnTo>
                  <a:lnTo>
                    <a:pt x="9534" y="37732"/>
                  </a:lnTo>
                  <a:lnTo>
                    <a:pt x="7588" y="38847"/>
                  </a:lnTo>
                  <a:lnTo>
                    <a:pt x="7554" y="38801"/>
                  </a:lnTo>
                  <a:lnTo>
                    <a:pt x="7497" y="38767"/>
                  </a:lnTo>
                  <a:lnTo>
                    <a:pt x="7440" y="38745"/>
                  </a:lnTo>
                  <a:lnTo>
                    <a:pt x="7372" y="38733"/>
                  </a:lnTo>
                  <a:lnTo>
                    <a:pt x="7304" y="38745"/>
                  </a:lnTo>
                  <a:lnTo>
                    <a:pt x="7236" y="38767"/>
                  </a:lnTo>
                  <a:lnTo>
                    <a:pt x="7190" y="38801"/>
                  </a:lnTo>
                  <a:lnTo>
                    <a:pt x="7145" y="38847"/>
                  </a:lnTo>
                  <a:lnTo>
                    <a:pt x="5165" y="37709"/>
                  </a:lnTo>
                  <a:lnTo>
                    <a:pt x="5177" y="37652"/>
                  </a:lnTo>
                  <a:lnTo>
                    <a:pt x="5165" y="37584"/>
                  </a:lnTo>
                  <a:lnTo>
                    <a:pt x="5131" y="37539"/>
                  </a:lnTo>
                  <a:lnTo>
                    <a:pt x="5086" y="37493"/>
                  </a:lnTo>
                  <a:lnTo>
                    <a:pt x="5018" y="37482"/>
                  </a:lnTo>
                  <a:lnTo>
                    <a:pt x="5018" y="35127"/>
                  </a:lnTo>
                  <a:lnTo>
                    <a:pt x="5063" y="35127"/>
                  </a:lnTo>
                  <a:lnTo>
                    <a:pt x="5109" y="35104"/>
                  </a:lnTo>
                  <a:lnTo>
                    <a:pt x="5143" y="35082"/>
                  </a:lnTo>
                  <a:lnTo>
                    <a:pt x="5177" y="35059"/>
                  </a:lnTo>
                  <a:lnTo>
                    <a:pt x="5200" y="35025"/>
                  </a:lnTo>
                  <a:lnTo>
                    <a:pt x="5222" y="34979"/>
                  </a:lnTo>
                  <a:lnTo>
                    <a:pt x="5234" y="34945"/>
                  </a:lnTo>
                  <a:lnTo>
                    <a:pt x="5234" y="34900"/>
                  </a:lnTo>
                  <a:lnTo>
                    <a:pt x="5234" y="34843"/>
                  </a:lnTo>
                  <a:lnTo>
                    <a:pt x="5222" y="34797"/>
                  </a:lnTo>
                  <a:lnTo>
                    <a:pt x="7213" y="33648"/>
                  </a:lnTo>
                  <a:lnTo>
                    <a:pt x="7236" y="33682"/>
                  </a:lnTo>
                  <a:lnTo>
                    <a:pt x="7281" y="33717"/>
                  </a:lnTo>
                  <a:lnTo>
                    <a:pt x="7327" y="33728"/>
                  </a:lnTo>
                  <a:lnTo>
                    <a:pt x="7372" y="33739"/>
                  </a:lnTo>
                  <a:lnTo>
                    <a:pt x="7418" y="33728"/>
                  </a:lnTo>
                  <a:lnTo>
                    <a:pt x="7463" y="33717"/>
                  </a:lnTo>
                  <a:lnTo>
                    <a:pt x="7497" y="33694"/>
                  </a:lnTo>
                  <a:lnTo>
                    <a:pt x="7531" y="33648"/>
                  </a:lnTo>
                  <a:close/>
                  <a:moveTo>
                    <a:pt x="21409" y="33660"/>
                  </a:moveTo>
                  <a:lnTo>
                    <a:pt x="21444" y="33705"/>
                  </a:lnTo>
                  <a:lnTo>
                    <a:pt x="21489" y="33739"/>
                  </a:lnTo>
                  <a:lnTo>
                    <a:pt x="21546" y="33762"/>
                  </a:lnTo>
                  <a:lnTo>
                    <a:pt x="21660" y="33762"/>
                  </a:lnTo>
                  <a:lnTo>
                    <a:pt x="21705" y="33739"/>
                  </a:lnTo>
                  <a:lnTo>
                    <a:pt x="21751" y="33705"/>
                  </a:lnTo>
                  <a:lnTo>
                    <a:pt x="21785" y="33671"/>
                  </a:lnTo>
                  <a:lnTo>
                    <a:pt x="23787" y="34831"/>
                  </a:lnTo>
                  <a:lnTo>
                    <a:pt x="23776" y="34900"/>
                  </a:lnTo>
                  <a:lnTo>
                    <a:pt x="23787" y="34968"/>
                  </a:lnTo>
                  <a:lnTo>
                    <a:pt x="23821" y="35025"/>
                  </a:lnTo>
                  <a:lnTo>
                    <a:pt x="23878" y="35070"/>
                  </a:lnTo>
                  <a:lnTo>
                    <a:pt x="23946" y="35093"/>
                  </a:lnTo>
                  <a:lnTo>
                    <a:pt x="23946" y="37482"/>
                  </a:lnTo>
                  <a:lnTo>
                    <a:pt x="23889" y="37505"/>
                  </a:lnTo>
                  <a:lnTo>
                    <a:pt x="23844" y="37539"/>
                  </a:lnTo>
                  <a:lnTo>
                    <a:pt x="23810" y="37596"/>
                  </a:lnTo>
                  <a:lnTo>
                    <a:pt x="23798" y="37652"/>
                  </a:lnTo>
                  <a:lnTo>
                    <a:pt x="23810" y="37698"/>
                  </a:lnTo>
                  <a:lnTo>
                    <a:pt x="21819" y="38847"/>
                  </a:lnTo>
                  <a:lnTo>
                    <a:pt x="21773" y="38801"/>
                  </a:lnTo>
                  <a:lnTo>
                    <a:pt x="21728" y="38767"/>
                  </a:lnTo>
                  <a:lnTo>
                    <a:pt x="21671" y="38745"/>
                  </a:lnTo>
                  <a:lnTo>
                    <a:pt x="21603" y="38733"/>
                  </a:lnTo>
                  <a:lnTo>
                    <a:pt x="21535" y="38745"/>
                  </a:lnTo>
                  <a:lnTo>
                    <a:pt x="21478" y="38767"/>
                  </a:lnTo>
                  <a:lnTo>
                    <a:pt x="21421" y="38801"/>
                  </a:lnTo>
                  <a:lnTo>
                    <a:pt x="21375" y="38858"/>
                  </a:lnTo>
                  <a:lnTo>
                    <a:pt x="19453" y="37744"/>
                  </a:lnTo>
                  <a:lnTo>
                    <a:pt x="19464" y="37698"/>
                  </a:lnTo>
                  <a:lnTo>
                    <a:pt x="19476" y="37652"/>
                  </a:lnTo>
                  <a:lnTo>
                    <a:pt x="19464" y="37607"/>
                  </a:lnTo>
                  <a:lnTo>
                    <a:pt x="19453" y="37561"/>
                  </a:lnTo>
                  <a:lnTo>
                    <a:pt x="19430" y="37516"/>
                  </a:lnTo>
                  <a:lnTo>
                    <a:pt x="19407" y="37482"/>
                  </a:lnTo>
                  <a:lnTo>
                    <a:pt x="19373" y="37459"/>
                  </a:lnTo>
                  <a:lnTo>
                    <a:pt x="19339" y="37436"/>
                  </a:lnTo>
                  <a:lnTo>
                    <a:pt x="19294" y="37414"/>
                  </a:lnTo>
                  <a:lnTo>
                    <a:pt x="19248" y="37414"/>
                  </a:lnTo>
                  <a:lnTo>
                    <a:pt x="19248" y="35104"/>
                  </a:lnTo>
                  <a:lnTo>
                    <a:pt x="19282" y="35104"/>
                  </a:lnTo>
                  <a:lnTo>
                    <a:pt x="19328" y="35082"/>
                  </a:lnTo>
                  <a:lnTo>
                    <a:pt x="19362" y="35070"/>
                  </a:lnTo>
                  <a:lnTo>
                    <a:pt x="19385" y="35036"/>
                  </a:lnTo>
                  <a:lnTo>
                    <a:pt x="19407" y="35013"/>
                  </a:lnTo>
                  <a:lnTo>
                    <a:pt x="19430" y="34979"/>
                  </a:lnTo>
                  <a:lnTo>
                    <a:pt x="19442" y="34934"/>
                  </a:lnTo>
                  <a:lnTo>
                    <a:pt x="19442" y="34900"/>
                  </a:lnTo>
                  <a:lnTo>
                    <a:pt x="19442" y="34854"/>
                  </a:lnTo>
                  <a:lnTo>
                    <a:pt x="19430" y="34809"/>
                  </a:lnTo>
                  <a:lnTo>
                    <a:pt x="21409" y="33660"/>
                  </a:lnTo>
                  <a:close/>
                  <a:moveTo>
                    <a:pt x="26164" y="33660"/>
                  </a:moveTo>
                  <a:lnTo>
                    <a:pt x="26199" y="33705"/>
                  </a:lnTo>
                  <a:lnTo>
                    <a:pt x="26233" y="33728"/>
                  </a:lnTo>
                  <a:lnTo>
                    <a:pt x="26290" y="33751"/>
                  </a:lnTo>
                  <a:lnTo>
                    <a:pt x="26346" y="33762"/>
                  </a:lnTo>
                  <a:lnTo>
                    <a:pt x="26392" y="33751"/>
                  </a:lnTo>
                  <a:lnTo>
                    <a:pt x="26449" y="33739"/>
                  </a:lnTo>
                  <a:lnTo>
                    <a:pt x="26483" y="33705"/>
                  </a:lnTo>
                  <a:lnTo>
                    <a:pt x="26517" y="33671"/>
                  </a:lnTo>
                  <a:lnTo>
                    <a:pt x="28519" y="34820"/>
                  </a:lnTo>
                  <a:lnTo>
                    <a:pt x="28519" y="34854"/>
                  </a:lnTo>
                  <a:lnTo>
                    <a:pt x="28508" y="34900"/>
                  </a:lnTo>
                  <a:lnTo>
                    <a:pt x="28519" y="34934"/>
                  </a:lnTo>
                  <a:lnTo>
                    <a:pt x="28519" y="34968"/>
                  </a:lnTo>
                  <a:lnTo>
                    <a:pt x="28565" y="35025"/>
                  </a:lnTo>
                  <a:lnTo>
                    <a:pt x="28610" y="35070"/>
                  </a:lnTo>
                  <a:lnTo>
                    <a:pt x="28678" y="35093"/>
                  </a:lnTo>
                  <a:lnTo>
                    <a:pt x="28678" y="37402"/>
                  </a:lnTo>
                  <a:lnTo>
                    <a:pt x="28633" y="37414"/>
                  </a:lnTo>
                  <a:lnTo>
                    <a:pt x="28599" y="37436"/>
                  </a:lnTo>
                  <a:lnTo>
                    <a:pt x="28553" y="37459"/>
                  </a:lnTo>
                  <a:lnTo>
                    <a:pt x="28530" y="37482"/>
                  </a:lnTo>
                  <a:lnTo>
                    <a:pt x="28496" y="37516"/>
                  </a:lnTo>
                  <a:lnTo>
                    <a:pt x="28485" y="37561"/>
                  </a:lnTo>
                  <a:lnTo>
                    <a:pt x="28462" y="37607"/>
                  </a:lnTo>
                  <a:lnTo>
                    <a:pt x="28462" y="37652"/>
                  </a:lnTo>
                  <a:lnTo>
                    <a:pt x="28462" y="37698"/>
                  </a:lnTo>
                  <a:lnTo>
                    <a:pt x="28485" y="37744"/>
                  </a:lnTo>
                  <a:lnTo>
                    <a:pt x="26563" y="38847"/>
                  </a:lnTo>
                  <a:lnTo>
                    <a:pt x="26517" y="38801"/>
                  </a:lnTo>
                  <a:lnTo>
                    <a:pt x="26472" y="38767"/>
                  </a:lnTo>
                  <a:lnTo>
                    <a:pt x="26403" y="38745"/>
                  </a:lnTo>
                  <a:lnTo>
                    <a:pt x="26346" y="38733"/>
                  </a:lnTo>
                  <a:lnTo>
                    <a:pt x="26278" y="38745"/>
                  </a:lnTo>
                  <a:lnTo>
                    <a:pt x="26210" y="38767"/>
                  </a:lnTo>
                  <a:lnTo>
                    <a:pt x="26153" y="38801"/>
                  </a:lnTo>
                  <a:lnTo>
                    <a:pt x="26119" y="38858"/>
                  </a:lnTo>
                  <a:lnTo>
                    <a:pt x="24128" y="37709"/>
                  </a:lnTo>
                  <a:lnTo>
                    <a:pt x="24140" y="37652"/>
                  </a:lnTo>
                  <a:lnTo>
                    <a:pt x="24128" y="37584"/>
                  </a:lnTo>
                  <a:lnTo>
                    <a:pt x="24094" y="37539"/>
                  </a:lnTo>
                  <a:lnTo>
                    <a:pt x="24049" y="37505"/>
                  </a:lnTo>
                  <a:lnTo>
                    <a:pt x="23992" y="37482"/>
                  </a:lnTo>
                  <a:lnTo>
                    <a:pt x="23992" y="35093"/>
                  </a:lnTo>
                  <a:lnTo>
                    <a:pt x="24026" y="35082"/>
                  </a:lnTo>
                  <a:lnTo>
                    <a:pt x="24060" y="35070"/>
                  </a:lnTo>
                  <a:lnTo>
                    <a:pt x="24117" y="35025"/>
                  </a:lnTo>
                  <a:lnTo>
                    <a:pt x="24151" y="34968"/>
                  </a:lnTo>
                  <a:lnTo>
                    <a:pt x="24162" y="34934"/>
                  </a:lnTo>
                  <a:lnTo>
                    <a:pt x="24174" y="34900"/>
                  </a:lnTo>
                  <a:lnTo>
                    <a:pt x="24162" y="34854"/>
                  </a:lnTo>
                  <a:lnTo>
                    <a:pt x="24151" y="34820"/>
                  </a:lnTo>
                  <a:lnTo>
                    <a:pt x="26164" y="33660"/>
                  </a:lnTo>
                  <a:close/>
                  <a:moveTo>
                    <a:pt x="35617" y="33671"/>
                  </a:moveTo>
                  <a:lnTo>
                    <a:pt x="35651" y="33717"/>
                  </a:lnTo>
                  <a:lnTo>
                    <a:pt x="35708" y="33751"/>
                  </a:lnTo>
                  <a:lnTo>
                    <a:pt x="35765" y="33773"/>
                  </a:lnTo>
                  <a:lnTo>
                    <a:pt x="35822" y="33785"/>
                  </a:lnTo>
                  <a:lnTo>
                    <a:pt x="35879" y="33773"/>
                  </a:lnTo>
                  <a:lnTo>
                    <a:pt x="35936" y="33751"/>
                  </a:lnTo>
                  <a:lnTo>
                    <a:pt x="35981" y="33717"/>
                  </a:lnTo>
                  <a:lnTo>
                    <a:pt x="36015" y="33682"/>
                  </a:lnTo>
                  <a:lnTo>
                    <a:pt x="38006" y="34820"/>
                  </a:lnTo>
                  <a:lnTo>
                    <a:pt x="37995" y="34854"/>
                  </a:lnTo>
                  <a:lnTo>
                    <a:pt x="37995" y="34900"/>
                  </a:lnTo>
                  <a:lnTo>
                    <a:pt x="38006" y="34968"/>
                  </a:lnTo>
                  <a:lnTo>
                    <a:pt x="38040" y="35025"/>
                  </a:lnTo>
                  <a:lnTo>
                    <a:pt x="38097" y="35070"/>
                  </a:lnTo>
                  <a:lnTo>
                    <a:pt x="38165" y="35093"/>
                  </a:lnTo>
                  <a:lnTo>
                    <a:pt x="38165" y="37436"/>
                  </a:lnTo>
                  <a:lnTo>
                    <a:pt x="38120" y="37448"/>
                  </a:lnTo>
                  <a:lnTo>
                    <a:pt x="38086" y="37459"/>
                  </a:lnTo>
                  <a:lnTo>
                    <a:pt x="38029" y="37505"/>
                  </a:lnTo>
                  <a:lnTo>
                    <a:pt x="38006" y="37539"/>
                  </a:lnTo>
                  <a:lnTo>
                    <a:pt x="37983" y="37573"/>
                  </a:lnTo>
                  <a:lnTo>
                    <a:pt x="37972" y="37607"/>
                  </a:lnTo>
                  <a:lnTo>
                    <a:pt x="37972" y="37652"/>
                  </a:lnTo>
                  <a:lnTo>
                    <a:pt x="37972" y="37687"/>
                  </a:lnTo>
                  <a:lnTo>
                    <a:pt x="37983" y="37732"/>
                  </a:lnTo>
                  <a:lnTo>
                    <a:pt x="36027" y="38858"/>
                  </a:lnTo>
                  <a:lnTo>
                    <a:pt x="35981" y="38813"/>
                  </a:lnTo>
                  <a:lnTo>
                    <a:pt x="35936" y="38779"/>
                  </a:lnTo>
                  <a:lnTo>
                    <a:pt x="35879" y="38767"/>
                  </a:lnTo>
                  <a:lnTo>
                    <a:pt x="35822" y="38756"/>
                  </a:lnTo>
                  <a:lnTo>
                    <a:pt x="35765" y="38767"/>
                  </a:lnTo>
                  <a:lnTo>
                    <a:pt x="35708" y="38790"/>
                  </a:lnTo>
                  <a:lnTo>
                    <a:pt x="35651" y="38824"/>
                  </a:lnTo>
                  <a:lnTo>
                    <a:pt x="35617" y="38870"/>
                  </a:lnTo>
                  <a:lnTo>
                    <a:pt x="33649" y="37732"/>
                  </a:lnTo>
                  <a:lnTo>
                    <a:pt x="33661" y="37687"/>
                  </a:lnTo>
                  <a:lnTo>
                    <a:pt x="33661" y="37652"/>
                  </a:lnTo>
                  <a:lnTo>
                    <a:pt x="33661" y="37607"/>
                  </a:lnTo>
                  <a:lnTo>
                    <a:pt x="33649" y="37573"/>
                  </a:lnTo>
                  <a:lnTo>
                    <a:pt x="33627" y="37539"/>
                  </a:lnTo>
                  <a:lnTo>
                    <a:pt x="33604" y="37505"/>
                  </a:lnTo>
                  <a:lnTo>
                    <a:pt x="33581" y="37482"/>
                  </a:lnTo>
                  <a:lnTo>
                    <a:pt x="33547" y="37459"/>
                  </a:lnTo>
                  <a:lnTo>
                    <a:pt x="33513" y="37448"/>
                  </a:lnTo>
                  <a:lnTo>
                    <a:pt x="33467" y="37448"/>
                  </a:lnTo>
                  <a:lnTo>
                    <a:pt x="33467" y="35093"/>
                  </a:lnTo>
                  <a:lnTo>
                    <a:pt x="33502" y="35082"/>
                  </a:lnTo>
                  <a:lnTo>
                    <a:pt x="33536" y="35070"/>
                  </a:lnTo>
                  <a:lnTo>
                    <a:pt x="33593" y="35025"/>
                  </a:lnTo>
                  <a:lnTo>
                    <a:pt x="33638" y="34968"/>
                  </a:lnTo>
                  <a:lnTo>
                    <a:pt x="33649" y="34934"/>
                  </a:lnTo>
                  <a:lnTo>
                    <a:pt x="33649" y="34900"/>
                  </a:lnTo>
                  <a:lnTo>
                    <a:pt x="33649" y="34854"/>
                  </a:lnTo>
                  <a:lnTo>
                    <a:pt x="33638" y="34820"/>
                  </a:lnTo>
                  <a:lnTo>
                    <a:pt x="35617" y="33671"/>
                  </a:lnTo>
                  <a:close/>
                  <a:moveTo>
                    <a:pt x="11957" y="33648"/>
                  </a:moveTo>
                  <a:lnTo>
                    <a:pt x="11991" y="33682"/>
                  </a:lnTo>
                  <a:lnTo>
                    <a:pt x="12025" y="33705"/>
                  </a:lnTo>
                  <a:lnTo>
                    <a:pt x="12070" y="33728"/>
                  </a:lnTo>
                  <a:lnTo>
                    <a:pt x="12127" y="33739"/>
                  </a:lnTo>
                  <a:lnTo>
                    <a:pt x="12173" y="33728"/>
                  </a:lnTo>
                  <a:lnTo>
                    <a:pt x="12207" y="33717"/>
                  </a:lnTo>
                  <a:lnTo>
                    <a:pt x="12252" y="33682"/>
                  </a:lnTo>
                  <a:lnTo>
                    <a:pt x="12275" y="33660"/>
                  </a:lnTo>
                  <a:lnTo>
                    <a:pt x="14277" y="34809"/>
                  </a:lnTo>
                  <a:lnTo>
                    <a:pt x="14266" y="34854"/>
                  </a:lnTo>
                  <a:lnTo>
                    <a:pt x="14254" y="34900"/>
                  </a:lnTo>
                  <a:lnTo>
                    <a:pt x="14266" y="34934"/>
                  </a:lnTo>
                  <a:lnTo>
                    <a:pt x="14277" y="34979"/>
                  </a:lnTo>
                  <a:lnTo>
                    <a:pt x="14288" y="35013"/>
                  </a:lnTo>
                  <a:lnTo>
                    <a:pt x="14323" y="35048"/>
                  </a:lnTo>
                  <a:lnTo>
                    <a:pt x="14345" y="35070"/>
                  </a:lnTo>
                  <a:lnTo>
                    <a:pt x="14379" y="35093"/>
                  </a:lnTo>
                  <a:lnTo>
                    <a:pt x="14414" y="35116"/>
                  </a:lnTo>
                  <a:lnTo>
                    <a:pt x="14459" y="35127"/>
                  </a:lnTo>
                  <a:lnTo>
                    <a:pt x="14459" y="37470"/>
                  </a:lnTo>
                  <a:lnTo>
                    <a:pt x="14402" y="37493"/>
                  </a:lnTo>
                  <a:lnTo>
                    <a:pt x="14357" y="37539"/>
                  </a:lnTo>
                  <a:lnTo>
                    <a:pt x="14323" y="37584"/>
                  </a:lnTo>
                  <a:lnTo>
                    <a:pt x="14311" y="37652"/>
                  </a:lnTo>
                  <a:lnTo>
                    <a:pt x="14323" y="37709"/>
                  </a:lnTo>
                  <a:lnTo>
                    <a:pt x="12286" y="38881"/>
                  </a:lnTo>
                  <a:lnTo>
                    <a:pt x="12252" y="38847"/>
                  </a:lnTo>
                  <a:lnTo>
                    <a:pt x="12218" y="38813"/>
                  </a:lnTo>
                  <a:lnTo>
                    <a:pt x="12173" y="38801"/>
                  </a:lnTo>
                  <a:lnTo>
                    <a:pt x="12127" y="38790"/>
                  </a:lnTo>
                  <a:lnTo>
                    <a:pt x="12070" y="38801"/>
                  </a:lnTo>
                  <a:lnTo>
                    <a:pt x="12025" y="38824"/>
                  </a:lnTo>
                  <a:lnTo>
                    <a:pt x="11979" y="38847"/>
                  </a:lnTo>
                  <a:lnTo>
                    <a:pt x="11945" y="38892"/>
                  </a:lnTo>
                  <a:lnTo>
                    <a:pt x="9966" y="37744"/>
                  </a:lnTo>
                  <a:lnTo>
                    <a:pt x="9977" y="37698"/>
                  </a:lnTo>
                  <a:lnTo>
                    <a:pt x="9989" y="37652"/>
                  </a:lnTo>
                  <a:lnTo>
                    <a:pt x="9977" y="37607"/>
                  </a:lnTo>
                  <a:lnTo>
                    <a:pt x="9966" y="37561"/>
                  </a:lnTo>
                  <a:lnTo>
                    <a:pt x="9943" y="37527"/>
                  </a:lnTo>
                  <a:lnTo>
                    <a:pt x="9920" y="37493"/>
                  </a:lnTo>
                  <a:lnTo>
                    <a:pt x="9886" y="37459"/>
                  </a:lnTo>
                  <a:lnTo>
                    <a:pt x="9852" y="37436"/>
                  </a:lnTo>
                  <a:lnTo>
                    <a:pt x="9807" y="37425"/>
                  </a:lnTo>
                  <a:lnTo>
                    <a:pt x="9761" y="37414"/>
                  </a:lnTo>
                  <a:lnTo>
                    <a:pt x="9761" y="35150"/>
                  </a:lnTo>
                  <a:lnTo>
                    <a:pt x="9818" y="35150"/>
                  </a:lnTo>
                  <a:lnTo>
                    <a:pt x="9863" y="35127"/>
                  </a:lnTo>
                  <a:lnTo>
                    <a:pt x="9898" y="35104"/>
                  </a:lnTo>
                  <a:lnTo>
                    <a:pt x="9932" y="35070"/>
                  </a:lnTo>
                  <a:lnTo>
                    <a:pt x="9966" y="35036"/>
                  </a:lnTo>
                  <a:lnTo>
                    <a:pt x="9989" y="34991"/>
                  </a:lnTo>
                  <a:lnTo>
                    <a:pt x="10000" y="34945"/>
                  </a:lnTo>
                  <a:lnTo>
                    <a:pt x="10011" y="34900"/>
                  </a:lnTo>
                  <a:lnTo>
                    <a:pt x="10000" y="34843"/>
                  </a:lnTo>
                  <a:lnTo>
                    <a:pt x="9989" y="34786"/>
                  </a:lnTo>
                  <a:lnTo>
                    <a:pt x="11957" y="33648"/>
                  </a:lnTo>
                  <a:close/>
                  <a:moveTo>
                    <a:pt x="16700" y="33648"/>
                  </a:moveTo>
                  <a:lnTo>
                    <a:pt x="16723" y="33682"/>
                  </a:lnTo>
                  <a:lnTo>
                    <a:pt x="16768" y="33717"/>
                  </a:lnTo>
                  <a:lnTo>
                    <a:pt x="16814" y="33728"/>
                  </a:lnTo>
                  <a:lnTo>
                    <a:pt x="16859" y="33739"/>
                  </a:lnTo>
                  <a:lnTo>
                    <a:pt x="16905" y="33739"/>
                  </a:lnTo>
                  <a:lnTo>
                    <a:pt x="16950" y="33717"/>
                  </a:lnTo>
                  <a:lnTo>
                    <a:pt x="16996" y="33694"/>
                  </a:lnTo>
                  <a:lnTo>
                    <a:pt x="17019" y="33660"/>
                  </a:lnTo>
                  <a:lnTo>
                    <a:pt x="19032" y="34820"/>
                  </a:lnTo>
                  <a:lnTo>
                    <a:pt x="19021" y="34854"/>
                  </a:lnTo>
                  <a:lnTo>
                    <a:pt x="19021" y="34900"/>
                  </a:lnTo>
                  <a:lnTo>
                    <a:pt x="19021" y="34934"/>
                  </a:lnTo>
                  <a:lnTo>
                    <a:pt x="19032" y="34968"/>
                  </a:lnTo>
                  <a:lnTo>
                    <a:pt x="19066" y="35036"/>
                  </a:lnTo>
                  <a:lnTo>
                    <a:pt x="19123" y="35082"/>
                  </a:lnTo>
                  <a:lnTo>
                    <a:pt x="19157" y="35093"/>
                  </a:lnTo>
                  <a:lnTo>
                    <a:pt x="19203" y="35104"/>
                  </a:lnTo>
                  <a:lnTo>
                    <a:pt x="19203" y="37414"/>
                  </a:lnTo>
                  <a:lnTo>
                    <a:pt x="19157" y="37425"/>
                  </a:lnTo>
                  <a:lnTo>
                    <a:pt x="19112" y="37436"/>
                  </a:lnTo>
                  <a:lnTo>
                    <a:pt x="19078" y="37459"/>
                  </a:lnTo>
                  <a:lnTo>
                    <a:pt x="19055" y="37493"/>
                  </a:lnTo>
                  <a:lnTo>
                    <a:pt x="19021" y="37527"/>
                  </a:lnTo>
                  <a:lnTo>
                    <a:pt x="19009" y="37561"/>
                  </a:lnTo>
                  <a:lnTo>
                    <a:pt x="18998" y="37607"/>
                  </a:lnTo>
                  <a:lnTo>
                    <a:pt x="18986" y="37652"/>
                  </a:lnTo>
                  <a:lnTo>
                    <a:pt x="18998" y="37698"/>
                  </a:lnTo>
                  <a:lnTo>
                    <a:pt x="19009" y="37732"/>
                  </a:lnTo>
                  <a:lnTo>
                    <a:pt x="17019" y="38881"/>
                  </a:lnTo>
                  <a:lnTo>
                    <a:pt x="16984" y="38858"/>
                  </a:lnTo>
                  <a:lnTo>
                    <a:pt x="16950" y="38824"/>
                  </a:lnTo>
                  <a:lnTo>
                    <a:pt x="16905" y="38813"/>
                  </a:lnTo>
                  <a:lnTo>
                    <a:pt x="16859" y="38801"/>
                  </a:lnTo>
                  <a:lnTo>
                    <a:pt x="16814" y="38813"/>
                  </a:lnTo>
                  <a:lnTo>
                    <a:pt x="16768" y="38836"/>
                  </a:lnTo>
                  <a:lnTo>
                    <a:pt x="16734" y="38858"/>
                  </a:lnTo>
                  <a:lnTo>
                    <a:pt x="16700" y="38892"/>
                  </a:lnTo>
                  <a:lnTo>
                    <a:pt x="14664" y="37721"/>
                  </a:lnTo>
                  <a:lnTo>
                    <a:pt x="14675" y="37652"/>
                  </a:lnTo>
                  <a:lnTo>
                    <a:pt x="14664" y="37584"/>
                  </a:lnTo>
                  <a:lnTo>
                    <a:pt x="14618" y="37527"/>
                  </a:lnTo>
                  <a:lnTo>
                    <a:pt x="14573" y="37493"/>
                  </a:lnTo>
                  <a:lnTo>
                    <a:pt x="14505" y="37470"/>
                  </a:lnTo>
                  <a:lnTo>
                    <a:pt x="14505" y="35127"/>
                  </a:lnTo>
                  <a:lnTo>
                    <a:pt x="14550" y="35116"/>
                  </a:lnTo>
                  <a:lnTo>
                    <a:pt x="14584" y="35104"/>
                  </a:lnTo>
                  <a:lnTo>
                    <a:pt x="14630" y="35082"/>
                  </a:lnTo>
                  <a:lnTo>
                    <a:pt x="14664" y="35059"/>
                  </a:lnTo>
                  <a:lnTo>
                    <a:pt x="14687" y="35025"/>
                  </a:lnTo>
                  <a:lnTo>
                    <a:pt x="14709" y="34979"/>
                  </a:lnTo>
                  <a:lnTo>
                    <a:pt x="14721" y="34934"/>
                  </a:lnTo>
                  <a:lnTo>
                    <a:pt x="14721" y="34900"/>
                  </a:lnTo>
                  <a:lnTo>
                    <a:pt x="14721" y="34843"/>
                  </a:lnTo>
                  <a:lnTo>
                    <a:pt x="14698" y="34797"/>
                  </a:lnTo>
                  <a:lnTo>
                    <a:pt x="16700" y="33648"/>
                  </a:lnTo>
                  <a:close/>
                  <a:moveTo>
                    <a:pt x="40418" y="33637"/>
                  </a:moveTo>
                  <a:lnTo>
                    <a:pt x="40441" y="33671"/>
                  </a:lnTo>
                  <a:lnTo>
                    <a:pt x="40475" y="33694"/>
                  </a:lnTo>
                  <a:lnTo>
                    <a:pt x="40520" y="33717"/>
                  </a:lnTo>
                  <a:lnTo>
                    <a:pt x="40600" y="33717"/>
                  </a:lnTo>
                  <a:lnTo>
                    <a:pt x="40645" y="33694"/>
                  </a:lnTo>
                  <a:lnTo>
                    <a:pt x="40679" y="33671"/>
                  </a:lnTo>
                  <a:lnTo>
                    <a:pt x="40702" y="33648"/>
                  </a:lnTo>
                  <a:lnTo>
                    <a:pt x="42738" y="34820"/>
                  </a:lnTo>
                  <a:lnTo>
                    <a:pt x="42727" y="34854"/>
                  </a:lnTo>
                  <a:lnTo>
                    <a:pt x="42716" y="34900"/>
                  </a:lnTo>
                  <a:lnTo>
                    <a:pt x="42727" y="34934"/>
                  </a:lnTo>
                  <a:lnTo>
                    <a:pt x="42738" y="34968"/>
                  </a:lnTo>
                  <a:lnTo>
                    <a:pt x="42772" y="35036"/>
                  </a:lnTo>
                  <a:lnTo>
                    <a:pt x="42829" y="35082"/>
                  </a:lnTo>
                  <a:lnTo>
                    <a:pt x="42863" y="35093"/>
                  </a:lnTo>
                  <a:lnTo>
                    <a:pt x="42909" y="35104"/>
                  </a:lnTo>
                  <a:lnTo>
                    <a:pt x="42909" y="37448"/>
                  </a:lnTo>
                  <a:lnTo>
                    <a:pt x="42863" y="37448"/>
                  </a:lnTo>
                  <a:lnTo>
                    <a:pt x="42829" y="37470"/>
                  </a:lnTo>
                  <a:lnTo>
                    <a:pt x="42772" y="37516"/>
                  </a:lnTo>
                  <a:lnTo>
                    <a:pt x="42738" y="37573"/>
                  </a:lnTo>
                  <a:lnTo>
                    <a:pt x="42727" y="37607"/>
                  </a:lnTo>
                  <a:lnTo>
                    <a:pt x="42727" y="37652"/>
                  </a:lnTo>
                  <a:lnTo>
                    <a:pt x="42727" y="37687"/>
                  </a:lnTo>
                  <a:lnTo>
                    <a:pt x="42738" y="37721"/>
                  </a:lnTo>
                  <a:lnTo>
                    <a:pt x="40702" y="38892"/>
                  </a:lnTo>
                  <a:lnTo>
                    <a:pt x="40679" y="38870"/>
                  </a:lnTo>
                  <a:lnTo>
                    <a:pt x="40645" y="38847"/>
                  </a:lnTo>
                  <a:lnTo>
                    <a:pt x="40600" y="38824"/>
                  </a:lnTo>
                  <a:lnTo>
                    <a:pt x="40520" y="38824"/>
                  </a:lnTo>
                  <a:lnTo>
                    <a:pt x="40475" y="38847"/>
                  </a:lnTo>
                  <a:lnTo>
                    <a:pt x="40441" y="38870"/>
                  </a:lnTo>
                  <a:lnTo>
                    <a:pt x="40418" y="38904"/>
                  </a:lnTo>
                  <a:lnTo>
                    <a:pt x="38393" y="37732"/>
                  </a:lnTo>
                  <a:lnTo>
                    <a:pt x="38404" y="37698"/>
                  </a:lnTo>
                  <a:lnTo>
                    <a:pt x="38404" y="37652"/>
                  </a:lnTo>
                  <a:lnTo>
                    <a:pt x="38404" y="37607"/>
                  </a:lnTo>
                  <a:lnTo>
                    <a:pt x="38393" y="37573"/>
                  </a:lnTo>
                  <a:lnTo>
                    <a:pt x="38370" y="37539"/>
                  </a:lnTo>
                  <a:lnTo>
                    <a:pt x="38347" y="37505"/>
                  </a:lnTo>
                  <a:lnTo>
                    <a:pt x="38325" y="37482"/>
                  </a:lnTo>
                  <a:lnTo>
                    <a:pt x="38291" y="37459"/>
                  </a:lnTo>
                  <a:lnTo>
                    <a:pt x="38245" y="37448"/>
                  </a:lnTo>
                  <a:lnTo>
                    <a:pt x="38211" y="37436"/>
                  </a:lnTo>
                  <a:lnTo>
                    <a:pt x="38211" y="35093"/>
                  </a:lnTo>
                  <a:lnTo>
                    <a:pt x="38245" y="35082"/>
                  </a:lnTo>
                  <a:lnTo>
                    <a:pt x="38279" y="35070"/>
                  </a:lnTo>
                  <a:lnTo>
                    <a:pt x="38336" y="35025"/>
                  </a:lnTo>
                  <a:lnTo>
                    <a:pt x="38370" y="34968"/>
                  </a:lnTo>
                  <a:lnTo>
                    <a:pt x="38382" y="34934"/>
                  </a:lnTo>
                  <a:lnTo>
                    <a:pt x="38393" y="34900"/>
                  </a:lnTo>
                  <a:lnTo>
                    <a:pt x="38382" y="34854"/>
                  </a:lnTo>
                  <a:lnTo>
                    <a:pt x="38370" y="34820"/>
                  </a:lnTo>
                  <a:lnTo>
                    <a:pt x="40418" y="33637"/>
                  </a:lnTo>
                  <a:close/>
                  <a:moveTo>
                    <a:pt x="19032" y="37778"/>
                  </a:moveTo>
                  <a:lnTo>
                    <a:pt x="19066" y="37823"/>
                  </a:lnTo>
                  <a:lnTo>
                    <a:pt x="19112" y="37857"/>
                  </a:lnTo>
                  <a:lnTo>
                    <a:pt x="19169" y="37880"/>
                  </a:lnTo>
                  <a:lnTo>
                    <a:pt x="19237" y="37891"/>
                  </a:lnTo>
                  <a:lnTo>
                    <a:pt x="19294" y="37880"/>
                  </a:lnTo>
                  <a:lnTo>
                    <a:pt x="19351" y="37869"/>
                  </a:lnTo>
                  <a:lnTo>
                    <a:pt x="19396" y="37835"/>
                  </a:lnTo>
                  <a:lnTo>
                    <a:pt x="19430" y="37789"/>
                  </a:lnTo>
                  <a:lnTo>
                    <a:pt x="21353" y="38892"/>
                  </a:lnTo>
                  <a:lnTo>
                    <a:pt x="21341" y="38949"/>
                  </a:lnTo>
                  <a:lnTo>
                    <a:pt x="21341" y="38995"/>
                  </a:lnTo>
                  <a:lnTo>
                    <a:pt x="21341" y="39052"/>
                  </a:lnTo>
                  <a:lnTo>
                    <a:pt x="21353" y="39097"/>
                  </a:lnTo>
                  <a:lnTo>
                    <a:pt x="21375" y="39131"/>
                  </a:lnTo>
                  <a:lnTo>
                    <a:pt x="21409" y="39177"/>
                  </a:lnTo>
                  <a:lnTo>
                    <a:pt x="21444" y="39211"/>
                  </a:lnTo>
                  <a:lnTo>
                    <a:pt x="21478" y="39234"/>
                  </a:lnTo>
                  <a:lnTo>
                    <a:pt x="21523" y="39245"/>
                  </a:lnTo>
                  <a:lnTo>
                    <a:pt x="21569" y="39256"/>
                  </a:lnTo>
                  <a:lnTo>
                    <a:pt x="21569" y="41577"/>
                  </a:lnTo>
                  <a:lnTo>
                    <a:pt x="21512" y="41600"/>
                  </a:lnTo>
                  <a:lnTo>
                    <a:pt x="21466" y="41645"/>
                  </a:lnTo>
                  <a:lnTo>
                    <a:pt x="21432" y="41691"/>
                  </a:lnTo>
                  <a:lnTo>
                    <a:pt x="21421" y="41759"/>
                  </a:lnTo>
                  <a:lnTo>
                    <a:pt x="21432" y="41816"/>
                  </a:lnTo>
                  <a:lnTo>
                    <a:pt x="19419" y="42976"/>
                  </a:lnTo>
                  <a:lnTo>
                    <a:pt x="19385" y="42931"/>
                  </a:lnTo>
                  <a:lnTo>
                    <a:pt x="19339" y="42897"/>
                  </a:lnTo>
                  <a:lnTo>
                    <a:pt x="19294" y="42874"/>
                  </a:lnTo>
                  <a:lnTo>
                    <a:pt x="19169" y="42874"/>
                  </a:lnTo>
                  <a:lnTo>
                    <a:pt x="19123" y="42897"/>
                  </a:lnTo>
                  <a:lnTo>
                    <a:pt x="19078" y="42931"/>
                  </a:lnTo>
                  <a:lnTo>
                    <a:pt x="19032" y="42976"/>
                  </a:lnTo>
                  <a:lnTo>
                    <a:pt x="17064" y="41839"/>
                  </a:lnTo>
                  <a:lnTo>
                    <a:pt x="17075" y="41805"/>
                  </a:lnTo>
                  <a:lnTo>
                    <a:pt x="17075" y="41759"/>
                  </a:lnTo>
                  <a:lnTo>
                    <a:pt x="17075" y="41714"/>
                  </a:lnTo>
                  <a:lnTo>
                    <a:pt x="17064" y="41679"/>
                  </a:lnTo>
                  <a:lnTo>
                    <a:pt x="17041" y="41634"/>
                  </a:lnTo>
                  <a:lnTo>
                    <a:pt x="17019" y="41611"/>
                  </a:lnTo>
                  <a:lnTo>
                    <a:pt x="16984" y="41577"/>
                  </a:lnTo>
                  <a:lnTo>
                    <a:pt x="16950" y="41566"/>
                  </a:lnTo>
                  <a:lnTo>
                    <a:pt x="16916" y="41543"/>
                  </a:lnTo>
                  <a:lnTo>
                    <a:pt x="16871" y="41543"/>
                  </a:lnTo>
                  <a:lnTo>
                    <a:pt x="16871" y="39188"/>
                  </a:lnTo>
                  <a:lnTo>
                    <a:pt x="16916" y="39188"/>
                  </a:lnTo>
                  <a:lnTo>
                    <a:pt x="16939" y="39165"/>
                  </a:lnTo>
                  <a:lnTo>
                    <a:pt x="16996" y="39131"/>
                  </a:lnTo>
                  <a:lnTo>
                    <a:pt x="17041" y="39074"/>
                  </a:lnTo>
                  <a:lnTo>
                    <a:pt x="17053" y="39040"/>
                  </a:lnTo>
                  <a:lnTo>
                    <a:pt x="17053" y="38995"/>
                  </a:lnTo>
                  <a:lnTo>
                    <a:pt x="17053" y="38961"/>
                  </a:lnTo>
                  <a:lnTo>
                    <a:pt x="17041" y="38927"/>
                  </a:lnTo>
                  <a:lnTo>
                    <a:pt x="19032" y="37778"/>
                  </a:lnTo>
                  <a:close/>
                  <a:moveTo>
                    <a:pt x="5143" y="37744"/>
                  </a:moveTo>
                  <a:lnTo>
                    <a:pt x="7122" y="38892"/>
                  </a:lnTo>
                  <a:lnTo>
                    <a:pt x="7111" y="38938"/>
                  </a:lnTo>
                  <a:lnTo>
                    <a:pt x="7099" y="38995"/>
                  </a:lnTo>
                  <a:lnTo>
                    <a:pt x="7111" y="39052"/>
                  </a:lnTo>
                  <a:lnTo>
                    <a:pt x="7122" y="39097"/>
                  </a:lnTo>
                  <a:lnTo>
                    <a:pt x="7145" y="39143"/>
                  </a:lnTo>
                  <a:lnTo>
                    <a:pt x="7179" y="39177"/>
                  </a:lnTo>
                  <a:lnTo>
                    <a:pt x="7213" y="39211"/>
                  </a:lnTo>
                  <a:lnTo>
                    <a:pt x="7247" y="39234"/>
                  </a:lnTo>
                  <a:lnTo>
                    <a:pt x="7293" y="39256"/>
                  </a:lnTo>
                  <a:lnTo>
                    <a:pt x="7349" y="39268"/>
                  </a:lnTo>
                  <a:lnTo>
                    <a:pt x="7349" y="41588"/>
                  </a:lnTo>
                  <a:lnTo>
                    <a:pt x="7293" y="41611"/>
                  </a:lnTo>
                  <a:lnTo>
                    <a:pt x="7247" y="41645"/>
                  </a:lnTo>
                  <a:lnTo>
                    <a:pt x="7213" y="41702"/>
                  </a:lnTo>
                  <a:lnTo>
                    <a:pt x="7202" y="41759"/>
                  </a:lnTo>
                  <a:lnTo>
                    <a:pt x="7213" y="41805"/>
                  </a:lnTo>
                  <a:lnTo>
                    <a:pt x="5177" y="42988"/>
                  </a:lnTo>
                  <a:lnTo>
                    <a:pt x="5143" y="42953"/>
                  </a:lnTo>
                  <a:lnTo>
                    <a:pt x="5097" y="42919"/>
                  </a:lnTo>
                  <a:lnTo>
                    <a:pt x="5052" y="42908"/>
                  </a:lnTo>
                  <a:lnTo>
                    <a:pt x="4995" y="42897"/>
                  </a:lnTo>
                  <a:lnTo>
                    <a:pt x="4949" y="42908"/>
                  </a:lnTo>
                  <a:lnTo>
                    <a:pt x="4904" y="42919"/>
                  </a:lnTo>
                  <a:lnTo>
                    <a:pt x="4858" y="42953"/>
                  </a:lnTo>
                  <a:lnTo>
                    <a:pt x="4824" y="42988"/>
                  </a:lnTo>
                  <a:lnTo>
                    <a:pt x="2868" y="41850"/>
                  </a:lnTo>
                  <a:lnTo>
                    <a:pt x="2879" y="41805"/>
                  </a:lnTo>
                  <a:lnTo>
                    <a:pt x="2879" y="41759"/>
                  </a:lnTo>
                  <a:lnTo>
                    <a:pt x="2879" y="41702"/>
                  </a:lnTo>
                  <a:lnTo>
                    <a:pt x="2868" y="41668"/>
                  </a:lnTo>
                  <a:lnTo>
                    <a:pt x="2845" y="41623"/>
                  </a:lnTo>
                  <a:lnTo>
                    <a:pt x="2811" y="41588"/>
                  </a:lnTo>
                  <a:lnTo>
                    <a:pt x="2777" y="41554"/>
                  </a:lnTo>
                  <a:lnTo>
                    <a:pt x="2742" y="41532"/>
                  </a:lnTo>
                  <a:lnTo>
                    <a:pt x="2697" y="41509"/>
                  </a:lnTo>
                  <a:lnTo>
                    <a:pt x="2651" y="41509"/>
                  </a:lnTo>
                  <a:lnTo>
                    <a:pt x="2651" y="39211"/>
                  </a:lnTo>
                  <a:lnTo>
                    <a:pt x="2697" y="39211"/>
                  </a:lnTo>
                  <a:lnTo>
                    <a:pt x="2731" y="39188"/>
                  </a:lnTo>
                  <a:lnTo>
                    <a:pt x="2765" y="39177"/>
                  </a:lnTo>
                  <a:lnTo>
                    <a:pt x="2788" y="39143"/>
                  </a:lnTo>
                  <a:lnTo>
                    <a:pt x="2811" y="39109"/>
                  </a:lnTo>
                  <a:lnTo>
                    <a:pt x="2833" y="39074"/>
                  </a:lnTo>
                  <a:lnTo>
                    <a:pt x="2845" y="39040"/>
                  </a:lnTo>
                  <a:lnTo>
                    <a:pt x="2845" y="38995"/>
                  </a:lnTo>
                  <a:lnTo>
                    <a:pt x="2845" y="38961"/>
                  </a:lnTo>
                  <a:lnTo>
                    <a:pt x="2833" y="38915"/>
                  </a:lnTo>
                  <a:lnTo>
                    <a:pt x="4858" y="37744"/>
                  </a:lnTo>
                  <a:lnTo>
                    <a:pt x="4881" y="37778"/>
                  </a:lnTo>
                  <a:lnTo>
                    <a:pt x="4915" y="37800"/>
                  </a:lnTo>
                  <a:lnTo>
                    <a:pt x="4961" y="37823"/>
                  </a:lnTo>
                  <a:lnTo>
                    <a:pt x="5040" y="37823"/>
                  </a:lnTo>
                  <a:lnTo>
                    <a:pt x="5086" y="37800"/>
                  </a:lnTo>
                  <a:lnTo>
                    <a:pt x="5120" y="37778"/>
                  </a:lnTo>
                  <a:lnTo>
                    <a:pt x="5143" y="37744"/>
                  </a:lnTo>
                  <a:close/>
                  <a:moveTo>
                    <a:pt x="28496" y="37778"/>
                  </a:moveTo>
                  <a:lnTo>
                    <a:pt x="28542" y="37835"/>
                  </a:lnTo>
                  <a:lnTo>
                    <a:pt x="28587" y="37869"/>
                  </a:lnTo>
                  <a:lnTo>
                    <a:pt x="28644" y="37891"/>
                  </a:lnTo>
                  <a:lnTo>
                    <a:pt x="28712" y="37903"/>
                  </a:lnTo>
                  <a:lnTo>
                    <a:pt x="28769" y="37891"/>
                  </a:lnTo>
                  <a:lnTo>
                    <a:pt x="28826" y="37869"/>
                  </a:lnTo>
                  <a:lnTo>
                    <a:pt x="28883" y="37835"/>
                  </a:lnTo>
                  <a:lnTo>
                    <a:pt x="28917" y="37789"/>
                  </a:lnTo>
                  <a:lnTo>
                    <a:pt x="30874" y="38915"/>
                  </a:lnTo>
                  <a:lnTo>
                    <a:pt x="30862" y="38961"/>
                  </a:lnTo>
                  <a:lnTo>
                    <a:pt x="30851" y="38995"/>
                  </a:lnTo>
                  <a:lnTo>
                    <a:pt x="30862" y="39040"/>
                  </a:lnTo>
                  <a:lnTo>
                    <a:pt x="30874" y="39074"/>
                  </a:lnTo>
                  <a:lnTo>
                    <a:pt x="30885" y="39120"/>
                  </a:lnTo>
                  <a:lnTo>
                    <a:pt x="30908" y="39143"/>
                  </a:lnTo>
                  <a:lnTo>
                    <a:pt x="30942" y="39177"/>
                  </a:lnTo>
                  <a:lnTo>
                    <a:pt x="30976" y="39200"/>
                  </a:lnTo>
                  <a:lnTo>
                    <a:pt x="31010" y="39211"/>
                  </a:lnTo>
                  <a:lnTo>
                    <a:pt x="31056" y="39222"/>
                  </a:lnTo>
                  <a:lnTo>
                    <a:pt x="31056" y="41554"/>
                  </a:lnTo>
                  <a:lnTo>
                    <a:pt x="30988" y="41577"/>
                  </a:lnTo>
                  <a:lnTo>
                    <a:pt x="30931" y="41623"/>
                  </a:lnTo>
                  <a:lnTo>
                    <a:pt x="30885" y="41679"/>
                  </a:lnTo>
                  <a:lnTo>
                    <a:pt x="30885" y="41714"/>
                  </a:lnTo>
                  <a:lnTo>
                    <a:pt x="30874" y="41759"/>
                  </a:lnTo>
                  <a:lnTo>
                    <a:pt x="30885" y="41827"/>
                  </a:lnTo>
                  <a:lnTo>
                    <a:pt x="28883" y="42988"/>
                  </a:lnTo>
                  <a:lnTo>
                    <a:pt x="28849" y="42953"/>
                  </a:lnTo>
                  <a:lnTo>
                    <a:pt x="28803" y="42919"/>
                  </a:lnTo>
                  <a:lnTo>
                    <a:pt x="28758" y="42897"/>
                  </a:lnTo>
                  <a:lnTo>
                    <a:pt x="28712" y="42897"/>
                  </a:lnTo>
                  <a:lnTo>
                    <a:pt x="28656" y="42908"/>
                  </a:lnTo>
                  <a:lnTo>
                    <a:pt x="28610" y="42919"/>
                  </a:lnTo>
                  <a:lnTo>
                    <a:pt x="28565" y="42953"/>
                  </a:lnTo>
                  <a:lnTo>
                    <a:pt x="28542" y="42988"/>
                  </a:lnTo>
                  <a:lnTo>
                    <a:pt x="26528" y="41839"/>
                  </a:lnTo>
                  <a:lnTo>
                    <a:pt x="26540" y="41793"/>
                  </a:lnTo>
                  <a:lnTo>
                    <a:pt x="26551" y="41759"/>
                  </a:lnTo>
                  <a:lnTo>
                    <a:pt x="26540" y="41714"/>
                  </a:lnTo>
                  <a:lnTo>
                    <a:pt x="26528" y="41679"/>
                  </a:lnTo>
                  <a:lnTo>
                    <a:pt x="26517" y="41645"/>
                  </a:lnTo>
                  <a:lnTo>
                    <a:pt x="26494" y="41611"/>
                  </a:lnTo>
                  <a:lnTo>
                    <a:pt x="26460" y="41588"/>
                  </a:lnTo>
                  <a:lnTo>
                    <a:pt x="26426" y="41566"/>
                  </a:lnTo>
                  <a:lnTo>
                    <a:pt x="26392" y="41554"/>
                  </a:lnTo>
                  <a:lnTo>
                    <a:pt x="26358" y="41554"/>
                  </a:lnTo>
                  <a:lnTo>
                    <a:pt x="26358" y="39268"/>
                  </a:lnTo>
                  <a:lnTo>
                    <a:pt x="26403" y="39256"/>
                  </a:lnTo>
                  <a:lnTo>
                    <a:pt x="26460" y="39245"/>
                  </a:lnTo>
                  <a:lnTo>
                    <a:pt x="26494" y="39211"/>
                  </a:lnTo>
                  <a:lnTo>
                    <a:pt x="26540" y="39188"/>
                  </a:lnTo>
                  <a:lnTo>
                    <a:pt x="26563" y="39143"/>
                  </a:lnTo>
                  <a:lnTo>
                    <a:pt x="26585" y="39097"/>
                  </a:lnTo>
                  <a:lnTo>
                    <a:pt x="26608" y="39052"/>
                  </a:lnTo>
                  <a:lnTo>
                    <a:pt x="26608" y="38995"/>
                  </a:lnTo>
                  <a:lnTo>
                    <a:pt x="26608" y="38938"/>
                  </a:lnTo>
                  <a:lnTo>
                    <a:pt x="26585" y="38892"/>
                  </a:lnTo>
                  <a:lnTo>
                    <a:pt x="28496" y="37778"/>
                  </a:lnTo>
                  <a:close/>
                  <a:moveTo>
                    <a:pt x="33627" y="37766"/>
                  </a:moveTo>
                  <a:lnTo>
                    <a:pt x="35595" y="38904"/>
                  </a:lnTo>
                  <a:lnTo>
                    <a:pt x="35583" y="38949"/>
                  </a:lnTo>
                  <a:lnTo>
                    <a:pt x="35583" y="38995"/>
                  </a:lnTo>
                  <a:lnTo>
                    <a:pt x="35583" y="39040"/>
                  </a:lnTo>
                  <a:lnTo>
                    <a:pt x="35595" y="39086"/>
                  </a:lnTo>
                  <a:lnTo>
                    <a:pt x="35617" y="39120"/>
                  </a:lnTo>
                  <a:lnTo>
                    <a:pt x="35640" y="39165"/>
                  </a:lnTo>
                  <a:lnTo>
                    <a:pt x="35674" y="39188"/>
                  </a:lnTo>
                  <a:lnTo>
                    <a:pt x="35708" y="39211"/>
                  </a:lnTo>
                  <a:lnTo>
                    <a:pt x="35754" y="39234"/>
                  </a:lnTo>
                  <a:lnTo>
                    <a:pt x="35788" y="39234"/>
                  </a:lnTo>
                  <a:lnTo>
                    <a:pt x="35788" y="41554"/>
                  </a:lnTo>
                  <a:lnTo>
                    <a:pt x="35720" y="41577"/>
                  </a:lnTo>
                  <a:lnTo>
                    <a:pt x="35663" y="41623"/>
                  </a:lnTo>
                  <a:lnTo>
                    <a:pt x="35629" y="41679"/>
                  </a:lnTo>
                  <a:lnTo>
                    <a:pt x="35617" y="41714"/>
                  </a:lnTo>
                  <a:lnTo>
                    <a:pt x="35617" y="41759"/>
                  </a:lnTo>
                  <a:lnTo>
                    <a:pt x="35617" y="41793"/>
                  </a:lnTo>
                  <a:lnTo>
                    <a:pt x="35629" y="41827"/>
                  </a:lnTo>
                  <a:lnTo>
                    <a:pt x="33627" y="42988"/>
                  </a:lnTo>
                  <a:lnTo>
                    <a:pt x="33593" y="42953"/>
                  </a:lnTo>
                  <a:lnTo>
                    <a:pt x="33547" y="42919"/>
                  </a:lnTo>
                  <a:lnTo>
                    <a:pt x="33502" y="42897"/>
                  </a:lnTo>
                  <a:lnTo>
                    <a:pt x="33399" y="42897"/>
                  </a:lnTo>
                  <a:lnTo>
                    <a:pt x="33354" y="42919"/>
                  </a:lnTo>
                  <a:lnTo>
                    <a:pt x="33308" y="42953"/>
                  </a:lnTo>
                  <a:lnTo>
                    <a:pt x="33274" y="42988"/>
                  </a:lnTo>
                  <a:lnTo>
                    <a:pt x="31272" y="41827"/>
                  </a:lnTo>
                  <a:lnTo>
                    <a:pt x="31283" y="41793"/>
                  </a:lnTo>
                  <a:lnTo>
                    <a:pt x="31283" y="41759"/>
                  </a:lnTo>
                  <a:lnTo>
                    <a:pt x="31283" y="41714"/>
                  </a:lnTo>
                  <a:lnTo>
                    <a:pt x="31272" y="41679"/>
                  </a:lnTo>
                  <a:lnTo>
                    <a:pt x="31249" y="41645"/>
                  </a:lnTo>
                  <a:lnTo>
                    <a:pt x="31226" y="41623"/>
                  </a:lnTo>
                  <a:lnTo>
                    <a:pt x="31204" y="41588"/>
                  </a:lnTo>
                  <a:lnTo>
                    <a:pt x="31170" y="41577"/>
                  </a:lnTo>
                  <a:lnTo>
                    <a:pt x="31135" y="41554"/>
                  </a:lnTo>
                  <a:lnTo>
                    <a:pt x="31101" y="41554"/>
                  </a:lnTo>
                  <a:lnTo>
                    <a:pt x="31101" y="39222"/>
                  </a:lnTo>
                  <a:lnTo>
                    <a:pt x="31135" y="39222"/>
                  </a:lnTo>
                  <a:lnTo>
                    <a:pt x="31181" y="39200"/>
                  </a:lnTo>
                  <a:lnTo>
                    <a:pt x="31215" y="39177"/>
                  </a:lnTo>
                  <a:lnTo>
                    <a:pt x="31249" y="39154"/>
                  </a:lnTo>
                  <a:lnTo>
                    <a:pt x="31272" y="39120"/>
                  </a:lnTo>
                  <a:lnTo>
                    <a:pt x="31295" y="39086"/>
                  </a:lnTo>
                  <a:lnTo>
                    <a:pt x="31306" y="39040"/>
                  </a:lnTo>
                  <a:lnTo>
                    <a:pt x="31306" y="38995"/>
                  </a:lnTo>
                  <a:lnTo>
                    <a:pt x="31306" y="38949"/>
                  </a:lnTo>
                  <a:lnTo>
                    <a:pt x="31295" y="38904"/>
                  </a:lnTo>
                  <a:lnTo>
                    <a:pt x="33274" y="37766"/>
                  </a:lnTo>
                  <a:lnTo>
                    <a:pt x="33308" y="37800"/>
                  </a:lnTo>
                  <a:lnTo>
                    <a:pt x="33354" y="37835"/>
                  </a:lnTo>
                  <a:lnTo>
                    <a:pt x="33399" y="37857"/>
                  </a:lnTo>
                  <a:lnTo>
                    <a:pt x="33502" y="37857"/>
                  </a:lnTo>
                  <a:lnTo>
                    <a:pt x="33547" y="37835"/>
                  </a:lnTo>
                  <a:lnTo>
                    <a:pt x="33593" y="37812"/>
                  </a:lnTo>
                  <a:lnTo>
                    <a:pt x="33627" y="37766"/>
                  </a:lnTo>
                  <a:close/>
                  <a:moveTo>
                    <a:pt x="14334" y="37744"/>
                  </a:moveTo>
                  <a:lnTo>
                    <a:pt x="14368" y="37778"/>
                  </a:lnTo>
                  <a:lnTo>
                    <a:pt x="14402" y="37812"/>
                  </a:lnTo>
                  <a:lnTo>
                    <a:pt x="14448" y="37823"/>
                  </a:lnTo>
                  <a:lnTo>
                    <a:pt x="14493" y="37835"/>
                  </a:lnTo>
                  <a:lnTo>
                    <a:pt x="14539" y="37823"/>
                  </a:lnTo>
                  <a:lnTo>
                    <a:pt x="14573" y="37812"/>
                  </a:lnTo>
                  <a:lnTo>
                    <a:pt x="14607" y="37789"/>
                  </a:lnTo>
                  <a:lnTo>
                    <a:pt x="14641" y="37755"/>
                  </a:lnTo>
                  <a:lnTo>
                    <a:pt x="16677" y="38938"/>
                  </a:lnTo>
                  <a:lnTo>
                    <a:pt x="16666" y="38995"/>
                  </a:lnTo>
                  <a:lnTo>
                    <a:pt x="16677" y="39063"/>
                  </a:lnTo>
                  <a:lnTo>
                    <a:pt x="16711" y="39120"/>
                  </a:lnTo>
                  <a:lnTo>
                    <a:pt x="16768" y="39165"/>
                  </a:lnTo>
                  <a:lnTo>
                    <a:pt x="16825" y="39188"/>
                  </a:lnTo>
                  <a:lnTo>
                    <a:pt x="16825" y="41543"/>
                  </a:lnTo>
                  <a:lnTo>
                    <a:pt x="16791" y="41554"/>
                  </a:lnTo>
                  <a:lnTo>
                    <a:pt x="16757" y="41566"/>
                  </a:lnTo>
                  <a:lnTo>
                    <a:pt x="16700" y="41611"/>
                  </a:lnTo>
                  <a:lnTo>
                    <a:pt x="16655" y="41679"/>
                  </a:lnTo>
                  <a:lnTo>
                    <a:pt x="16643" y="41714"/>
                  </a:lnTo>
                  <a:lnTo>
                    <a:pt x="16643" y="41759"/>
                  </a:lnTo>
                  <a:lnTo>
                    <a:pt x="16643" y="41793"/>
                  </a:lnTo>
                  <a:lnTo>
                    <a:pt x="16655" y="41827"/>
                  </a:lnTo>
                  <a:lnTo>
                    <a:pt x="14641" y="42999"/>
                  </a:lnTo>
                  <a:lnTo>
                    <a:pt x="14607" y="42965"/>
                  </a:lnTo>
                  <a:lnTo>
                    <a:pt x="14573" y="42942"/>
                  </a:lnTo>
                  <a:lnTo>
                    <a:pt x="14539" y="42931"/>
                  </a:lnTo>
                  <a:lnTo>
                    <a:pt x="14493" y="42919"/>
                  </a:lnTo>
                  <a:lnTo>
                    <a:pt x="14448" y="42931"/>
                  </a:lnTo>
                  <a:lnTo>
                    <a:pt x="14402" y="42942"/>
                  </a:lnTo>
                  <a:lnTo>
                    <a:pt x="14368" y="42965"/>
                  </a:lnTo>
                  <a:lnTo>
                    <a:pt x="14334" y="42999"/>
                  </a:lnTo>
                  <a:lnTo>
                    <a:pt x="12366" y="41861"/>
                  </a:lnTo>
                  <a:lnTo>
                    <a:pt x="12377" y="41816"/>
                  </a:lnTo>
                  <a:lnTo>
                    <a:pt x="12389" y="41759"/>
                  </a:lnTo>
                  <a:lnTo>
                    <a:pt x="12377" y="41702"/>
                  </a:lnTo>
                  <a:lnTo>
                    <a:pt x="12366" y="41657"/>
                  </a:lnTo>
                  <a:lnTo>
                    <a:pt x="12343" y="41611"/>
                  </a:lnTo>
                  <a:lnTo>
                    <a:pt x="12309" y="41577"/>
                  </a:lnTo>
                  <a:lnTo>
                    <a:pt x="12275" y="41543"/>
                  </a:lnTo>
                  <a:lnTo>
                    <a:pt x="12230" y="41520"/>
                  </a:lnTo>
                  <a:lnTo>
                    <a:pt x="12184" y="41497"/>
                  </a:lnTo>
                  <a:lnTo>
                    <a:pt x="12139" y="41486"/>
                  </a:lnTo>
                  <a:lnTo>
                    <a:pt x="12139" y="39200"/>
                  </a:lnTo>
                  <a:lnTo>
                    <a:pt x="12173" y="39200"/>
                  </a:lnTo>
                  <a:lnTo>
                    <a:pt x="12207" y="39188"/>
                  </a:lnTo>
                  <a:lnTo>
                    <a:pt x="12241" y="39165"/>
                  </a:lnTo>
                  <a:lnTo>
                    <a:pt x="12275" y="39143"/>
                  </a:lnTo>
                  <a:lnTo>
                    <a:pt x="12298" y="39109"/>
                  </a:lnTo>
                  <a:lnTo>
                    <a:pt x="12309" y="39074"/>
                  </a:lnTo>
                  <a:lnTo>
                    <a:pt x="12321" y="39040"/>
                  </a:lnTo>
                  <a:lnTo>
                    <a:pt x="12332" y="38995"/>
                  </a:lnTo>
                  <a:lnTo>
                    <a:pt x="12321" y="38961"/>
                  </a:lnTo>
                  <a:lnTo>
                    <a:pt x="12309" y="38915"/>
                  </a:lnTo>
                  <a:lnTo>
                    <a:pt x="14334" y="37744"/>
                  </a:lnTo>
                  <a:close/>
                  <a:moveTo>
                    <a:pt x="9943" y="37778"/>
                  </a:moveTo>
                  <a:lnTo>
                    <a:pt x="11934" y="38927"/>
                  </a:lnTo>
                  <a:lnTo>
                    <a:pt x="11911" y="38995"/>
                  </a:lnTo>
                  <a:lnTo>
                    <a:pt x="11922" y="39040"/>
                  </a:lnTo>
                  <a:lnTo>
                    <a:pt x="11934" y="39074"/>
                  </a:lnTo>
                  <a:lnTo>
                    <a:pt x="11968" y="39131"/>
                  </a:lnTo>
                  <a:lnTo>
                    <a:pt x="12025" y="39177"/>
                  </a:lnTo>
                  <a:lnTo>
                    <a:pt x="12093" y="39200"/>
                  </a:lnTo>
                  <a:lnTo>
                    <a:pt x="12093" y="41497"/>
                  </a:lnTo>
                  <a:lnTo>
                    <a:pt x="12036" y="41509"/>
                  </a:lnTo>
                  <a:lnTo>
                    <a:pt x="12002" y="41520"/>
                  </a:lnTo>
                  <a:lnTo>
                    <a:pt x="11957" y="41543"/>
                  </a:lnTo>
                  <a:lnTo>
                    <a:pt x="11922" y="41577"/>
                  </a:lnTo>
                  <a:lnTo>
                    <a:pt x="11900" y="41623"/>
                  </a:lnTo>
                  <a:lnTo>
                    <a:pt x="11877" y="41657"/>
                  </a:lnTo>
                  <a:lnTo>
                    <a:pt x="11865" y="41702"/>
                  </a:lnTo>
                  <a:lnTo>
                    <a:pt x="11854" y="41759"/>
                  </a:lnTo>
                  <a:lnTo>
                    <a:pt x="11865" y="41805"/>
                  </a:lnTo>
                  <a:lnTo>
                    <a:pt x="11877" y="41850"/>
                  </a:lnTo>
                  <a:lnTo>
                    <a:pt x="9875" y="43010"/>
                  </a:lnTo>
                  <a:lnTo>
                    <a:pt x="9852" y="42976"/>
                  </a:lnTo>
                  <a:lnTo>
                    <a:pt x="9818" y="42953"/>
                  </a:lnTo>
                  <a:lnTo>
                    <a:pt x="9784" y="42942"/>
                  </a:lnTo>
                  <a:lnTo>
                    <a:pt x="9704" y="42942"/>
                  </a:lnTo>
                  <a:lnTo>
                    <a:pt x="9670" y="42965"/>
                  </a:lnTo>
                  <a:lnTo>
                    <a:pt x="9636" y="42988"/>
                  </a:lnTo>
                  <a:lnTo>
                    <a:pt x="9613" y="43010"/>
                  </a:lnTo>
                  <a:lnTo>
                    <a:pt x="7531" y="41805"/>
                  </a:lnTo>
                  <a:lnTo>
                    <a:pt x="7531" y="41759"/>
                  </a:lnTo>
                  <a:lnTo>
                    <a:pt x="7520" y="41702"/>
                  </a:lnTo>
                  <a:lnTo>
                    <a:pt x="7497" y="41645"/>
                  </a:lnTo>
                  <a:lnTo>
                    <a:pt x="7452" y="41611"/>
                  </a:lnTo>
                  <a:lnTo>
                    <a:pt x="7395" y="41588"/>
                  </a:lnTo>
                  <a:lnTo>
                    <a:pt x="7395" y="39268"/>
                  </a:lnTo>
                  <a:lnTo>
                    <a:pt x="7440" y="39256"/>
                  </a:lnTo>
                  <a:lnTo>
                    <a:pt x="7486" y="39234"/>
                  </a:lnTo>
                  <a:lnTo>
                    <a:pt x="7531" y="39211"/>
                  </a:lnTo>
                  <a:lnTo>
                    <a:pt x="7566" y="39177"/>
                  </a:lnTo>
                  <a:lnTo>
                    <a:pt x="7600" y="39143"/>
                  </a:lnTo>
                  <a:lnTo>
                    <a:pt x="7622" y="39097"/>
                  </a:lnTo>
                  <a:lnTo>
                    <a:pt x="7634" y="39052"/>
                  </a:lnTo>
                  <a:lnTo>
                    <a:pt x="7634" y="38995"/>
                  </a:lnTo>
                  <a:lnTo>
                    <a:pt x="7634" y="38938"/>
                  </a:lnTo>
                  <a:lnTo>
                    <a:pt x="7611" y="38892"/>
                  </a:lnTo>
                  <a:lnTo>
                    <a:pt x="9545" y="37778"/>
                  </a:lnTo>
                  <a:lnTo>
                    <a:pt x="9590" y="37823"/>
                  </a:lnTo>
                  <a:lnTo>
                    <a:pt x="9636" y="37857"/>
                  </a:lnTo>
                  <a:lnTo>
                    <a:pt x="9693" y="37880"/>
                  </a:lnTo>
                  <a:lnTo>
                    <a:pt x="9750" y="37891"/>
                  </a:lnTo>
                  <a:lnTo>
                    <a:pt x="9807" y="37880"/>
                  </a:lnTo>
                  <a:lnTo>
                    <a:pt x="9863" y="37857"/>
                  </a:lnTo>
                  <a:lnTo>
                    <a:pt x="9909" y="37823"/>
                  </a:lnTo>
                  <a:lnTo>
                    <a:pt x="9943" y="37778"/>
                  </a:lnTo>
                  <a:close/>
                  <a:moveTo>
                    <a:pt x="16677" y="41873"/>
                  </a:moveTo>
                  <a:lnTo>
                    <a:pt x="16711" y="41907"/>
                  </a:lnTo>
                  <a:lnTo>
                    <a:pt x="16757" y="41941"/>
                  </a:lnTo>
                  <a:lnTo>
                    <a:pt x="16802" y="41964"/>
                  </a:lnTo>
                  <a:lnTo>
                    <a:pt x="16859" y="41975"/>
                  </a:lnTo>
                  <a:lnTo>
                    <a:pt x="16916" y="41964"/>
                  </a:lnTo>
                  <a:lnTo>
                    <a:pt x="16962" y="41952"/>
                  </a:lnTo>
                  <a:lnTo>
                    <a:pt x="17007" y="41918"/>
                  </a:lnTo>
                  <a:lnTo>
                    <a:pt x="17041" y="41884"/>
                  </a:lnTo>
                  <a:lnTo>
                    <a:pt x="19021" y="43022"/>
                  </a:lnTo>
                  <a:lnTo>
                    <a:pt x="18998" y="43056"/>
                  </a:lnTo>
                  <a:lnTo>
                    <a:pt x="18998" y="43101"/>
                  </a:lnTo>
                  <a:lnTo>
                    <a:pt x="18998" y="43147"/>
                  </a:lnTo>
                  <a:lnTo>
                    <a:pt x="19009" y="43192"/>
                  </a:lnTo>
                  <a:lnTo>
                    <a:pt x="19032" y="43226"/>
                  </a:lnTo>
                  <a:lnTo>
                    <a:pt x="19055" y="43261"/>
                  </a:lnTo>
                  <a:lnTo>
                    <a:pt x="19089" y="43283"/>
                  </a:lnTo>
                  <a:lnTo>
                    <a:pt x="19123" y="43306"/>
                  </a:lnTo>
                  <a:lnTo>
                    <a:pt x="19157" y="43329"/>
                  </a:lnTo>
                  <a:lnTo>
                    <a:pt x="19203" y="43329"/>
                  </a:lnTo>
                  <a:lnTo>
                    <a:pt x="19203" y="45615"/>
                  </a:lnTo>
                  <a:lnTo>
                    <a:pt x="19157" y="45627"/>
                  </a:lnTo>
                  <a:lnTo>
                    <a:pt x="19112" y="45649"/>
                  </a:lnTo>
                  <a:lnTo>
                    <a:pt x="19078" y="45672"/>
                  </a:lnTo>
                  <a:lnTo>
                    <a:pt x="19043" y="45695"/>
                  </a:lnTo>
                  <a:lnTo>
                    <a:pt x="19021" y="45729"/>
                  </a:lnTo>
                  <a:lnTo>
                    <a:pt x="18998" y="45775"/>
                  </a:lnTo>
                  <a:lnTo>
                    <a:pt x="18986" y="45820"/>
                  </a:lnTo>
                  <a:lnTo>
                    <a:pt x="18986" y="45866"/>
                  </a:lnTo>
                  <a:lnTo>
                    <a:pt x="18986" y="45911"/>
                  </a:lnTo>
                  <a:lnTo>
                    <a:pt x="18998" y="45957"/>
                  </a:lnTo>
                  <a:lnTo>
                    <a:pt x="17075" y="47060"/>
                  </a:lnTo>
                  <a:lnTo>
                    <a:pt x="17041" y="47014"/>
                  </a:lnTo>
                  <a:lnTo>
                    <a:pt x="16984" y="46980"/>
                  </a:lnTo>
                  <a:lnTo>
                    <a:pt x="16928" y="46958"/>
                  </a:lnTo>
                  <a:lnTo>
                    <a:pt x="16859" y="46946"/>
                  </a:lnTo>
                  <a:lnTo>
                    <a:pt x="16791" y="46958"/>
                  </a:lnTo>
                  <a:lnTo>
                    <a:pt x="16734" y="46980"/>
                  </a:lnTo>
                  <a:lnTo>
                    <a:pt x="16677" y="47014"/>
                  </a:lnTo>
                  <a:lnTo>
                    <a:pt x="16632" y="47071"/>
                  </a:lnTo>
                  <a:lnTo>
                    <a:pt x="14675" y="45934"/>
                  </a:lnTo>
                  <a:lnTo>
                    <a:pt x="14687" y="45900"/>
                  </a:lnTo>
                  <a:lnTo>
                    <a:pt x="14698" y="45866"/>
                  </a:lnTo>
                  <a:lnTo>
                    <a:pt x="14687" y="45820"/>
                  </a:lnTo>
                  <a:lnTo>
                    <a:pt x="14675" y="45786"/>
                  </a:lnTo>
                  <a:lnTo>
                    <a:pt x="14664" y="45752"/>
                  </a:lnTo>
                  <a:lnTo>
                    <a:pt x="14641" y="45718"/>
                  </a:lnTo>
                  <a:lnTo>
                    <a:pt x="14607" y="45695"/>
                  </a:lnTo>
                  <a:lnTo>
                    <a:pt x="14584" y="45684"/>
                  </a:lnTo>
                  <a:lnTo>
                    <a:pt x="14539" y="45661"/>
                  </a:lnTo>
                  <a:lnTo>
                    <a:pt x="14505" y="45661"/>
                  </a:lnTo>
                  <a:lnTo>
                    <a:pt x="14505" y="43283"/>
                  </a:lnTo>
                  <a:lnTo>
                    <a:pt x="14573" y="43272"/>
                  </a:lnTo>
                  <a:lnTo>
                    <a:pt x="14630" y="43226"/>
                  </a:lnTo>
                  <a:lnTo>
                    <a:pt x="14664" y="43170"/>
                  </a:lnTo>
                  <a:lnTo>
                    <a:pt x="14675" y="43135"/>
                  </a:lnTo>
                  <a:lnTo>
                    <a:pt x="14675" y="43101"/>
                  </a:lnTo>
                  <a:lnTo>
                    <a:pt x="14675" y="43067"/>
                  </a:lnTo>
                  <a:lnTo>
                    <a:pt x="14664" y="43033"/>
                  </a:lnTo>
                  <a:lnTo>
                    <a:pt x="16677" y="41873"/>
                  </a:lnTo>
                  <a:close/>
                  <a:moveTo>
                    <a:pt x="21455" y="41850"/>
                  </a:moveTo>
                  <a:lnTo>
                    <a:pt x="21478" y="41884"/>
                  </a:lnTo>
                  <a:lnTo>
                    <a:pt x="21512" y="41907"/>
                  </a:lnTo>
                  <a:lnTo>
                    <a:pt x="21557" y="41930"/>
                  </a:lnTo>
                  <a:lnTo>
                    <a:pt x="21648" y="41930"/>
                  </a:lnTo>
                  <a:lnTo>
                    <a:pt x="21682" y="41918"/>
                  </a:lnTo>
                  <a:lnTo>
                    <a:pt x="21717" y="41896"/>
                  </a:lnTo>
                  <a:lnTo>
                    <a:pt x="21751" y="41861"/>
                  </a:lnTo>
                  <a:lnTo>
                    <a:pt x="23719" y="42999"/>
                  </a:lnTo>
                  <a:lnTo>
                    <a:pt x="23707" y="43056"/>
                  </a:lnTo>
                  <a:lnTo>
                    <a:pt x="23707" y="43101"/>
                  </a:lnTo>
                  <a:lnTo>
                    <a:pt x="23707" y="43158"/>
                  </a:lnTo>
                  <a:lnTo>
                    <a:pt x="23719" y="43204"/>
                  </a:lnTo>
                  <a:lnTo>
                    <a:pt x="23741" y="43249"/>
                  </a:lnTo>
                  <a:lnTo>
                    <a:pt x="23776" y="43283"/>
                  </a:lnTo>
                  <a:lnTo>
                    <a:pt x="23810" y="43317"/>
                  </a:lnTo>
                  <a:lnTo>
                    <a:pt x="23844" y="43340"/>
                  </a:lnTo>
                  <a:lnTo>
                    <a:pt x="23889" y="43363"/>
                  </a:lnTo>
                  <a:lnTo>
                    <a:pt x="23946" y="43374"/>
                  </a:lnTo>
                  <a:lnTo>
                    <a:pt x="23946" y="45615"/>
                  </a:lnTo>
                  <a:lnTo>
                    <a:pt x="23901" y="45627"/>
                  </a:lnTo>
                  <a:lnTo>
                    <a:pt x="23855" y="45649"/>
                  </a:lnTo>
                  <a:lnTo>
                    <a:pt x="23821" y="45672"/>
                  </a:lnTo>
                  <a:lnTo>
                    <a:pt x="23787" y="45695"/>
                  </a:lnTo>
                  <a:lnTo>
                    <a:pt x="23764" y="45729"/>
                  </a:lnTo>
                  <a:lnTo>
                    <a:pt x="23741" y="45775"/>
                  </a:lnTo>
                  <a:lnTo>
                    <a:pt x="23730" y="45820"/>
                  </a:lnTo>
                  <a:lnTo>
                    <a:pt x="23730" y="45866"/>
                  </a:lnTo>
                  <a:lnTo>
                    <a:pt x="23730" y="45911"/>
                  </a:lnTo>
                  <a:lnTo>
                    <a:pt x="23741" y="45957"/>
                  </a:lnTo>
                  <a:lnTo>
                    <a:pt x="21785" y="47083"/>
                  </a:lnTo>
                  <a:lnTo>
                    <a:pt x="21751" y="47049"/>
                  </a:lnTo>
                  <a:lnTo>
                    <a:pt x="21705" y="47014"/>
                  </a:lnTo>
                  <a:lnTo>
                    <a:pt x="21660" y="46992"/>
                  </a:lnTo>
                  <a:lnTo>
                    <a:pt x="21546" y="46992"/>
                  </a:lnTo>
                  <a:lnTo>
                    <a:pt x="21489" y="47014"/>
                  </a:lnTo>
                  <a:lnTo>
                    <a:pt x="21455" y="47049"/>
                  </a:lnTo>
                  <a:lnTo>
                    <a:pt x="21421" y="47094"/>
                  </a:lnTo>
                  <a:lnTo>
                    <a:pt x="19453" y="45957"/>
                  </a:lnTo>
                  <a:lnTo>
                    <a:pt x="19476" y="45911"/>
                  </a:lnTo>
                  <a:lnTo>
                    <a:pt x="19476" y="45866"/>
                  </a:lnTo>
                  <a:lnTo>
                    <a:pt x="19476" y="45809"/>
                  </a:lnTo>
                  <a:lnTo>
                    <a:pt x="19464" y="45763"/>
                  </a:lnTo>
                  <a:lnTo>
                    <a:pt x="19442" y="45729"/>
                  </a:lnTo>
                  <a:lnTo>
                    <a:pt x="19407" y="45695"/>
                  </a:lnTo>
                  <a:lnTo>
                    <a:pt x="19373" y="45661"/>
                  </a:lnTo>
                  <a:lnTo>
                    <a:pt x="19339" y="45638"/>
                  </a:lnTo>
                  <a:lnTo>
                    <a:pt x="19294" y="45627"/>
                  </a:lnTo>
                  <a:lnTo>
                    <a:pt x="19248" y="45615"/>
                  </a:lnTo>
                  <a:lnTo>
                    <a:pt x="19248" y="43340"/>
                  </a:lnTo>
                  <a:lnTo>
                    <a:pt x="19294" y="43329"/>
                  </a:lnTo>
                  <a:lnTo>
                    <a:pt x="19328" y="43317"/>
                  </a:lnTo>
                  <a:lnTo>
                    <a:pt x="19373" y="43295"/>
                  </a:lnTo>
                  <a:lnTo>
                    <a:pt x="19396" y="43261"/>
                  </a:lnTo>
                  <a:lnTo>
                    <a:pt x="19430" y="43226"/>
                  </a:lnTo>
                  <a:lnTo>
                    <a:pt x="19453" y="43192"/>
                  </a:lnTo>
                  <a:lnTo>
                    <a:pt x="19464" y="43147"/>
                  </a:lnTo>
                  <a:lnTo>
                    <a:pt x="19464" y="43101"/>
                  </a:lnTo>
                  <a:lnTo>
                    <a:pt x="19464" y="43056"/>
                  </a:lnTo>
                  <a:lnTo>
                    <a:pt x="19442" y="43010"/>
                  </a:lnTo>
                  <a:lnTo>
                    <a:pt x="21455" y="41850"/>
                  </a:lnTo>
                  <a:close/>
                  <a:moveTo>
                    <a:pt x="11900" y="41896"/>
                  </a:moveTo>
                  <a:lnTo>
                    <a:pt x="11934" y="41941"/>
                  </a:lnTo>
                  <a:lnTo>
                    <a:pt x="11991" y="41987"/>
                  </a:lnTo>
                  <a:lnTo>
                    <a:pt x="12048" y="42009"/>
                  </a:lnTo>
                  <a:lnTo>
                    <a:pt x="12127" y="42021"/>
                  </a:lnTo>
                  <a:lnTo>
                    <a:pt x="12184" y="42009"/>
                  </a:lnTo>
                  <a:lnTo>
                    <a:pt x="12252" y="41987"/>
                  </a:lnTo>
                  <a:lnTo>
                    <a:pt x="12298" y="41952"/>
                  </a:lnTo>
                  <a:lnTo>
                    <a:pt x="12343" y="41907"/>
                  </a:lnTo>
                  <a:lnTo>
                    <a:pt x="14323" y="43044"/>
                  </a:lnTo>
                  <a:lnTo>
                    <a:pt x="14311" y="43101"/>
                  </a:lnTo>
                  <a:lnTo>
                    <a:pt x="14323" y="43170"/>
                  </a:lnTo>
                  <a:lnTo>
                    <a:pt x="14357" y="43226"/>
                  </a:lnTo>
                  <a:lnTo>
                    <a:pt x="14402" y="43261"/>
                  </a:lnTo>
                  <a:lnTo>
                    <a:pt x="14459" y="43283"/>
                  </a:lnTo>
                  <a:lnTo>
                    <a:pt x="14459" y="45661"/>
                  </a:lnTo>
                  <a:lnTo>
                    <a:pt x="14391" y="45684"/>
                  </a:lnTo>
                  <a:lnTo>
                    <a:pt x="14334" y="45729"/>
                  </a:lnTo>
                  <a:lnTo>
                    <a:pt x="14300" y="45786"/>
                  </a:lnTo>
                  <a:lnTo>
                    <a:pt x="14288" y="45866"/>
                  </a:lnTo>
                  <a:lnTo>
                    <a:pt x="14300" y="45934"/>
                  </a:lnTo>
                  <a:lnTo>
                    <a:pt x="12286" y="47094"/>
                  </a:lnTo>
                  <a:lnTo>
                    <a:pt x="12252" y="47060"/>
                  </a:lnTo>
                  <a:lnTo>
                    <a:pt x="12218" y="47026"/>
                  </a:lnTo>
                  <a:lnTo>
                    <a:pt x="12173" y="47014"/>
                  </a:lnTo>
                  <a:lnTo>
                    <a:pt x="12127" y="47003"/>
                  </a:lnTo>
                  <a:lnTo>
                    <a:pt x="12070" y="47014"/>
                  </a:lnTo>
                  <a:lnTo>
                    <a:pt x="12025" y="47037"/>
                  </a:lnTo>
                  <a:lnTo>
                    <a:pt x="11979" y="47060"/>
                  </a:lnTo>
                  <a:lnTo>
                    <a:pt x="11957" y="47105"/>
                  </a:lnTo>
                  <a:lnTo>
                    <a:pt x="9977" y="45968"/>
                  </a:lnTo>
                  <a:lnTo>
                    <a:pt x="10000" y="45911"/>
                  </a:lnTo>
                  <a:lnTo>
                    <a:pt x="10000" y="45866"/>
                  </a:lnTo>
                  <a:lnTo>
                    <a:pt x="10000" y="45809"/>
                  </a:lnTo>
                  <a:lnTo>
                    <a:pt x="9989" y="45763"/>
                  </a:lnTo>
                  <a:lnTo>
                    <a:pt x="9966" y="45718"/>
                  </a:lnTo>
                  <a:lnTo>
                    <a:pt x="9932" y="45684"/>
                  </a:lnTo>
                  <a:lnTo>
                    <a:pt x="9898" y="45649"/>
                  </a:lnTo>
                  <a:lnTo>
                    <a:pt x="9852" y="45627"/>
                  </a:lnTo>
                  <a:lnTo>
                    <a:pt x="9807" y="45615"/>
                  </a:lnTo>
                  <a:lnTo>
                    <a:pt x="9761" y="45604"/>
                  </a:lnTo>
                  <a:lnTo>
                    <a:pt x="9761" y="43272"/>
                  </a:lnTo>
                  <a:lnTo>
                    <a:pt x="9818" y="43249"/>
                  </a:lnTo>
                  <a:lnTo>
                    <a:pt x="9875" y="43215"/>
                  </a:lnTo>
                  <a:lnTo>
                    <a:pt x="9898" y="43170"/>
                  </a:lnTo>
                  <a:lnTo>
                    <a:pt x="9909" y="43101"/>
                  </a:lnTo>
                  <a:lnTo>
                    <a:pt x="9898" y="43044"/>
                  </a:lnTo>
                  <a:lnTo>
                    <a:pt x="11900" y="41896"/>
                  </a:lnTo>
                  <a:close/>
                  <a:moveTo>
                    <a:pt x="30908" y="41861"/>
                  </a:moveTo>
                  <a:lnTo>
                    <a:pt x="30942" y="41907"/>
                  </a:lnTo>
                  <a:lnTo>
                    <a:pt x="30988" y="41930"/>
                  </a:lnTo>
                  <a:lnTo>
                    <a:pt x="31033" y="41952"/>
                  </a:lnTo>
                  <a:lnTo>
                    <a:pt x="31079" y="41964"/>
                  </a:lnTo>
                  <a:lnTo>
                    <a:pt x="31135" y="41952"/>
                  </a:lnTo>
                  <a:lnTo>
                    <a:pt x="31181" y="41941"/>
                  </a:lnTo>
                  <a:lnTo>
                    <a:pt x="31215" y="41907"/>
                  </a:lnTo>
                  <a:lnTo>
                    <a:pt x="31249" y="41873"/>
                  </a:lnTo>
                  <a:lnTo>
                    <a:pt x="33251" y="43033"/>
                  </a:lnTo>
                  <a:lnTo>
                    <a:pt x="33251" y="43067"/>
                  </a:lnTo>
                  <a:lnTo>
                    <a:pt x="33240" y="43101"/>
                  </a:lnTo>
                  <a:lnTo>
                    <a:pt x="33251" y="43147"/>
                  </a:lnTo>
                  <a:lnTo>
                    <a:pt x="33251" y="43181"/>
                  </a:lnTo>
                  <a:lnTo>
                    <a:pt x="33297" y="43238"/>
                  </a:lnTo>
                  <a:lnTo>
                    <a:pt x="33354" y="43283"/>
                  </a:lnTo>
                  <a:lnTo>
                    <a:pt x="33388" y="43306"/>
                  </a:lnTo>
                  <a:lnTo>
                    <a:pt x="33422" y="43306"/>
                  </a:lnTo>
                  <a:lnTo>
                    <a:pt x="33422" y="45661"/>
                  </a:lnTo>
                  <a:lnTo>
                    <a:pt x="33354" y="45684"/>
                  </a:lnTo>
                  <a:lnTo>
                    <a:pt x="33297" y="45729"/>
                  </a:lnTo>
                  <a:lnTo>
                    <a:pt x="33263" y="45786"/>
                  </a:lnTo>
                  <a:lnTo>
                    <a:pt x="33251" y="45866"/>
                  </a:lnTo>
                  <a:lnTo>
                    <a:pt x="33263" y="45934"/>
                  </a:lnTo>
                  <a:lnTo>
                    <a:pt x="31238" y="47094"/>
                  </a:lnTo>
                  <a:lnTo>
                    <a:pt x="31204" y="47071"/>
                  </a:lnTo>
                  <a:lnTo>
                    <a:pt x="31170" y="47037"/>
                  </a:lnTo>
                  <a:lnTo>
                    <a:pt x="31124" y="47026"/>
                  </a:lnTo>
                  <a:lnTo>
                    <a:pt x="31079" y="47014"/>
                  </a:lnTo>
                  <a:lnTo>
                    <a:pt x="31033" y="47026"/>
                  </a:lnTo>
                  <a:lnTo>
                    <a:pt x="30988" y="47037"/>
                  </a:lnTo>
                  <a:lnTo>
                    <a:pt x="30953" y="47071"/>
                  </a:lnTo>
                  <a:lnTo>
                    <a:pt x="30919" y="47105"/>
                  </a:lnTo>
                  <a:lnTo>
                    <a:pt x="28940" y="45957"/>
                  </a:lnTo>
                  <a:lnTo>
                    <a:pt x="28951" y="45911"/>
                  </a:lnTo>
                  <a:lnTo>
                    <a:pt x="28951" y="45866"/>
                  </a:lnTo>
                  <a:lnTo>
                    <a:pt x="28951" y="45809"/>
                  </a:lnTo>
                  <a:lnTo>
                    <a:pt x="28940" y="45775"/>
                  </a:lnTo>
                  <a:lnTo>
                    <a:pt x="28917" y="45729"/>
                  </a:lnTo>
                  <a:lnTo>
                    <a:pt x="28894" y="45695"/>
                  </a:lnTo>
                  <a:lnTo>
                    <a:pt x="28860" y="45661"/>
                  </a:lnTo>
                  <a:lnTo>
                    <a:pt x="28815" y="45638"/>
                  </a:lnTo>
                  <a:lnTo>
                    <a:pt x="28769" y="45627"/>
                  </a:lnTo>
                  <a:lnTo>
                    <a:pt x="28724" y="45615"/>
                  </a:lnTo>
                  <a:lnTo>
                    <a:pt x="28724" y="43306"/>
                  </a:lnTo>
                  <a:lnTo>
                    <a:pt x="28769" y="43306"/>
                  </a:lnTo>
                  <a:lnTo>
                    <a:pt x="28803" y="43295"/>
                  </a:lnTo>
                  <a:lnTo>
                    <a:pt x="28838" y="43272"/>
                  </a:lnTo>
                  <a:lnTo>
                    <a:pt x="28860" y="43249"/>
                  </a:lnTo>
                  <a:lnTo>
                    <a:pt x="28883" y="43215"/>
                  </a:lnTo>
                  <a:lnTo>
                    <a:pt x="28906" y="43181"/>
                  </a:lnTo>
                  <a:lnTo>
                    <a:pt x="28917" y="43147"/>
                  </a:lnTo>
                  <a:lnTo>
                    <a:pt x="28917" y="43101"/>
                  </a:lnTo>
                  <a:lnTo>
                    <a:pt x="28917" y="43067"/>
                  </a:lnTo>
                  <a:lnTo>
                    <a:pt x="28906" y="43022"/>
                  </a:lnTo>
                  <a:lnTo>
                    <a:pt x="30908" y="41861"/>
                  </a:lnTo>
                  <a:close/>
                  <a:moveTo>
                    <a:pt x="35788" y="0"/>
                  </a:moveTo>
                  <a:lnTo>
                    <a:pt x="35788" y="512"/>
                  </a:lnTo>
                  <a:lnTo>
                    <a:pt x="35731" y="535"/>
                  </a:lnTo>
                  <a:lnTo>
                    <a:pt x="35674" y="580"/>
                  </a:lnTo>
                  <a:lnTo>
                    <a:pt x="35640" y="637"/>
                  </a:lnTo>
                  <a:lnTo>
                    <a:pt x="35629" y="705"/>
                  </a:lnTo>
                  <a:lnTo>
                    <a:pt x="35640" y="762"/>
                  </a:lnTo>
                  <a:lnTo>
                    <a:pt x="33581" y="1945"/>
                  </a:lnTo>
                  <a:lnTo>
                    <a:pt x="33558" y="1922"/>
                  </a:lnTo>
                  <a:lnTo>
                    <a:pt x="33524" y="1900"/>
                  </a:lnTo>
                  <a:lnTo>
                    <a:pt x="33490" y="1888"/>
                  </a:lnTo>
                  <a:lnTo>
                    <a:pt x="33456" y="1877"/>
                  </a:lnTo>
                  <a:lnTo>
                    <a:pt x="33422" y="1888"/>
                  </a:lnTo>
                  <a:lnTo>
                    <a:pt x="33388" y="1900"/>
                  </a:lnTo>
                  <a:lnTo>
                    <a:pt x="33331" y="1934"/>
                  </a:lnTo>
                  <a:lnTo>
                    <a:pt x="33297" y="1991"/>
                  </a:lnTo>
                  <a:lnTo>
                    <a:pt x="33285" y="2013"/>
                  </a:lnTo>
                  <a:lnTo>
                    <a:pt x="33274" y="2048"/>
                  </a:lnTo>
                  <a:lnTo>
                    <a:pt x="33285" y="2116"/>
                  </a:lnTo>
                  <a:lnTo>
                    <a:pt x="33320" y="2161"/>
                  </a:lnTo>
                  <a:lnTo>
                    <a:pt x="33365" y="2207"/>
                  </a:lnTo>
                  <a:lnTo>
                    <a:pt x="33422" y="2218"/>
                  </a:lnTo>
                  <a:lnTo>
                    <a:pt x="33422" y="4584"/>
                  </a:lnTo>
                  <a:lnTo>
                    <a:pt x="33376" y="4584"/>
                  </a:lnTo>
                  <a:lnTo>
                    <a:pt x="33342" y="4607"/>
                  </a:lnTo>
                  <a:lnTo>
                    <a:pt x="33308" y="4630"/>
                  </a:lnTo>
                  <a:lnTo>
                    <a:pt x="33274" y="4653"/>
                  </a:lnTo>
                  <a:lnTo>
                    <a:pt x="33251" y="4687"/>
                  </a:lnTo>
                  <a:lnTo>
                    <a:pt x="33228" y="4721"/>
                  </a:lnTo>
                  <a:lnTo>
                    <a:pt x="33217" y="4766"/>
                  </a:lnTo>
                  <a:lnTo>
                    <a:pt x="33217" y="4812"/>
                  </a:lnTo>
                  <a:lnTo>
                    <a:pt x="33217" y="4857"/>
                  </a:lnTo>
                  <a:lnTo>
                    <a:pt x="33240" y="4903"/>
                  </a:lnTo>
                  <a:lnTo>
                    <a:pt x="33251" y="4937"/>
                  </a:lnTo>
                  <a:lnTo>
                    <a:pt x="33285" y="4982"/>
                  </a:lnTo>
                  <a:lnTo>
                    <a:pt x="33320" y="5005"/>
                  </a:lnTo>
                  <a:lnTo>
                    <a:pt x="33365" y="5028"/>
                  </a:lnTo>
                  <a:lnTo>
                    <a:pt x="33399" y="5039"/>
                  </a:lnTo>
                  <a:lnTo>
                    <a:pt x="33456" y="5051"/>
                  </a:lnTo>
                  <a:lnTo>
                    <a:pt x="33513" y="5039"/>
                  </a:lnTo>
                  <a:lnTo>
                    <a:pt x="33570" y="5017"/>
                  </a:lnTo>
                  <a:lnTo>
                    <a:pt x="33615" y="4982"/>
                  </a:lnTo>
                  <a:lnTo>
                    <a:pt x="33649" y="4937"/>
                  </a:lnTo>
                  <a:lnTo>
                    <a:pt x="35663" y="6097"/>
                  </a:lnTo>
                  <a:lnTo>
                    <a:pt x="35651" y="6154"/>
                  </a:lnTo>
                  <a:lnTo>
                    <a:pt x="35651" y="6188"/>
                  </a:lnTo>
                  <a:lnTo>
                    <a:pt x="35663" y="6222"/>
                  </a:lnTo>
                  <a:lnTo>
                    <a:pt x="35697" y="6279"/>
                  </a:lnTo>
                  <a:lnTo>
                    <a:pt x="35754" y="6313"/>
                  </a:lnTo>
                  <a:lnTo>
                    <a:pt x="35788" y="6325"/>
                  </a:lnTo>
                  <a:lnTo>
                    <a:pt x="35856" y="6325"/>
                  </a:lnTo>
                  <a:lnTo>
                    <a:pt x="35890" y="6313"/>
                  </a:lnTo>
                  <a:lnTo>
                    <a:pt x="35947" y="6279"/>
                  </a:lnTo>
                  <a:lnTo>
                    <a:pt x="35981" y="6222"/>
                  </a:lnTo>
                  <a:lnTo>
                    <a:pt x="35993" y="6188"/>
                  </a:lnTo>
                  <a:lnTo>
                    <a:pt x="35993" y="6154"/>
                  </a:lnTo>
                  <a:lnTo>
                    <a:pt x="35993" y="6120"/>
                  </a:lnTo>
                  <a:lnTo>
                    <a:pt x="35981" y="6086"/>
                  </a:lnTo>
                  <a:lnTo>
                    <a:pt x="37983" y="4937"/>
                  </a:lnTo>
                  <a:lnTo>
                    <a:pt x="38029" y="4982"/>
                  </a:lnTo>
                  <a:lnTo>
                    <a:pt x="38074" y="5017"/>
                  </a:lnTo>
                  <a:lnTo>
                    <a:pt x="38131" y="5039"/>
                  </a:lnTo>
                  <a:lnTo>
                    <a:pt x="38188" y="5051"/>
                  </a:lnTo>
                  <a:lnTo>
                    <a:pt x="38256" y="5039"/>
                  </a:lnTo>
                  <a:lnTo>
                    <a:pt x="38313" y="5017"/>
                  </a:lnTo>
                  <a:lnTo>
                    <a:pt x="38359" y="4982"/>
                  </a:lnTo>
                  <a:lnTo>
                    <a:pt x="38393" y="4937"/>
                  </a:lnTo>
                  <a:lnTo>
                    <a:pt x="40361" y="6074"/>
                  </a:lnTo>
                  <a:lnTo>
                    <a:pt x="40349" y="6120"/>
                  </a:lnTo>
                  <a:lnTo>
                    <a:pt x="40349" y="6154"/>
                  </a:lnTo>
                  <a:lnTo>
                    <a:pt x="40349" y="6200"/>
                  </a:lnTo>
                  <a:lnTo>
                    <a:pt x="40361" y="6234"/>
                  </a:lnTo>
                  <a:lnTo>
                    <a:pt x="40384" y="6268"/>
                  </a:lnTo>
                  <a:lnTo>
                    <a:pt x="40406" y="6302"/>
                  </a:lnTo>
                  <a:lnTo>
                    <a:pt x="40463" y="6347"/>
                  </a:lnTo>
                  <a:lnTo>
                    <a:pt x="40497" y="6359"/>
                  </a:lnTo>
                  <a:lnTo>
                    <a:pt x="40532" y="6370"/>
                  </a:lnTo>
                  <a:lnTo>
                    <a:pt x="40532" y="8748"/>
                  </a:lnTo>
                  <a:lnTo>
                    <a:pt x="40475" y="8759"/>
                  </a:lnTo>
                  <a:lnTo>
                    <a:pt x="40429" y="8805"/>
                  </a:lnTo>
                  <a:lnTo>
                    <a:pt x="40395" y="8850"/>
                  </a:lnTo>
                  <a:lnTo>
                    <a:pt x="40384" y="8918"/>
                  </a:lnTo>
                  <a:lnTo>
                    <a:pt x="40395" y="8952"/>
                  </a:lnTo>
                  <a:lnTo>
                    <a:pt x="40395" y="8987"/>
                  </a:lnTo>
                  <a:lnTo>
                    <a:pt x="40441" y="9043"/>
                  </a:lnTo>
                  <a:lnTo>
                    <a:pt x="40497" y="9078"/>
                  </a:lnTo>
                  <a:lnTo>
                    <a:pt x="40532" y="9089"/>
                  </a:lnTo>
                  <a:lnTo>
                    <a:pt x="40611" y="9089"/>
                  </a:lnTo>
                  <a:lnTo>
                    <a:pt x="40645" y="9066"/>
                  </a:lnTo>
                  <a:lnTo>
                    <a:pt x="40679" y="9043"/>
                  </a:lnTo>
                  <a:lnTo>
                    <a:pt x="40714" y="9009"/>
                  </a:lnTo>
                  <a:lnTo>
                    <a:pt x="42738" y="10181"/>
                  </a:lnTo>
                  <a:lnTo>
                    <a:pt x="42727" y="10226"/>
                  </a:lnTo>
                  <a:lnTo>
                    <a:pt x="42727" y="10261"/>
                  </a:lnTo>
                  <a:lnTo>
                    <a:pt x="42727" y="10306"/>
                  </a:lnTo>
                  <a:lnTo>
                    <a:pt x="42738" y="10340"/>
                  </a:lnTo>
                  <a:lnTo>
                    <a:pt x="42772" y="10397"/>
                  </a:lnTo>
                  <a:lnTo>
                    <a:pt x="42829" y="10443"/>
                  </a:lnTo>
                  <a:lnTo>
                    <a:pt x="42863" y="10465"/>
                  </a:lnTo>
                  <a:lnTo>
                    <a:pt x="42909" y="10465"/>
                  </a:lnTo>
                  <a:lnTo>
                    <a:pt x="42909" y="12843"/>
                  </a:lnTo>
                  <a:lnTo>
                    <a:pt x="42841" y="12866"/>
                  </a:lnTo>
                  <a:lnTo>
                    <a:pt x="42795" y="12900"/>
                  </a:lnTo>
                  <a:lnTo>
                    <a:pt x="42761" y="12957"/>
                  </a:lnTo>
                  <a:lnTo>
                    <a:pt x="42750" y="13025"/>
                  </a:lnTo>
                  <a:lnTo>
                    <a:pt x="42761" y="13070"/>
                  </a:lnTo>
                  <a:lnTo>
                    <a:pt x="40759" y="14231"/>
                  </a:lnTo>
                  <a:lnTo>
                    <a:pt x="40725" y="14185"/>
                  </a:lnTo>
                  <a:lnTo>
                    <a:pt x="40679" y="14151"/>
                  </a:lnTo>
                  <a:lnTo>
                    <a:pt x="40623" y="14128"/>
                  </a:lnTo>
                  <a:lnTo>
                    <a:pt x="40566" y="14117"/>
                  </a:lnTo>
                  <a:lnTo>
                    <a:pt x="40497" y="14128"/>
                  </a:lnTo>
                  <a:lnTo>
                    <a:pt x="40441" y="14151"/>
                  </a:lnTo>
                  <a:lnTo>
                    <a:pt x="40395" y="14185"/>
                  </a:lnTo>
                  <a:lnTo>
                    <a:pt x="40361" y="14231"/>
                  </a:lnTo>
                  <a:lnTo>
                    <a:pt x="38427" y="13116"/>
                  </a:lnTo>
                  <a:lnTo>
                    <a:pt x="38438" y="13070"/>
                  </a:lnTo>
                  <a:lnTo>
                    <a:pt x="38438" y="13025"/>
                  </a:lnTo>
                  <a:lnTo>
                    <a:pt x="38438" y="12968"/>
                  </a:lnTo>
                  <a:lnTo>
                    <a:pt x="38427" y="12934"/>
                  </a:lnTo>
                  <a:lnTo>
                    <a:pt x="38404" y="12888"/>
                  </a:lnTo>
                  <a:lnTo>
                    <a:pt x="38370" y="12854"/>
                  </a:lnTo>
                  <a:lnTo>
                    <a:pt x="38336" y="12820"/>
                  </a:lnTo>
                  <a:lnTo>
                    <a:pt x="38302" y="12797"/>
                  </a:lnTo>
                  <a:lnTo>
                    <a:pt x="38256" y="12786"/>
                  </a:lnTo>
                  <a:lnTo>
                    <a:pt x="38211" y="12775"/>
                  </a:lnTo>
                  <a:lnTo>
                    <a:pt x="38211" y="10454"/>
                  </a:lnTo>
                  <a:lnTo>
                    <a:pt x="38279" y="10431"/>
                  </a:lnTo>
                  <a:lnTo>
                    <a:pt x="38336" y="10397"/>
                  </a:lnTo>
                  <a:lnTo>
                    <a:pt x="38370" y="10340"/>
                  </a:lnTo>
                  <a:lnTo>
                    <a:pt x="38382" y="10295"/>
                  </a:lnTo>
                  <a:lnTo>
                    <a:pt x="38382" y="10261"/>
                  </a:lnTo>
                  <a:lnTo>
                    <a:pt x="38382" y="10226"/>
                  </a:lnTo>
                  <a:lnTo>
                    <a:pt x="38370" y="10192"/>
                  </a:lnTo>
                  <a:lnTo>
                    <a:pt x="38347" y="10158"/>
                  </a:lnTo>
                  <a:lnTo>
                    <a:pt x="38325" y="10124"/>
                  </a:lnTo>
                  <a:lnTo>
                    <a:pt x="38302" y="10101"/>
                  </a:lnTo>
                  <a:lnTo>
                    <a:pt x="38268" y="10090"/>
                  </a:lnTo>
                  <a:lnTo>
                    <a:pt x="38234" y="10079"/>
                  </a:lnTo>
                  <a:lnTo>
                    <a:pt x="38188" y="10067"/>
                  </a:lnTo>
                  <a:lnTo>
                    <a:pt x="38143" y="10079"/>
                  </a:lnTo>
                  <a:lnTo>
                    <a:pt x="38097" y="10090"/>
                  </a:lnTo>
                  <a:lnTo>
                    <a:pt x="38063" y="10113"/>
                  </a:lnTo>
                  <a:lnTo>
                    <a:pt x="38040" y="10147"/>
                  </a:lnTo>
                  <a:lnTo>
                    <a:pt x="36050" y="8998"/>
                  </a:lnTo>
                  <a:lnTo>
                    <a:pt x="36061" y="8964"/>
                  </a:lnTo>
                  <a:lnTo>
                    <a:pt x="36061" y="8918"/>
                  </a:lnTo>
                  <a:lnTo>
                    <a:pt x="36061" y="8861"/>
                  </a:lnTo>
                  <a:lnTo>
                    <a:pt x="36038" y="8816"/>
                  </a:lnTo>
                  <a:lnTo>
                    <a:pt x="36027" y="8782"/>
                  </a:lnTo>
                  <a:lnTo>
                    <a:pt x="35993" y="8748"/>
                  </a:lnTo>
                  <a:lnTo>
                    <a:pt x="35959" y="8714"/>
                  </a:lnTo>
                  <a:lnTo>
                    <a:pt x="35913" y="8691"/>
                  </a:lnTo>
                  <a:lnTo>
                    <a:pt x="35868" y="8679"/>
                  </a:lnTo>
                  <a:lnTo>
                    <a:pt x="35777" y="8679"/>
                  </a:lnTo>
                  <a:lnTo>
                    <a:pt x="35731" y="8691"/>
                  </a:lnTo>
                  <a:lnTo>
                    <a:pt x="35686" y="8714"/>
                  </a:lnTo>
                  <a:lnTo>
                    <a:pt x="35651" y="8748"/>
                  </a:lnTo>
                  <a:lnTo>
                    <a:pt x="35617" y="8782"/>
                  </a:lnTo>
                  <a:lnTo>
                    <a:pt x="35595" y="8816"/>
                  </a:lnTo>
                  <a:lnTo>
                    <a:pt x="35583" y="8861"/>
                  </a:lnTo>
                  <a:lnTo>
                    <a:pt x="35583" y="8918"/>
                  </a:lnTo>
                  <a:lnTo>
                    <a:pt x="35583" y="8952"/>
                  </a:lnTo>
                  <a:lnTo>
                    <a:pt x="35595" y="8998"/>
                  </a:lnTo>
                  <a:lnTo>
                    <a:pt x="33604" y="10147"/>
                  </a:lnTo>
                  <a:lnTo>
                    <a:pt x="33570" y="10124"/>
                  </a:lnTo>
                  <a:lnTo>
                    <a:pt x="33536" y="10101"/>
                  </a:lnTo>
                  <a:lnTo>
                    <a:pt x="33490" y="10079"/>
                  </a:lnTo>
                  <a:lnTo>
                    <a:pt x="33411" y="10079"/>
                  </a:lnTo>
                  <a:lnTo>
                    <a:pt x="33376" y="10090"/>
                  </a:lnTo>
                  <a:lnTo>
                    <a:pt x="33342" y="10113"/>
                  </a:lnTo>
                  <a:lnTo>
                    <a:pt x="33320" y="10135"/>
                  </a:lnTo>
                  <a:lnTo>
                    <a:pt x="33297" y="10158"/>
                  </a:lnTo>
                  <a:lnTo>
                    <a:pt x="33285" y="10192"/>
                  </a:lnTo>
                  <a:lnTo>
                    <a:pt x="33274" y="10226"/>
                  </a:lnTo>
                  <a:lnTo>
                    <a:pt x="33263" y="10261"/>
                  </a:lnTo>
                  <a:lnTo>
                    <a:pt x="33274" y="10329"/>
                  </a:lnTo>
                  <a:lnTo>
                    <a:pt x="33308" y="10386"/>
                  </a:lnTo>
                  <a:lnTo>
                    <a:pt x="33365" y="10420"/>
                  </a:lnTo>
                  <a:lnTo>
                    <a:pt x="33422" y="10443"/>
                  </a:lnTo>
                  <a:lnTo>
                    <a:pt x="33422" y="12775"/>
                  </a:lnTo>
                  <a:lnTo>
                    <a:pt x="33376" y="12786"/>
                  </a:lnTo>
                  <a:lnTo>
                    <a:pt x="33331" y="12797"/>
                  </a:lnTo>
                  <a:lnTo>
                    <a:pt x="33297" y="12820"/>
                  </a:lnTo>
                  <a:lnTo>
                    <a:pt x="33263" y="12854"/>
                  </a:lnTo>
                  <a:lnTo>
                    <a:pt x="33240" y="12888"/>
                  </a:lnTo>
                  <a:lnTo>
                    <a:pt x="33217" y="12934"/>
                  </a:lnTo>
                  <a:lnTo>
                    <a:pt x="33206" y="12979"/>
                  </a:lnTo>
                  <a:lnTo>
                    <a:pt x="33194" y="13025"/>
                  </a:lnTo>
                  <a:lnTo>
                    <a:pt x="33206" y="13070"/>
                  </a:lnTo>
                  <a:lnTo>
                    <a:pt x="33217" y="13104"/>
                  </a:lnTo>
                  <a:lnTo>
                    <a:pt x="31238" y="14253"/>
                  </a:lnTo>
                  <a:lnTo>
                    <a:pt x="31204" y="14219"/>
                  </a:lnTo>
                  <a:lnTo>
                    <a:pt x="31170" y="14196"/>
                  </a:lnTo>
                  <a:lnTo>
                    <a:pt x="31124" y="14174"/>
                  </a:lnTo>
                  <a:lnTo>
                    <a:pt x="31044" y="14174"/>
                  </a:lnTo>
                  <a:lnTo>
                    <a:pt x="31010" y="14185"/>
                  </a:lnTo>
                  <a:lnTo>
                    <a:pt x="30976" y="14208"/>
                  </a:lnTo>
                  <a:lnTo>
                    <a:pt x="30942" y="14231"/>
                  </a:lnTo>
                  <a:lnTo>
                    <a:pt x="30919" y="14253"/>
                  </a:lnTo>
                  <a:lnTo>
                    <a:pt x="30897" y="14287"/>
                  </a:lnTo>
                  <a:lnTo>
                    <a:pt x="30885" y="14333"/>
                  </a:lnTo>
                  <a:lnTo>
                    <a:pt x="30885" y="14367"/>
                  </a:lnTo>
                  <a:lnTo>
                    <a:pt x="30897" y="14435"/>
                  </a:lnTo>
                  <a:lnTo>
                    <a:pt x="30931" y="14492"/>
                  </a:lnTo>
                  <a:lnTo>
                    <a:pt x="30988" y="14538"/>
                  </a:lnTo>
                  <a:lnTo>
                    <a:pt x="31056" y="14560"/>
                  </a:lnTo>
                  <a:lnTo>
                    <a:pt x="31056" y="16892"/>
                  </a:lnTo>
                  <a:lnTo>
                    <a:pt x="31010" y="16904"/>
                  </a:lnTo>
                  <a:lnTo>
                    <a:pt x="30976" y="16915"/>
                  </a:lnTo>
                  <a:lnTo>
                    <a:pt x="30942" y="16938"/>
                  </a:lnTo>
                  <a:lnTo>
                    <a:pt x="30908" y="16972"/>
                  </a:lnTo>
                  <a:lnTo>
                    <a:pt x="30885" y="17006"/>
                  </a:lnTo>
                  <a:lnTo>
                    <a:pt x="30862" y="17040"/>
                  </a:lnTo>
                  <a:lnTo>
                    <a:pt x="30851" y="17086"/>
                  </a:lnTo>
                  <a:lnTo>
                    <a:pt x="30851" y="17120"/>
                  </a:lnTo>
                  <a:lnTo>
                    <a:pt x="30851" y="17177"/>
                  </a:lnTo>
                  <a:lnTo>
                    <a:pt x="30862" y="17211"/>
                  </a:lnTo>
                  <a:lnTo>
                    <a:pt x="30885" y="17256"/>
                  </a:lnTo>
                  <a:lnTo>
                    <a:pt x="30919" y="17291"/>
                  </a:lnTo>
                  <a:lnTo>
                    <a:pt x="30953" y="17313"/>
                  </a:lnTo>
                  <a:lnTo>
                    <a:pt x="30988" y="17336"/>
                  </a:lnTo>
                  <a:lnTo>
                    <a:pt x="31033" y="17359"/>
                  </a:lnTo>
                  <a:lnTo>
                    <a:pt x="31079" y="17359"/>
                  </a:lnTo>
                  <a:lnTo>
                    <a:pt x="31135" y="17347"/>
                  </a:lnTo>
                  <a:lnTo>
                    <a:pt x="31192" y="17325"/>
                  </a:lnTo>
                  <a:lnTo>
                    <a:pt x="31238" y="17291"/>
                  </a:lnTo>
                  <a:lnTo>
                    <a:pt x="31272" y="17256"/>
                  </a:lnTo>
                  <a:lnTo>
                    <a:pt x="33263" y="18394"/>
                  </a:lnTo>
                  <a:lnTo>
                    <a:pt x="33251" y="18439"/>
                  </a:lnTo>
                  <a:lnTo>
                    <a:pt x="33240" y="18474"/>
                  </a:lnTo>
                  <a:lnTo>
                    <a:pt x="33251" y="18519"/>
                  </a:lnTo>
                  <a:lnTo>
                    <a:pt x="33263" y="18553"/>
                  </a:lnTo>
                  <a:lnTo>
                    <a:pt x="33285" y="18587"/>
                  </a:lnTo>
                  <a:lnTo>
                    <a:pt x="33308" y="18621"/>
                  </a:lnTo>
                  <a:lnTo>
                    <a:pt x="33331" y="18644"/>
                  </a:lnTo>
                  <a:lnTo>
                    <a:pt x="33376" y="18667"/>
                  </a:lnTo>
                  <a:lnTo>
                    <a:pt x="33411" y="18678"/>
                  </a:lnTo>
                  <a:lnTo>
                    <a:pt x="33490" y="18678"/>
                  </a:lnTo>
                  <a:lnTo>
                    <a:pt x="33536" y="18667"/>
                  </a:lnTo>
                  <a:lnTo>
                    <a:pt x="33570" y="18644"/>
                  </a:lnTo>
                  <a:lnTo>
                    <a:pt x="33593" y="18621"/>
                  </a:lnTo>
                  <a:lnTo>
                    <a:pt x="33627" y="18587"/>
                  </a:lnTo>
                  <a:lnTo>
                    <a:pt x="33638" y="18553"/>
                  </a:lnTo>
                  <a:lnTo>
                    <a:pt x="33649" y="18519"/>
                  </a:lnTo>
                  <a:lnTo>
                    <a:pt x="33661" y="18474"/>
                  </a:lnTo>
                  <a:lnTo>
                    <a:pt x="33649" y="18428"/>
                  </a:lnTo>
                  <a:lnTo>
                    <a:pt x="33638" y="18394"/>
                  </a:lnTo>
                  <a:lnTo>
                    <a:pt x="35651" y="17234"/>
                  </a:lnTo>
                  <a:lnTo>
                    <a:pt x="35674" y="17268"/>
                  </a:lnTo>
                  <a:lnTo>
                    <a:pt x="35720" y="17302"/>
                  </a:lnTo>
                  <a:lnTo>
                    <a:pt x="35765" y="17325"/>
                  </a:lnTo>
                  <a:lnTo>
                    <a:pt x="35822" y="17336"/>
                  </a:lnTo>
                  <a:lnTo>
                    <a:pt x="35879" y="17325"/>
                  </a:lnTo>
                  <a:lnTo>
                    <a:pt x="35924" y="17302"/>
                  </a:lnTo>
                  <a:lnTo>
                    <a:pt x="35959" y="17279"/>
                  </a:lnTo>
                  <a:lnTo>
                    <a:pt x="35993" y="17234"/>
                  </a:lnTo>
                  <a:lnTo>
                    <a:pt x="38029" y="18417"/>
                  </a:lnTo>
                  <a:lnTo>
                    <a:pt x="38018" y="18474"/>
                  </a:lnTo>
                  <a:lnTo>
                    <a:pt x="38018" y="18508"/>
                  </a:lnTo>
                  <a:lnTo>
                    <a:pt x="38029" y="18542"/>
                  </a:lnTo>
                  <a:lnTo>
                    <a:pt x="38063" y="18599"/>
                  </a:lnTo>
                  <a:lnTo>
                    <a:pt x="38120" y="18633"/>
                  </a:lnTo>
                  <a:lnTo>
                    <a:pt x="38154" y="18644"/>
                  </a:lnTo>
                  <a:lnTo>
                    <a:pt x="38188" y="18656"/>
                  </a:lnTo>
                  <a:lnTo>
                    <a:pt x="38222" y="18644"/>
                  </a:lnTo>
                  <a:lnTo>
                    <a:pt x="38256" y="18633"/>
                  </a:lnTo>
                  <a:lnTo>
                    <a:pt x="38313" y="18599"/>
                  </a:lnTo>
                  <a:lnTo>
                    <a:pt x="38359" y="18542"/>
                  </a:lnTo>
                  <a:lnTo>
                    <a:pt x="38370" y="18508"/>
                  </a:lnTo>
                  <a:lnTo>
                    <a:pt x="38370" y="18474"/>
                  </a:lnTo>
                  <a:lnTo>
                    <a:pt x="38370" y="18439"/>
                  </a:lnTo>
                  <a:lnTo>
                    <a:pt x="38359" y="18405"/>
                  </a:lnTo>
                  <a:lnTo>
                    <a:pt x="40384" y="17234"/>
                  </a:lnTo>
                  <a:lnTo>
                    <a:pt x="40418" y="17268"/>
                  </a:lnTo>
                  <a:lnTo>
                    <a:pt x="40463" y="17302"/>
                  </a:lnTo>
                  <a:lnTo>
                    <a:pt x="40509" y="17325"/>
                  </a:lnTo>
                  <a:lnTo>
                    <a:pt x="40611" y="17325"/>
                  </a:lnTo>
                  <a:lnTo>
                    <a:pt x="40657" y="17302"/>
                  </a:lnTo>
                  <a:lnTo>
                    <a:pt x="40702" y="17279"/>
                  </a:lnTo>
                  <a:lnTo>
                    <a:pt x="40736" y="17234"/>
                  </a:lnTo>
                  <a:lnTo>
                    <a:pt x="42772" y="18417"/>
                  </a:lnTo>
                  <a:lnTo>
                    <a:pt x="42761" y="18474"/>
                  </a:lnTo>
                  <a:lnTo>
                    <a:pt x="42772" y="18530"/>
                  </a:lnTo>
                  <a:lnTo>
                    <a:pt x="42807" y="18587"/>
                  </a:lnTo>
                  <a:lnTo>
                    <a:pt x="42852" y="18621"/>
                  </a:lnTo>
                  <a:lnTo>
                    <a:pt x="42909" y="18644"/>
                  </a:lnTo>
                  <a:lnTo>
                    <a:pt x="42909" y="20999"/>
                  </a:lnTo>
                  <a:lnTo>
                    <a:pt x="42863" y="21010"/>
                  </a:lnTo>
                  <a:lnTo>
                    <a:pt x="42829" y="21033"/>
                  </a:lnTo>
                  <a:lnTo>
                    <a:pt x="42795" y="21056"/>
                  </a:lnTo>
                  <a:lnTo>
                    <a:pt x="42761" y="21079"/>
                  </a:lnTo>
                  <a:lnTo>
                    <a:pt x="42738" y="21113"/>
                  </a:lnTo>
                  <a:lnTo>
                    <a:pt x="42716" y="21147"/>
                  </a:lnTo>
                  <a:lnTo>
                    <a:pt x="42704" y="21192"/>
                  </a:lnTo>
                  <a:lnTo>
                    <a:pt x="42704" y="21226"/>
                  </a:lnTo>
                  <a:lnTo>
                    <a:pt x="42704" y="21272"/>
                  </a:lnTo>
                  <a:lnTo>
                    <a:pt x="42716" y="21306"/>
                  </a:lnTo>
                  <a:lnTo>
                    <a:pt x="40702" y="22478"/>
                  </a:lnTo>
                  <a:lnTo>
                    <a:pt x="40679" y="22444"/>
                  </a:lnTo>
                  <a:lnTo>
                    <a:pt x="40645" y="22421"/>
                  </a:lnTo>
                  <a:lnTo>
                    <a:pt x="40600" y="22409"/>
                  </a:lnTo>
                  <a:lnTo>
                    <a:pt x="40566" y="22398"/>
                  </a:lnTo>
                  <a:lnTo>
                    <a:pt x="40520" y="22409"/>
                  </a:lnTo>
                  <a:lnTo>
                    <a:pt x="40475" y="22421"/>
                  </a:lnTo>
                  <a:lnTo>
                    <a:pt x="40441" y="22444"/>
                  </a:lnTo>
                  <a:lnTo>
                    <a:pt x="40418" y="22478"/>
                  </a:lnTo>
                  <a:lnTo>
                    <a:pt x="38370" y="21295"/>
                  </a:lnTo>
                  <a:lnTo>
                    <a:pt x="38382" y="21226"/>
                  </a:lnTo>
                  <a:lnTo>
                    <a:pt x="38382" y="21192"/>
                  </a:lnTo>
                  <a:lnTo>
                    <a:pt x="38370" y="21158"/>
                  </a:lnTo>
                  <a:lnTo>
                    <a:pt x="38347" y="21124"/>
                  </a:lnTo>
                  <a:lnTo>
                    <a:pt x="38325" y="21101"/>
                  </a:lnTo>
                  <a:lnTo>
                    <a:pt x="38302" y="21079"/>
                  </a:lnTo>
                  <a:lnTo>
                    <a:pt x="38268" y="21056"/>
                  </a:lnTo>
                  <a:lnTo>
                    <a:pt x="38234" y="21044"/>
                  </a:lnTo>
                  <a:lnTo>
                    <a:pt x="38154" y="21044"/>
                  </a:lnTo>
                  <a:lnTo>
                    <a:pt x="38120" y="21056"/>
                  </a:lnTo>
                  <a:lnTo>
                    <a:pt x="38086" y="21079"/>
                  </a:lnTo>
                  <a:lnTo>
                    <a:pt x="38052" y="21101"/>
                  </a:lnTo>
                  <a:lnTo>
                    <a:pt x="38029" y="21124"/>
                  </a:lnTo>
                  <a:lnTo>
                    <a:pt x="38018" y="21158"/>
                  </a:lnTo>
                  <a:lnTo>
                    <a:pt x="38006" y="21192"/>
                  </a:lnTo>
                  <a:lnTo>
                    <a:pt x="38006" y="21226"/>
                  </a:lnTo>
                  <a:lnTo>
                    <a:pt x="38006" y="21295"/>
                  </a:lnTo>
                  <a:lnTo>
                    <a:pt x="35970" y="22466"/>
                  </a:lnTo>
                  <a:lnTo>
                    <a:pt x="35936" y="22444"/>
                  </a:lnTo>
                  <a:lnTo>
                    <a:pt x="35902" y="22409"/>
                  </a:lnTo>
                  <a:lnTo>
                    <a:pt x="35868" y="22398"/>
                  </a:lnTo>
                  <a:lnTo>
                    <a:pt x="35777" y="22398"/>
                  </a:lnTo>
                  <a:lnTo>
                    <a:pt x="35731" y="22421"/>
                  </a:lnTo>
                  <a:lnTo>
                    <a:pt x="35697" y="22444"/>
                  </a:lnTo>
                  <a:lnTo>
                    <a:pt x="35674" y="22478"/>
                  </a:lnTo>
                  <a:lnTo>
                    <a:pt x="33627" y="21295"/>
                  </a:lnTo>
                  <a:lnTo>
                    <a:pt x="33638" y="21226"/>
                  </a:lnTo>
                  <a:lnTo>
                    <a:pt x="33638" y="21192"/>
                  </a:lnTo>
                  <a:lnTo>
                    <a:pt x="33627" y="21158"/>
                  </a:lnTo>
                  <a:lnTo>
                    <a:pt x="33604" y="21124"/>
                  </a:lnTo>
                  <a:lnTo>
                    <a:pt x="33581" y="21101"/>
                  </a:lnTo>
                  <a:lnTo>
                    <a:pt x="33558" y="21079"/>
                  </a:lnTo>
                  <a:lnTo>
                    <a:pt x="33524" y="21056"/>
                  </a:lnTo>
                  <a:lnTo>
                    <a:pt x="33490" y="21044"/>
                  </a:lnTo>
                  <a:lnTo>
                    <a:pt x="33411" y="21044"/>
                  </a:lnTo>
                  <a:lnTo>
                    <a:pt x="33376" y="21056"/>
                  </a:lnTo>
                  <a:lnTo>
                    <a:pt x="33342" y="21079"/>
                  </a:lnTo>
                  <a:lnTo>
                    <a:pt x="33320" y="21101"/>
                  </a:lnTo>
                  <a:lnTo>
                    <a:pt x="33297" y="21124"/>
                  </a:lnTo>
                  <a:lnTo>
                    <a:pt x="33285" y="21158"/>
                  </a:lnTo>
                  <a:lnTo>
                    <a:pt x="33274" y="21192"/>
                  </a:lnTo>
                  <a:lnTo>
                    <a:pt x="33263" y="21226"/>
                  </a:lnTo>
                  <a:lnTo>
                    <a:pt x="33274" y="21283"/>
                  </a:lnTo>
                  <a:lnTo>
                    <a:pt x="31261" y="22455"/>
                  </a:lnTo>
                  <a:lnTo>
                    <a:pt x="31226" y="22421"/>
                  </a:lnTo>
                  <a:lnTo>
                    <a:pt x="31181" y="22387"/>
                  </a:lnTo>
                  <a:lnTo>
                    <a:pt x="31135" y="22364"/>
                  </a:lnTo>
                  <a:lnTo>
                    <a:pt x="31033" y="22364"/>
                  </a:lnTo>
                  <a:lnTo>
                    <a:pt x="30999" y="22375"/>
                  </a:lnTo>
                  <a:lnTo>
                    <a:pt x="30965" y="22398"/>
                  </a:lnTo>
                  <a:lnTo>
                    <a:pt x="30931" y="22421"/>
                  </a:lnTo>
                  <a:lnTo>
                    <a:pt x="30908" y="22455"/>
                  </a:lnTo>
                  <a:lnTo>
                    <a:pt x="30885" y="22489"/>
                  </a:lnTo>
                  <a:lnTo>
                    <a:pt x="30874" y="22535"/>
                  </a:lnTo>
                  <a:lnTo>
                    <a:pt x="30862" y="22580"/>
                  </a:lnTo>
                  <a:lnTo>
                    <a:pt x="30874" y="22614"/>
                  </a:lnTo>
                  <a:lnTo>
                    <a:pt x="30885" y="22660"/>
                  </a:lnTo>
                  <a:lnTo>
                    <a:pt x="30919" y="22717"/>
                  </a:lnTo>
                  <a:lnTo>
                    <a:pt x="30976" y="22762"/>
                  </a:lnTo>
                  <a:lnTo>
                    <a:pt x="31010" y="22785"/>
                  </a:lnTo>
                  <a:lnTo>
                    <a:pt x="31056" y="22785"/>
                  </a:lnTo>
                  <a:lnTo>
                    <a:pt x="31056" y="25117"/>
                  </a:lnTo>
                  <a:lnTo>
                    <a:pt x="31010" y="25128"/>
                  </a:lnTo>
                  <a:lnTo>
                    <a:pt x="30976" y="25140"/>
                  </a:lnTo>
                  <a:lnTo>
                    <a:pt x="30919" y="25196"/>
                  </a:lnTo>
                  <a:lnTo>
                    <a:pt x="30897" y="25219"/>
                  </a:lnTo>
                  <a:lnTo>
                    <a:pt x="30874" y="25253"/>
                  </a:lnTo>
                  <a:lnTo>
                    <a:pt x="30874" y="25299"/>
                  </a:lnTo>
                  <a:lnTo>
                    <a:pt x="30862" y="25333"/>
                  </a:lnTo>
                  <a:lnTo>
                    <a:pt x="30862" y="25367"/>
                  </a:lnTo>
                  <a:lnTo>
                    <a:pt x="30874" y="25413"/>
                  </a:lnTo>
                  <a:lnTo>
                    <a:pt x="28917" y="26539"/>
                  </a:lnTo>
                  <a:lnTo>
                    <a:pt x="28883" y="26493"/>
                  </a:lnTo>
                  <a:lnTo>
                    <a:pt x="28826" y="26459"/>
                  </a:lnTo>
                  <a:lnTo>
                    <a:pt x="28769" y="26436"/>
                  </a:lnTo>
                  <a:lnTo>
                    <a:pt x="28712" y="26425"/>
                  </a:lnTo>
                  <a:lnTo>
                    <a:pt x="28644" y="26436"/>
                  </a:lnTo>
                  <a:lnTo>
                    <a:pt x="28587" y="26459"/>
                  </a:lnTo>
                  <a:lnTo>
                    <a:pt x="28542" y="26493"/>
                  </a:lnTo>
                  <a:lnTo>
                    <a:pt x="28496" y="26550"/>
                  </a:lnTo>
                  <a:lnTo>
                    <a:pt x="26540" y="25413"/>
                  </a:lnTo>
                  <a:lnTo>
                    <a:pt x="26551" y="25378"/>
                  </a:lnTo>
                  <a:lnTo>
                    <a:pt x="26563" y="25333"/>
                  </a:lnTo>
                  <a:lnTo>
                    <a:pt x="26551" y="25287"/>
                  </a:lnTo>
                  <a:lnTo>
                    <a:pt x="26540" y="25253"/>
                  </a:lnTo>
                  <a:lnTo>
                    <a:pt x="26517" y="25219"/>
                  </a:lnTo>
                  <a:lnTo>
                    <a:pt x="26494" y="25185"/>
                  </a:lnTo>
                  <a:lnTo>
                    <a:pt x="26460" y="25151"/>
                  </a:lnTo>
                  <a:lnTo>
                    <a:pt x="26426" y="25140"/>
                  </a:lnTo>
                  <a:lnTo>
                    <a:pt x="26381" y="25128"/>
                  </a:lnTo>
                  <a:lnTo>
                    <a:pt x="26346" y="25117"/>
                  </a:lnTo>
                  <a:lnTo>
                    <a:pt x="26301" y="25128"/>
                  </a:lnTo>
                  <a:lnTo>
                    <a:pt x="26255" y="25140"/>
                  </a:lnTo>
                  <a:lnTo>
                    <a:pt x="26221" y="25151"/>
                  </a:lnTo>
                  <a:lnTo>
                    <a:pt x="26187" y="25185"/>
                  </a:lnTo>
                  <a:lnTo>
                    <a:pt x="26164" y="25219"/>
                  </a:lnTo>
                  <a:lnTo>
                    <a:pt x="26142" y="25253"/>
                  </a:lnTo>
                  <a:lnTo>
                    <a:pt x="26130" y="25287"/>
                  </a:lnTo>
                  <a:lnTo>
                    <a:pt x="26130" y="25333"/>
                  </a:lnTo>
                  <a:lnTo>
                    <a:pt x="26142" y="25401"/>
                  </a:lnTo>
                  <a:lnTo>
                    <a:pt x="24151" y="26550"/>
                  </a:lnTo>
                  <a:lnTo>
                    <a:pt x="24117" y="26516"/>
                  </a:lnTo>
                  <a:lnTo>
                    <a:pt x="24071" y="26482"/>
                  </a:lnTo>
                  <a:lnTo>
                    <a:pt x="24026" y="26459"/>
                  </a:lnTo>
                  <a:lnTo>
                    <a:pt x="23912" y="26459"/>
                  </a:lnTo>
                  <a:lnTo>
                    <a:pt x="23867" y="26482"/>
                  </a:lnTo>
                  <a:lnTo>
                    <a:pt x="23821" y="26516"/>
                  </a:lnTo>
                  <a:lnTo>
                    <a:pt x="23787" y="26562"/>
                  </a:lnTo>
                  <a:lnTo>
                    <a:pt x="21830" y="25424"/>
                  </a:lnTo>
                  <a:lnTo>
                    <a:pt x="21842" y="25378"/>
                  </a:lnTo>
                  <a:lnTo>
                    <a:pt x="21842" y="25333"/>
                  </a:lnTo>
                  <a:lnTo>
                    <a:pt x="21842" y="25287"/>
                  </a:lnTo>
                  <a:lnTo>
                    <a:pt x="21830" y="25242"/>
                  </a:lnTo>
                  <a:lnTo>
                    <a:pt x="21808" y="25196"/>
                  </a:lnTo>
                  <a:lnTo>
                    <a:pt x="21773" y="25162"/>
                  </a:lnTo>
                  <a:lnTo>
                    <a:pt x="21739" y="25128"/>
                  </a:lnTo>
                  <a:lnTo>
                    <a:pt x="21694" y="25105"/>
                  </a:lnTo>
                  <a:lnTo>
                    <a:pt x="21648" y="25094"/>
                  </a:lnTo>
                  <a:lnTo>
                    <a:pt x="21557" y="25094"/>
                  </a:lnTo>
                  <a:lnTo>
                    <a:pt x="21512" y="25105"/>
                  </a:lnTo>
                  <a:lnTo>
                    <a:pt x="21466" y="25128"/>
                  </a:lnTo>
                  <a:lnTo>
                    <a:pt x="21432" y="25162"/>
                  </a:lnTo>
                  <a:lnTo>
                    <a:pt x="21398" y="25196"/>
                  </a:lnTo>
                  <a:lnTo>
                    <a:pt x="21375" y="25242"/>
                  </a:lnTo>
                  <a:lnTo>
                    <a:pt x="21364" y="25287"/>
                  </a:lnTo>
                  <a:lnTo>
                    <a:pt x="21353" y="25333"/>
                  </a:lnTo>
                  <a:lnTo>
                    <a:pt x="21364" y="25378"/>
                  </a:lnTo>
                  <a:lnTo>
                    <a:pt x="21375" y="25424"/>
                  </a:lnTo>
                  <a:lnTo>
                    <a:pt x="19442" y="26539"/>
                  </a:lnTo>
                  <a:lnTo>
                    <a:pt x="19407" y="26493"/>
                  </a:lnTo>
                  <a:lnTo>
                    <a:pt x="19351" y="26459"/>
                  </a:lnTo>
                  <a:lnTo>
                    <a:pt x="19294" y="26436"/>
                  </a:lnTo>
                  <a:lnTo>
                    <a:pt x="19237" y="26425"/>
                  </a:lnTo>
                  <a:lnTo>
                    <a:pt x="19180" y="26436"/>
                  </a:lnTo>
                  <a:lnTo>
                    <a:pt x="19134" y="26448"/>
                  </a:lnTo>
                  <a:lnTo>
                    <a:pt x="19089" y="26471"/>
                  </a:lnTo>
                  <a:lnTo>
                    <a:pt x="19055" y="26505"/>
                  </a:lnTo>
                  <a:lnTo>
                    <a:pt x="19021" y="26539"/>
                  </a:lnTo>
                  <a:lnTo>
                    <a:pt x="18998" y="26584"/>
                  </a:lnTo>
                  <a:lnTo>
                    <a:pt x="18975" y="26630"/>
                  </a:lnTo>
                  <a:lnTo>
                    <a:pt x="18975" y="26687"/>
                  </a:lnTo>
                  <a:lnTo>
                    <a:pt x="18975" y="26732"/>
                  </a:lnTo>
                  <a:lnTo>
                    <a:pt x="18986" y="26778"/>
                  </a:lnTo>
                  <a:lnTo>
                    <a:pt x="19009" y="26823"/>
                  </a:lnTo>
                  <a:lnTo>
                    <a:pt x="19043" y="26857"/>
                  </a:lnTo>
                  <a:lnTo>
                    <a:pt x="19078" y="26891"/>
                  </a:lnTo>
                  <a:lnTo>
                    <a:pt x="19112" y="26914"/>
                  </a:lnTo>
                  <a:lnTo>
                    <a:pt x="19157" y="26926"/>
                  </a:lnTo>
                  <a:lnTo>
                    <a:pt x="19203" y="26937"/>
                  </a:lnTo>
                  <a:lnTo>
                    <a:pt x="19203" y="29201"/>
                  </a:lnTo>
                  <a:lnTo>
                    <a:pt x="19157" y="29212"/>
                  </a:lnTo>
                  <a:lnTo>
                    <a:pt x="19112" y="29223"/>
                  </a:lnTo>
                  <a:lnTo>
                    <a:pt x="19078" y="29246"/>
                  </a:lnTo>
                  <a:lnTo>
                    <a:pt x="19043" y="29280"/>
                  </a:lnTo>
                  <a:lnTo>
                    <a:pt x="19021" y="29314"/>
                  </a:lnTo>
                  <a:lnTo>
                    <a:pt x="19009" y="29348"/>
                  </a:lnTo>
                  <a:lnTo>
                    <a:pt x="18986" y="29394"/>
                  </a:lnTo>
                  <a:lnTo>
                    <a:pt x="18986" y="29439"/>
                  </a:lnTo>
                  <a:lnTo>
                    <a:pt x="18998" y="29485"/>
                  </a:lnTo>
                  <a:lnTo>
                    <a:pt x="19009" y="29542"/>
                  </a:lnTo>
                  <a:lnTo>
                    <a:pt x="19032" y="29576"/>
                  </a:lnTo>
                  <a:lnTo>
                    <a:pt x="19055" y="29610"/>
                  </a:lnTo>
                  <a:lnTo>
                    <a:pt x="19100" y="29644"/>
                  </a:lnTo>
                  <a:lnTo>
                    <a:pt x="19134" y="29667"/>
                  </a:lnTo>
                  <a:lnTo>
                    <a:pt x="19180" y="29678"/>
                  </a:lnTo>
                  <a:lnTo>
                    <a:pt x="19237" y="29690"/>
                  </a:lnTo>
                  <a:lnTo>
                    <a:pt x="19294" y="29678"/>
                  </a:lnTo>
                  <a:lnTo>
                    <a:pt x="19351" y="29656"/>
                  </a:lnTo>
                  <a:lnTo>
                    <a:pt x="19396" y="29621"/>
                  </a:lnTo>
                  <a:lnTo>
                    <a:pt x="19430" y="29576"/>
                  </a:lnTo>
                  <a:lnTo>
                    <a:pt x="21421" y="30725"/>
                  </a:lnTo>
                  <a:lnTo>
                    <a:pt x="21409" y="30793"/>
                  </a:lnTo>
                  <a:lnTo>
                    <a:pt x="21421" y="30861"/>
                  </a:lnTo>
                  <a:lnTo>
                    <a:pt x="21455" y="30918"/>
                  </a:lnTo>
                  <a:lnTo>
                    <a:pt x="21500" y="30952"/>
                  </a:lnTo>
                  <a:lnTo>
                    <a:pt x="21569" y="30975"/>
                  </a:lnTo>
                  <a:lnTo>
                    <a:pt x="21569" y="33330"/>
                  </a:lnTo>
                  <a:lnTo>
                    <a:pt x="21535" y="33341"/>
                  </a:lnTo>
                  <a:lnTo>
                    <a:pt x="21500" y="33353"/>
                  </a:lnTo>
                  <a:lnTo>
                    <a:pt x="21432" y="33398"/>
                  </a:lnTo>
                  <a:lnTo>
                    <a:pt x="21409" y="33432"/>
                  </a:lnTo>
                  <a:lnTo>
                    <a:pt x="21398" y="33466"/>
                  </a:lnTo>
                  <a:lnTo>
                    <a:pt x="21387" y="33500"/>
                  </a:lnTo>
                  <a:lnTo>
                    <a:pt x="21375" y="33546"/>
                  </a:lnTo>
                  <a:lnTo>
                    <a:pt x="21387" y="33580"/>
                  </a:lnTo>
                  <a:lnTo>
                    <a:pt x="21398" y="33626"/>
                  </a:lnTo>
                  <a:lnTo>
                    <a:pt x="19407" y="34775"/>
                  </a:lnTo>
                  <a:lnTo>
                    <a:pt x="19373" y="34729"/>
                  </a:lnTo>
                  <a:lnTo>
                    <a:pt x="19328" y="34706"/>
                  </a:lnTo>
                  <a:lnTo>
                    <a:pt x="19282" y="34684"/>
                  </a:lnTo>
                  <a:lnTo>
                    <a:pt x="19180" y="34684"/>
                  </a:lnTo>
                  <a:lnTo>
                    <a:pt x="19123" y="34706"/>
                  </a:lnTo>
                  <a:lnTo>
                    <a:pt x="19089" y="34740"/>
                  </a:lnTo>
                  <a:lnTo>
                    <a:pt x="19055" y="34775"/>
                  </a:lnTo>
                  <a:lnTo>
                    <a:pt x="17041" y="33614"/>
                  </a:lnTo>
                  <a:lnTo>
                    <a:pt x="17053" y="33580"/>
                  </a:lnTo>
                  <a:lnTo>
                    <a:pt x="17053" y="33546"/>
                  </a:lnTo>
                  <a:lnTo>
                    <a:pt x="17053" y="33512"/>
                  </a:lnTo>
                  <a:lnTo>
                    <a:pt x="17041" y="33478"/>
                  </a:lnTo>
                  <a:lnTo>
                    <a:pt x="17007" y="33409"/>
                  </a:lnTo>
                  <a:lnTo>
                    <a:pt x="16950" y="33375"/>
                  </a:lnTo>
                  <a:lnTo>
                    <a:pt x="16916" y="33364"/>
                  </a:lnTo>
                  <a:lnTo>
                    <a:pt x="16871" y="33353"/>
                  </a:lnTo>
                  <a:lnTo>
                    <a:pt x="16871" y="30964"/>
                  </a:lnTo>
                  <a:lnTo>
                    <a:pt x="16939" y="30941"/>
                  </a:lnTo>
                  <a:lnTo>
                    <a:pt x="16984" y="30907"/>
                  </a:lnTo>
                  <a:lnTo>
                    <a:pt x="17019" y="30850"/>
                  </a:lnTo>
                  <a:lnTo>
                    <a:pt x="17030" y="30793"/>
                  </a:lnTo>
                  <a:lnTo>
                    <a:pt x="17030" y="30748"/>
                  </a:lnTo>
                  <a:lnTo>
                    <a:pt x="17019" y="30725"/>
                  </a:lnTo>
                  <a:lnTo>
                    <a:pt x="16984" y="30668"/>
                  </a:lnTo>
                  <a:lnTo>
                    <a:pt x="16928" y="30634"/>
                  </a:lnTo>
                  <a:lnTo>
                    <a:pt x="16893" y="30623"/>
                  </a:lnTo>
                  <a:lnTo>
                    <a:pt x="16859" y="30611"/>
                  </a:lnTo>
                  <a:lnTo>
                    <a:pt x="16814" y="30623"/>
                  </a:lnTo>
                  <a:lnTo>
                    <a:pt x="16780" y="30634"/>
                  </a:lnTo>
                  <a:lnTo>
                    <a:pt x="16746" y="30657"/>
                  </a:lnTo>
                  <a:lnTo>
                    <a:pt x="16723" y="30691"/>
                  </a:lnTo>
                  <a:lnTo>
                    <a:pt x="14652" y="29496"/>
                  </a:lnTo>
                  <a:lnTo>
                    <a:pt x="14664" y="29439"/>
                  </a:lnTo>
                  <a:lnTo>
                    <a:pt x="14652" y="29405"/>
                  </a:lnTo>
                  <a:lnTo>
                    <a:pt x="14641" y="29371"/>
                  </a:lnTo>
                  <a:lnTo>
                    <a:pt x="14607" y="29326"/>
                  </a:lnTo>
                  <a:lnTo>
                    <a:pt x="14561" y="29292"/>
                  </a:lnTo>
                  <a:lnTo>
                    <a:pt x="14527" y="29280"/>
                  </a:lnTo>
                  <a:lnTo>
                    <a:pt x="14493" y="29269"/>
                  </a:lnTo>
                  <a:lnTo>
                    <a:pt x="14459" y="29280"/>
                  </a:lnTo>
                  <a:lnTo>
                    <a:pt x="14425" y="29292"/>
                  </a:lnTo>
                  <a:lnTo>
                    <a:pt x="14368" y="29326"/>
                  </a:lnTo>
                  <a:lnTo>
                    <a:pt x="14334" y="29371"/>
                  </a:lnTo>
                  <a:lnTo>
                    <a:pt x="14323" y="29405"/>
                  </a:lnTo>
                  <a:lnTo>
                    <a:pt x="14323" y="29439"/>
                  </a:lnTo>
                  <a:lnTo>
                    <a:pt x="14334" y="29485"/>
                  </a:lnTo>
                  <a:lnTo>
                    <a:pt x="12321" y="30645"/>
                  </a:lnTo>
                  <a:lnTo>
                    <a:pt x="12286" y="30600"/>
                  </a:lnTo>
                  <a:lnTo>
                    <a:pt x="12241" y="30566"/>
                  </a:lnTo>
                  <a:lnTo>
                    <a:pt x="12184" y="30554"/>
                  </a:lnTo>
                  <a:lnTo>
                    <a:pt x="12127" y="30543"/>
                  </a:lnTo>
                  <a:lnTo>
                    <a:pt x="12059" y="30554"/>
                  </a:lnTo>
                  <a:lnTo>
                    <a:pt x="12002" y="30577"/>
                  </a:lnTo>
                  <a:lnTo>
                    <a:pt x="11957" y="30611"/>
                  </a:lnTo>
                  <a:lnTo>
                    <a:pt x="11911" y="30657"/>
                  </a:lnTo>
                  <a:lnTo>
                    <a:pt x="9954" y="29519"/>
                  </a:lnTo>
                  <a:lnTo>
                    <a:pt x="9966" y="29485"/>
                  </a:lnTo>
                  <a:lnTo>
                    <a:pt x="9966" y="29439"/>
                  </a:lnTo>
                  <a:lnTo>
                    <a:pt x="9966" y="29394"/>
                  </a:lnTo>
                  <a:lnTo>
                    <a:pt x="9954" y="29360"/>
                  </a:lnTo>
                  <a:lnTo>
                    <a:pt x="9932" y="29326"/>
                  </a:lnTo>
                  <a:lnTo>
                    <a:pt x="9909" y="29292"/>
                  </a:lnTo>
                  <a:lnTo>
                    <a:pt x="9875" y="29269"/>
                  </a:lnTo>
                  <a:lnTo>
                    <a:pt x="9841" y="29246"/>
                  </a:lnTo>
                  <a:lnTo>
                    <a:pt x="9807" y="29235"/>
                  </a:lnTo>
                  <a:lnTo>
                    <a:pt x="9761" y="29223"/>
                  </a:lnTo>
                  <a:lnTo>
                    <a:pt x="9761" y="26857"/>
                  </a:lnTo>
                  <a:lnTo>
                    <a:pt x="9829" y="26846"/>
                  </a:lnTo>
                  <a:lnTo>
                    <a:pt x="9875" y="26800"/>
                  </a:lnTo>
                  <a:lnTo>
                    <a:pt x="9909" y="26755"/>
                  </a:lnTo>
                  <a:lnTo>
                    <a:pt x="9920" y="26687"/>
                  </a:lnTo>
                  <a:lnTo>
                    <a:pt x="9920" y="26653"/>
                  </a:lnTo>
                  <a:lnTo>
                    <a:pt x="9909" y="26618"/>
                  </a:lnTo>
                  <a:lnTo>
                    <a:pt x="9875" y="26562"/>
                  </a:lnTo>
                  <a:lnTo>
                    <a:pt x="9818" y="26516"/>
                  </a:lnTo>
                  <a:lnTo>
                    <a:pt x="9784" y="26516"/>
                  </a:lnTo>
                  <a:lnTo>
                    <a:pt x="9750" y="26505"/>
                  </a:lnTo>
                  <a:lnTo>
                    <a:pt x="9704" y="26516"/>
                  </a:lnTo>
                  <a:lnTo>
                    <a:pt x="9670" y="26527"/>
                  </a:lnTo>
                  <a:lnTo>
                    <a:pt x="9636" y="26550"/>
                  </a:lnTo>
                  <a:lnTo>
                    <a:pt x="9602" y="26584"/>
                  </a:lnTo>
                  <a:lnTo>
                    <a:pt x="7554" y="25401"/>
                  </a:lnTo>
                  <a:lnTo>
                    <a:pt x="7566" y="25333"/>
                  </a:lnTo>
                  <a:lnTo>
                    <a:pt x="7566" y="25299"/>
                  </a:lnTo>
                  <a:lnTo>
                    <a:pt x="7554" y="25265"/>
                  </a:lnTo>
                  <a:lnTo>
                    <a:pt x="7531" y="25231"/>
                  </a:lnTo>
                  <a:lnTo>
                    <a:pt x="7509" y="25196"/>
                  </a:lnTo>
                  <a:lnTo>
                    <a:pt x="7475" y="25174"/>
                  </a:lnTo>
                  <a:lnTo>
                    <a:pt x="7440" y="25151"/>
                  </a:lnTo>
                  <a:lnTo>
                    <a:pt x="7406" y="25140"/>
                  </a:lnTo>
                  <a:lnTo>
                    <a:pt x="7327" y="25140"/>
                  </a:lnTo>
                  <a:lnTo>
                    <a:pt x="7293" y="25151"/>
                  </a:lnTo>
                  <a:lnTo>
                    <a:pt x="7258" y="25174"/>
                  </a:lnTo>
                  <a:lnTo>
                    <a:pt x="7236" y="25196"/>
                  </a:lnTo>
                  <a:lnTo>
                    <a:pt x="7213" y="25231"/>
                  </a:lnTo>
                  <a:lnTo>
                    <a:pt x="7190" y="25265"/>
                  </a:lnTo>
                  <a:lnTo>
                    <a:pt x="7179" y="25299"/>
                  </a:lnTo>
                  <a:lnTo>
                    <a:pt x="7179" y="25333"/>
                  </a:lnTo>
                  <a:lnTo>
                    <a:pt x="7190" y="25401"/>
                  </a:lnTo>
                  <a:lnTo>
                    <a:pt x="5177" y="26562"/>
                  </a:lnTo>
                  <a:lnTo>
                    <a:pt x="5143" y="26516"/>
                  </a:lnTo>
                  <a:lnTo>
                    <a:pt x="5109" y="26493"/>
                  </a:lnTo>
                  <a:lnTo>
                    <a:pt x="5052" y="26471"/>
                  </a:lnTo>
                  <a:lnTo>
                    <a:pt x="4995" y="26459"/>
                  </a:lnTo>
                  <a:lnTo>
                    <a:pt x="4949" y="26471"/>
                  </a:lnTo>
                  <a:lnTo>
                    <a:pt x="4892" y="26493"/>
                  </a:lnTo>
                  <a:lnTo>
                    <a:pt x="4858" y="26516"/>
                  </a:lnTo>
                  <a:lnTo>
                    <a:pt x="4824" y="26562"/>
                  </a:lnTo>
                  <a:lnTo>
                    <a:pt x="2856" y="25424"/>
                  </a:lnTo>
                  <a:lnTo>
                    <a:pt x="2868" y="25378"/>
                  </a:lnTo>
                  <a:lnTo>
                    <a:pt x="2868" y="25333"/>
                  </a:lnTo>
                  <a:lnTo>
                    <a:pt x="2868" y="25287"/>
                  </a:lnTo>
                  <a:lnTo>
                    <a:pt x="2856" y="25242"/>
                  </a:lnTo>
                  <a:lnTo>
                    <a:pt x="2833" y="25196"/>
                  </a:lnTo>
                  <a:lnTo>
                    <a:pt x="2799" y="25162"/>
                  </a:lnTo>
                  <a:lnTo>
                    <a:pt x="2765" y="25140"/>
                  </a:lnTo>
                  <a:lnTo>
                    <a:pt x="2720" y="25117"/>
                  </a:lnTo>
                  <a:lnTo>
                    <a:pt x="2674" y="25105"/>
                  </a:lnTo>
                  <a:lnTo>
                    <a:pt x="2629" y="25094"/>
                  </a:lnTo>
                  <a:lnTo>
                    <a:pt x="2583" y="25105"/>
                  </a:lnTo>
                  <a:lnTo>
                    <a:pt x="2538" y="25117"/>
                  </a:lnTo>
                  <a:lnTo>
                    <a:pt x="2492" y="25140"/>
                  </a:lnTo>
                  <a:lnTo>
                    <a:pt x="2458" y="25162"/>
                  </a:lnTo>
                  <a:lnTo>
                    <a:pt x="2435" y="25196"/>
                  </a:lnTo>
                  <a:lnTo>
                    <a:pt x="2413" y="25242"/>
                  </a:lnTo>
                  <a:lnTo>
                    <a:pt x="2401" y="25287"/>
                  </a:lnTo>
                  <a:lnTo>
                    <a:pt x="2390" y="25333"/>
                  </a:lnTo>
                  <a:lnTo>
                    <a:pt x="2390" y="25378"/>
                  </a:lnTo>
                  <a:lnTo>
                    <a:pt x="2413" y="25424"/>
                  </a:lnTo>
                  <a:lnTo>
                    <a:pt x="410" y="26573"/>
                  </a:lnTo>
                  <a:lnTo>
                    <a:pt x="388" y="26539"/>
                  </a:lnTo>
                  <a:lnTo>
                    <a:pt x="342" y="26516"/>
                  </a:lnTo>
                  <a:lnTo>
                    <a:pt x="308" y="26505"/>
                  </a:lnTo>
                  <a:lnTo>
                    <a:pt x="263" y="26493"/>
                  </a:lnTo>
                  <a:lnTo>
                    <a:pt x="217" y="26493"/>
                  </a:lnTo>
                  <a:lnTo>
                    <a:pt x="183" y="26505"/>
                  </a:lnTo>
                  <a:lnTo>
                    <a:pt x="160" y="26527"/>
                  </a:lnTo>
                  <a:lnTo>
                    <a:pt x="126" y="26550"/>
                  </a:lnTo>
                  <a:lnTo>
                    <a:pt x="103" y="26573"/>
                  </a:lnTo>
                  <a:lnTo>
                    <a:pt x="92" y="26607"/>
                  </a:lnTo>
                  <a:lnTo>
                    <a:pt x="81" y="26641"/>
                  </a:lnTo>
                  <a:lnTo>
                    <a:pt x="69" y="26687"/>
                  </a:lnTo>
                  <a:lnTo>
                    <a:pt x="81" y="26755"/>
                  </a:lnTo>
                  <a:lnTo>
                    <a:pt x="115" y="26812"/>
                  </a:lnTo>
                  <a:lnTo>
                    <a:pt x="172" y="26846"/>
                  </a:lnTo>
                  <a:lnTo>
                    <a:pt x="240" y="26869"/>
                  </a:lnTo>
                  <a:lnTo>
                    <a:pt x="240" y="29189"/>
                  </a:lnTo>
                  <a:lnTo>
                    <a:pt x="183" y="29189"/>
                  </a:lnTo>
                  <a:lnTo>
                    <a:pt x="149" y="29212"/>
                  </a:lnTo>
                  <a:lnTo>
                    <a:pt x="103" y="29235"/>
                  </a:lnTo>
                  <a:lnTo>
                    <a:pt x="69" y="29269"/>
                  </a:lnTo>
                  <a:lnTo>
                    <a:pt x="46" y="29303"/>
                  </a:lnTo>
                  <a:lnTo>
                    <a:pt x="24" y="29348"/>
                  </a:lnTo>
                  <a:lnTo>
                    <a:pt x="12" y="29394"/>
                  </a:lnTo>
                  <a:lnTo>
                    <a:pt x="1" y="29439"/>
                  </a:lnTo>
                  <a:lnTo>
                    <a:pt x="12" y="29496"/>
                  </a:lnTo>
                  <a:lnTo>
                    <a:pt x="24" y="29542"/>
                  </a:lnTo>
                  <a:lnTo>
                    <a:pt x="46" y="29587"/>
                  </a:lnTo>
                  <a:lnTo>
                    <a:pt x="81" y="29621"/>
                  </a:lnTo>
                  <a:lnTo>
                    <a:pt x="115" y="29656"/>
                  </a:lnTo>
                  <a:lnTo>
                    <a:pt x="160" y="29678"/>
                  </a:lnTo>
                  <a:lnTo>
                    <a:pt x="206" y="29690"/>
                  </a:lnTo>
                  <a:lnTo>
                    <a:pt x="263" y="29701"/>
                  </a:lnTo>
                  <a:lnTo>
                    <a:pt x="331" y="29690"/>
                  </a:lnTo>
                  <a:lnTo>
                    <a:pt x="388" y="29667"/>
                  </a:lnTo>
                  <a:lnTo>
                    <a:pt x="433" y="29633"/>
                  </a:lnTo>
                  <a:lnTo>
                    <a:pt x="479" y="29576"/>
                  </a:lnTo>
                  <a:lnTo>
                    <a:pt x="2469" y="30736"/>
                  </a:lnTo>
                  <a:lnTo>
                    <a:pt x="2458" y="30793"/>
                  </a:lnTo>
                  <a:lnTo>
                    <a:pt x="2469" y="30827"/>
                  </a:lnTo>
                  <a:lnTo>
                    <a:pt x="2481" y="30850"/>
                  </a:lnTo>
                  <a:lnTo>
                    <a:pt x="2515" y="30907"/>
                  </a:lnTo>
                  <a:lnTo>
                    <a:pt x="2560" y="30941"/>
                  </a:lnTo>
                  <a:lnTo>
                    <a:pt x="2595" y="30952"/>
                  </a:lnTo>
                  <a:lnTo>
                    <a:pt x="2663" y="30952"/>
                  </a:lnTo>
                  <a:lnTo>
                    <a:pt x="2697" y="30941"/>
                  </a:lnTo>
                  <a:lnTo>
                    <a:pt x="2754" y="30907"/>
                  </a:lnTo>
                  <a:lnTo>
                    <a:pt x="2788" y="30850"/>
                  </a:lnTo>
                  <a:lnTo>
                    <a:pt x="2799" y="30827"/>
                  </a:lnTo>
                  <a:lnTo>
                    <a:pt x="2799" y="30793"/>
                  </a:lnTo>
                  <a:lnTo>
                    <a:pt x="2788" y="30725"/>
                  </a:lnTo>
                  <a:lnTo>
                    <a:pt x="4824" y="29553"/>
                  </a:lnTo>
                  <a:lnTo>
                    <a:pt x="4858" y="29599"/>
                  </a:lnTo>
                  <a:lnTo>
                    <a:pt x="4904" y="29621"/>
                  </a:lnTo>
                  <a:lnTo>
                    <a:pt x="4949" y="29644"/>
                  </a:lnTo>
                  <a:lnTo>
                    <a:pt x="4995" y="29656"/>
                  </a:lnTo>
                  <a:lnTo>
                    <a:pt x="5052" y="29644"/>
                  </a:lnTo>
                  <a:lnTo>
                    <a:pt x="5097" y="29621"/>
                  </a:lnTo>
                  <a:lnTo>
                    <a:pt x="5143" y="29599"/>
                  </a:lnTo>
                  <a:lnTo>
                    <a:pt x="5177" y="29553"/>
                  </a:lnTo>
                  <a:lnTo>
                    <a:pt x="7179" y="30714"/>
                  </a:lnTo>
                  <a:lnTo>
                    <a:pt x="7167" y="30748"/>
                  </a:lnTo>
                  <a:lnTo>
                    <a:pt x="7167" y="30793"/>
                  </a:lnTo>
                  <a:lnTo>
                    <a:pt x="7167" y="30827"/>
                  </a:lnTo>
                  <a:lnTo>
                    <a:pt x="7179" y="30861"/>
                  </a:lnTo>
                  <a:lnTo>
                    <a:pt x="7224" y="30918"/>
                  </a:lnTo>
                  <a:lnTo>
                    <a:pt x="7281" y="30964"/>
                  </a:lnTo>
                  <a:lnTo>
                    <a:pt x="7315" y="30987"/>
                  </a:lnTo>
                  <a:lnTo>
                    <a:pt x="7349" y="30987"/>
                  </a:lnTo>
                  <a:lnTo>
                    <a:pt x="7349" y="33353"/>
                  </a:lnTo>
                  <a:lnTo>
                    <a:pt x="7281" y="33375"/>
                  </a:lnTo>
                  <a:lnTo>
                    <a:pt x="7224" y="33421"/>
                  </a:lnTo>
                  <a:lnTo>
                    <a:pt x="7190" y="33478"/>
                  </a:lnTo>
                  <a:lnTo>
                    <a:pt x="7179" y="33512"/>
                  </a:lnTo>
                  <a:lnTo>
                    <a:pt x="7179" y="33546"/>
                  </a:lnTo>
                  <a:lnTo>
                    <a:pt x="7190" y="33614"/>
                  </a:lnTo>
                  <a:lnTo>
                    <a:pt x="5200" y="34763"/>
                  </a:lnTo>
                  <a:lnTo>
                    <a:pt x="5165" y="34718"/>
                  </a:lnTo>
                  <a:lnTo>
                    <a:pt x="5109" y="34684"/>
                  </a:lnTo>
                  <a:lnTo>
                    <a:pt x="5063" y="34661"/>
                  </a:lnTo>
                  <a:lnTo>
                    <a:pt x="4949" y="34661"/>
                  </a:lnTo>
                  <a:lnTo>
                    <a:pt x="4904" y="34672"/>
                  </a:lnTo>
                  <a:lnTo>
                    <a:pt x="4870" y="34695"/>
                  </a:lnTo>
                  <a:lnTo>
                    <a:pt x="4836" y="34729"/>
                  </a:lnTo>
                  <a:lnTo>
                    <a:pt x="4801" y="34763"/>
                  </a:lnTo>
                  <a:lnTo>
                    <a:pt x="4779" y="34797"/>
                  </a:lnTo>
                  <a:lnTo>
                    <a:pt x="4767" y="34843"/>
                  </a:lnTo>
                  <a:lnTo>
                    <a:pt x="4767" y="34900"/>
                  </a:lnTo>
                  <a:lnTo>
                    <a:pt x="4767" y="34934"/>
                  </a:lnTo>
                  <a:lnTo>
                    <a:pt x="4779" y="34979"/>
                  </a:lnTo>
                  <a:lnTo>
                    <a:pt x="4801" y="35025"/>
                  </a:lnTo>
                  <a:lnTo>
                    <a:pt x="4824" y="35059"/>
                  </a:lnTo>
                  <a:lnTo>
                    <a:pt x="4858" y="35082"/>
                  </a:lnTo>
                  <a:lnTo>
                    <a:pt x="4892" y="35104"/>
                  </a:lnTo>
                  <a:lnTo>
                    <a:pt x="4938" y="35127"/>
                  </a:lnTo>
                  <a:lnTo>
                    <a:pt x="4972" y="35127"/>
                  </a:lnTo>
                  <a:lnTo>
                    <a:pt x="4972" y="37482"/>
                  </a:lnTo>
                  <a:lnTo>
                    <a:pt x="4915" y="37505"/>
                  </a:lnTo>
                  <a:lnTo>
                    <a:pt x="4870" y="37539"/>
                  </a:lnTo>
                  <a:lnTo>
                    <a:pt x="4836" y="37584"/>
                  </a:lnTo>
                  <a:lnTo>
                    <a:pt x="4824" y="37652"/>
                  </a:lnTo>
                  <a:lnTo>
                    <a:pt x="4836" y="37709"/>
                  </a:lnTo>
                  <a:lnTo>
                    <a:pt x="2811" y="38881"/>
                  </a:lnTo>
                  <a:lnTo>
                    <a:pt x="2777" y="38836"/>
                  </a:lnTo>
                  <a:lnTo>
                    <a:pt x="2731" y="38801"/>
                  </a:lnTo>
                  <a:lnTo>
                    <a:pt x="2686" y="38790"/>
                  </a:lnTo>
                  <a:lnTo>
                    <a:pt x="2629" y="38779"/>
                  </a:lnTo>
                  <a:lnTo>
                    <a:pt x="2583" y="38779"/>
                  </a:lnTo>
                  <a:lnTo>
                    <a:pt x="2549" y="38801"/>
                  </a:lnTo>
                  <a:lnTo>
                    <a:pt x="2504" y="38813"/>
                  </a:lnTo>
                  <a:lnTo>
                    <a:pt x="2481" y="38847"/>
                  </a:lnTo>
                  <a:lnTo>
                    <a:pt x="2447" y="38881"/>
                  </a:lnTo>
                  <a:lnTo>
                    <a:pt x="2424" y="38915"/>
                  </a:lnTo>
                  <a:lnTo>
                    <a:pt x="2413" y="38949"/>
                  </a:lnTo>
                  <a:lnTo>
                    <a:pt x="2413" y="38995"/>
                  </a:lnTo>
                  <a:lnTo>
                    <a:pt x="2413" y="39040"/>
                  </a:lnTo>
                  <a:lnTo>
                    <a:pt x="2424" y="39074"/>
                  </a:lnTo>
                  <a:lnTo>
                    <a:pt x="2447" y="39109"/>
                  </a:lnTo>
                  <a:lnTo>
                    <a:pt x="2469" y="39143"/>
                  </a:lnTo>
                  <a:lnTo>
                    <a:pt x="2492" y="39165"/>
                  </a:lnTo>
                  <a:lnTo>
                    <a:pt x="2526" y="39188"/>
                  </a:lnTo>
                  <a:lnTo>
                    <a:pt x="2572" y="39211"/>
                  </a:lnTo>
                  <a:lnTo>
                    <a:pt x="2606" y="39211"/>
                  </a:lnTo>
                  <a:lnTo>
                    <a:pt x="2606" y="41509"/>
                  </a:lnTo>
                  <a:lnTo>
                    <a:pt x="2560" y="41520"/>
                  </a:lnTo>
                  <a:lnTo>
                    <a:pt x="2515" y="41532"/>
                  </a:lnTo>
                  <a:lnTo>
                    <a:pt x="2481" y="41554"/>
                  </a:lnTo>
                  <a:lnTo>
                    <a:pt x="2447" y="41588"/>
                  </a:lnTo>
                  <a:lnTo>
                    <a:pt x="2413" y="41623"/>
                  </a:lnTo>
                  <a:lnTo>
                    <a:pt x="2401" y="41668"/>
                  </a:lnTo>
                  <a:lnTo>
                    <a:pt x="2378" y="41714"/>
                  </a:lnTo>
                  <a:lnTo>
                    <a:pt x="2378" y="41759"/>
                  </a:lnTo>
                  <a:lnTo>
                    <a:pt x="2390" y="41805"/>
                  </a:lnTo>
                  <a:lnTo>
                    <a:pt x="2401" y="41850"/>
                  </a:lnTo>
                  <a:lnTo>
                    <a:pt x="2424" y="41896"/>
                  </a:lnTo>
                  <a:lnTo>
                    <a:pt x="2458" y="41930"/>
                  </a:lnTo>
                  <a:lnTo>
                    <a:pt x="2492" y="41964"/>
                  </a:lnTo>
                  <a:lnTo>
                    <a:pt x="2538" y="41987"/>
                  </a:lnTo>
                  <a:lnTo>
                    <a:pt x="2583" y="41998"/>
                  </a:lnTo>
                  <a:lnTo>
                    <a:pt x="2629" y="42009"/>
                  </a:lnTo>
                  <a:lnTo>
                    <a:pt x="2697" y="41998"/>
                  </a:lnTo>
                  <a:lnTo>
                    <a:pt x="2754" y="41975"/>
                  </a:lnTo>
                  <a:lnTo>
                    <a:pt x="2799" y="41941"/>
                  </a:lnTo>
                  <a:lnTo>
                    <a:pt x="2845" y="41896"/>
                  </a:lnTo>
                  <a:lnTo>
                    <a:pt x="4813" y="43033"/>
                  </a:lnTo>
                  <a:lnTo>
                    <a:pt x="4801" y="43067"/>
                  </a:lnTo>
                  <a:lnTo>
                    <a:pt x="4790" y="43101"/>
                  </a:lnTo>
                  <a:lnTo>
                    <a:pt x="4801" y="43147"/>
                  </a:lnTo>
                  <a:lnTo>
                    <a:pt x="4813" y="43181"/>
                  </a:lnTo>
                  <a:lnTo>
                    <a:pt x="4824" y="43215"/>
                  </a:lnTo>
                  <a:lnTo>
                    <a:pt x="4858" y="43249"/>
                  </a:lnTo>
                  <a:lnTo>
                    <a:pt x="4881" y="43272"/>
                  </a:lnTo>
                  <a:lnTo>
                    <a:pt x="4915" y="43295"/>
                  </a:lnTo>
                  <a:lnTo>
                    <a:pt x="4961" y="43306"/>
                  </a:lnTo>
                  <a:lnTo>
                    <a:pt x="5040" y="43306"/>
                  </a:lnTo>
                  <a:lnTo>
                    <a:pt x="5086" y="43295"/>
                  </a:lnTo>
                  <a:lnTo>
                    <a:pt x="5120" y="43272"/>
                  </a:lnTo>
                  <a:lnTo>
                    <a:pt x="5143" y="43249"/>
                  </a:lnTo>
                  <a:lnTo>
                    <a:pt x="5177" y="43215"/>
                  </a:lnTo>
                  <a:lnTo>
                    <a:pt x="5188" y="43181"/>
                  </a:lnTo>
                  <a:lnTo>
                    <a:pt x="5200" y="43147"/>
                  </a:lnTo>
                  <a:lnTo>
                    <a:pt x="5211" y="43101"/>
                  </a:lnTo>
                  <a:lnTo>
                    <a:pt x="5200" y="43067"/>
                  </a:lnTo>
                  <a:lnTo>
                    <a:pt x="5188" y="43033"/>
                  </a:lnTo>
                  <a:lnTo>
                    <a:pt x="7236" y="41850"/>
                  </a:lnTo>
                  <a:lnTo>
                    <a:pt x="7258" y="41884"/>
                  </a:lnTo>
                  <a:lnTo>
                    <a:pt x="7293" y="41907"/>
                  </a:lnTo>
                  <a:lnTo>
                    <a:pt x="7327" y="41918"/>
                  </a:lnTo>
                  <a:lnTo>
                    <a:pt x="7406" y="41918"/>
                  </a:lnTo>
                  <a:lnTo>
                    <a:pt x="7452" y="41907"/>
                  </a:lnTo>
                  <a:lnTo>
                    <a:pt x="7475" y="41884"/>
                  </a:lnTo>
                  <a:lnTo>
                    <a:pt x="7509" y="41850"/>
                  </a:lnTo>
                  <a:lnTo>
                    <a:pt x="9590" y="43056"/>
                  </a:lnTo>
                  <a:lnTo>
                    <a:pt x="9579" y="43101"/>
                  </a:lnTo>
                  <a:lnTo>
                    <a:pt x="9590" y="43158"/>
                  </a:lnTo>
                  <a:lnTo>
                    <a:pt x="9625" y="43215"/>
                  </a:lnTo>
                  <a:lnTo>
                    <a:pt x="9670" y="43249"/>
                  </a:lnTo>
                  <a:lnTo>
                    <a:pt x="9716" y="43261"/>
                  </a:lnTo>
                  <a:lnTo>
                    <a:pt x="9716" y="45604"/>
                  </a:lnTo>
                  <a:lnTo>
                    <a:pt x="9670" y="45615"/>
                  </a:lnTo>
                  <a:lnTo>
                    <a:pt x="9625" y="45638"/>
                  </a:lnTo>
                  <a:lnTo>
                    <a:pt x="9590" y="45661"/>
                  </a:lnTo>
                  <a:lnTo>
                    <a:pt x="9556" y="45695"/>
                  </a:lnTo>
                  <a:lnTo>
                    <a:pt x="9534" y="45729"/>
                  </a:lnTo>
                  <a:lnTo>
                    <a:pt x="9511" y="45775"/>
                  </a:lnTo>
                  <a:lnTo>
                    <a:pt x="9499" y="45809"/>
                  </a:lnTo>
                  <a:lnTo>
                    <a:pt x="9488" y="45866"/>
                  </a:lnTo>
                  <a:lnTo>
                    <a:pt x="9499" y="45911"/>
                  </a:lnTo>
                  <a:lnTo>
                    <a:pt x="9511" y="45957"/>
                  </a:lnTo>
                  <a:lnTo>
                    <a:pt x="9534" y="46002"/>
                  </a:lnTo>
                  <a:lnTo>
                    <a:pt x="9568" y="46048"/>
                  </a:lnTo>
                  <a:lnTo>
                    <a:pt x="9602" y="46070"/>
                  </a:lnTo>
                  <a:lnTo>
                    <a:pt x="9647" y="46093"/>
                  </a:lnTo>
                  <a:lnTo>
                    <a:pt x="9693" y="46116"/>
                  </a:lnTo>
                  <a:lnTo>
                    <a:pt x="9750" y="46116"/>
                  </a:lnTo>
                  <a:lnTo>
                    <a:pt x="9818" y="46104"/>
                  </a:lnTo>
                  <a:lnTo>
                    <a:pt x="9875" y="46082"/>
                  </a:lnTo>
                  <a:lnTo>
                    <a:pt x="9920" y="46048"/>
                  </a:lnTo>
                  <a:lnTo>
                    <a:pt x="9966" y="46002"/>
                  </a:lnTo>
                  <a:lnTo>
                    <a:pt x="11934" y="47140"/>
                  </a:lnTo>
                  <a:lnTo>
                    <a:pt x="11922" y="47208"/>
                  </a:lnTo>
                  <a:lnTo>
                    <a:pt x="11934" y="47276"/>
                  </a:lnTo>
                  <a:lnTo>
                    <a:pt x="11968" y="47344"/>
                  </a:lnTo>
                  <a:lnTo>
                    <a:pt x="12025" y="47378"/>
                  </a:lnTo>
                  <a:lnTo>
                    <a:pt x="12093" y="47401"/>
                  </a:lnTo>
                  <a:lnTo>
                    <a:pt x="12093" y="49142"/>
                  </a:lnTo>
                  <a:lnTo>
                    <a:pt x="12139" y="49142"/>
                  </a:lnTo>
                  <a:lnTo>
                    <a:pt x="12139" y="47413"/>
                  </a:lnTo>
                  <a:lnTo>
                    <a:pt x="12173" y="47401"/>
                  </a:lnTo>
                  <a:lnTo>
                    <a:pt x="12207" y="47390"/>
                  </a:lnTo>
                  <a:lnTo>
                    <a:pt x="12241" y="47367"/>
                  </a:lnTo>
                  <a:lnTo>
                    <a:pt x="12264" y="47344"/>
                  </a:lnTo>
                  <a:lnTo>
                    <a:pt x="12286" y="47322"/>
                  </a:lnTo>
                  <a:lnTo>
                    <a:pt x="12309" y="47287"/>
                  </a:lnTo>
                  <a:lnTo>
                    <a:pt x="12321" y="47253"/>
                  </a:lnTo>
                  <a:lnTo>
                    <a:pt x="12321" y="47208"/>
                  </a:lnTo>
                  <a:lnTo>
                    <a:pt x="12321" y="47174"/>
                  </a:lnTo>
                  <a:lnTo>
                    <a:pt x="12309" y="47128"/>
                  </a:lnTo>
                  <a:lnTo>
                    <a:pt x="14323" y="45968"/>
                  </a:lnTo>
                  <a:lnTo>
                    <a:pt x="14357" y="46013"/>
                  </a:lnTo>
                  <a:lnTo>
                    <a:pt x="14391" y="46036"/>
                  </a:lnTo>
                  <a:lnTo>
                    <a:pt x="14436" y="46059"/>
                  </a:lnTo>
                  <a:lnTo>
                    <a:pt x="14493" y="46070"/>
                  </a:lnTo>
                  <a:lnTo>
                    <a:pt x="14539" y="46059"/>
                  </a:lnTo>
                  <a:lnTo>
                    <a:pt x="14584" y="46036"/>
                  </a:lnTo>
                  <a:lnTo>
                    <a:pt x="14630" y="46013"/>
                  </a:lnTo>
                  <a:lnTo>
                    <a:pt x="14652" y="45979"/>
                  </a:lnTo>
                  <a:lnTo>
                    <a:pt x="16620" y="47105"/>
                  </a:lnTo>
                  <a:lnTo>
                    <a:pt x="16598" y="47162"/>
                  </a:lnTo>
                  <a:lnTo>
                    <a:pt x="16598" y="47208"/>
                  </a:lnTo>
                  <a:lnTo>
                    <a:pt x="16598" y="47253"/>
                  </a:lnTo>
                  <a:lnTo>
                    <a:pt x="16620" y="47299"/>
                  </a:lnTo>
                  <a:lnTo>
                    <a:pt x="16632" y="47344"/>
                  </a:lnTo>
                  <a:lnTo>
                    <a:pt x="16666" y="47390"/>
                  </a:lnTo>
                  <a:lnTo>
                    <a:pt x="16700" y="47413"/>
                  </a:lnTo>
                  <a:lnTo>
                    <a:pt x="16734" y="47447"/>
                  </a:lnTo>
                  <a:lnTo>
                    <a:pt x="16780" y="47458"/>
                  </a:lnTo>
                  <a:lnTo>
                    <a:pt x="16825" y="47469"/>
                  </a:lnTo>
                  <a:lnTo>
                    <a:pt x="16825" y="49142"/>
                  </a:lnTo>
                  <a:lnTo>
                    <a:pt x="16871" y="49142"/>
                  </a:lnTo>
                  <a:lnTo>
                    <a:pt x="16871" y="47469"/>
                  </a:lnTo>
                  <a:lnTo>
                    <a:pt x="16928" y="47469"/>
                  </a:lnTo>
                  <a:lnTo>
                    <a:pt x="16973" y="47447"/>
                  </a:lnTo>
                  <a:lnTo>
                    <a:pt x="17019" y="47424"/>
                  </a:lnTo>
                  <a:lnTo>
                    <a:pt x="17053" y="47390"/>
                  </a:lnTo>
                  <a:lnTo>
                    <a:pt x="17087" y="47356"/>
                  </a:lnTo>
                  <a:lnTo>
                    <a:pt x="17110" y="47310"/>
                  </a:lnTo>
                  <a:lnTo>
                    <a:pt x="17121" y="47265"/>
                  </a:lnTo>
                  <a:lnTo>
                    <a:pt x="17121" y="47208"/>
                  </a:lnTo>
                  <a:lnTo>
                    <a:pt x="17121" y="47151"/>
                  </a:lnTo>
                  <a:lnTo>
                    <a:pt x="17098" y="47105"/>
                  </a:lnTo>
                  <a:lnTo>
                    <a:pt x="19021" y="45991"/>
                  </a:lnTo>
                  <a:lnTo>
                    <a:pt x="19066" y="46036"/>
                  </a:lnTo>
                  <a:lnTo>
                    <a:pt x="19112" y="46082"/>
                  </a:lnTo>
                  <a:lnTo>
                    <a:pt x="19169" y="46104"/>
                  </a:lnTo>
                  <a:lnTo>
                    <a:pt x="19294" y="46104"/>
                  </a:lnTo>
                  <a:lnTo>
                    <a:pt x="19351" y="46082"/>
                  </a:lnTo>
                  <a:lnTo>
                    <a:pt x="19396" y="46048"/>
                  </a:lnTo>
                  <a:lnTo>
                    <a:pt x="19430" y="46002"/>
                  </a:lnTo>
                  <a:lnTo>
                    <a:pt x="21398" y="47128"/>
                  </a:lnTo>
                  <a:lnTo>
                    <a:pt x="21387" y="47174"/>
                  </a:lnTo>
                  <a:lnTo>
                    <a:pt x="21387" y="47208"/>
                  </a:lnTo>
                  <a:lnTo>
                    <a:pt x="21387" y="47253"/>
                  </a:lnTo>
                  <a:lnTo>
                    <a:pt x="21398" y="47287"/>
                  </a:lnTo>
                  <a:lnTo>
                    <a:pt x="21409" y="47322"/>
                  </a:lnTo>
                  <a:lnTo>
                    <a:pt x="21432" y="47356"/>
                  </a:lnTo>
                  <a:lnTo>
                    <a:pt x="21500" y="47401"/>
                  </a:lnTo>
                  <a:lnTo>
                    <a:pt x="21535" y="47413"/>
                  </a:lnTo>
                  <a:lnTo>
                    <a:pt x="21569" y="47424"/>
                  </a:lnTo>
                  <a:lnTo>
                    <a:pt x="21569" y="49142"/>
                  </a:lnTo>
                  <a:lnTo>
                    <a:pt x="21614" y="49142"/>
                  </a:lnTo>
                  <a:lnTo>
                    <a:pt x="21614" y="47424"/>
                  </a:lnTo>
                  <a:lnTo>
                    <a:pt x="21660" y="47424"/>
                  </a:lnTo>
                  <a:lnTo>
                    <a:pt x="21694" y="47401"/>
                  </a:lnTo>
                  <a:lnTo>
                    <a:pt x="21728" y="47390"/>
                  </a:lnTo>
                  <a:lnTo>
                    <a:pt x="21762" y="47356"/>
                  </a:lnTo>
                  <a:lnTo>
                    <a:pt x="21785" y="47322"/>
                  </a:lnTo>
                  <a:lnTo>
                    <a:pt x="21808" y="47287"/>
                  </a:lnTo>
                  <a:lnTo>
                    <a:pt x="21819" y="47253"/>
                  </a:lnTo>
                  <a:lnTo>
                    <a:pt x="21819" y="47208"/>
                  </a:lnTo>
                  <a:lnTo>
                    <a:pt x="21819" y="47162"/>
                  </a:lnTo>
                  <a:lnTo>
                    <a:pt x="21808" y="47128"/>
                  </a:lnTo>
                  <a:lnTo>
                    <a:pt x="23764" y="45991"/>
                  </a:lnTo>
                  <a:lnTo>
                    <a:pt x="23798" y="46036"/>
                  </a:lnTo>
                  <a:lnTo>
                    <a:pt x="23855" y="46070"/>
                  </a:lnTo>
                  <a:lnTo>
                    <a:pt x="23912" y="46104"/>
                  </a:lnTo>
                  <a:lnTo>
                    <a:pt x="24026" y="46104"/>
                  </a:lnTo>
                  <a:lnTo>
                    <a:pt x="24071" y="46093"/>
                  </a:lnTo>
                  <a:lnTo>
                    <a:pt x="24105" y="46070"/>
                  </a:lnTo>
                  <a:lnTo>
                    <a:pt x="24140" y="46036"/>
                  </a:lnTo>
                  <a:lnTo>
                    <a:pt x="24174" y="46002"/>
                  </a:lnTo>
                  <a:lnTo>
                    <a:pt x="24196" y="45957"/>
                  </a:lnTo>
                  <a:lnTo>
                    <a:pt x="24208" y="45911"/>
                  </a:lnTo>
                  <a:lnTo>
                    <a:pt x="24219" y="45866"/>
                  </a:lnTo>
                  <a:lnTo>
                    <a:pt x="24208" y="45809"/>
                  </a:lnTo>
                  <a:lnTo>
                    <a:pt x="24196" y="45775"/>
                  </a:lnTo>
                  <a:lnTo>
                    <a:pt x="24174" y="45729"/>
                  </a:lnTo>
                  <a:lnTo>
                    <a:pt x="24151" y="45695"/>
                  </a:lnTo>
                  <a:lnTo>
                    <a:pt x="24117" y="45661"/>
                  </a:lnTo>
                  <a:lnTo>
                    <a:pt x="24071" y="45638"/>
                  </a:lnTo>
                  <a:lnTo>
                    <a:pt x="24037" y="45627"/>
                  </a:lnTo>
                  <a:lnTo>
                    <a:pt x="23992" y="45615"/>
                  </a:lnTo>
                  <a:lnTo>
                    <a:pt x="23992" y="43374"/>
                  </a:lnTo>
                  <a:lnTo>
                    <a:pt x="24037" y="43363"/>
                  </a:lnTo>
                  <a:lnTo>
                    <a:pt x="24083" y="43352"/>
                  </a:lnTo>
                  <a:lnTo>
                    <a:pt x="24128" y="43317"/>
                  </a:lnTo>
                  <a:lnTo>
                    <a:pt x="24162" y="43295"/>
                  </a:lnTo>
                  <a:lnTo>
                    <a:pt x="24196" y="43249"/>
                  </a:lnTo>
                  <a:lnTo>
                    <a:pt x="24219" y="43204"/>
                  </a:lnTo>
                  <a:lnTo>
                    <a:pt x="24231" y="43158"/>
                  </a:lnTo>
                  <a:lnTo>
                    <a:pt x="24242" y="43101"/>
                  </a:lnTo>
                  <a:lnTo>
                    <a:pt x="24231" y="43044"/>
                  </a:lnTo>
                  <a:lnTo>
                    <a:pt x="24219" y="42999"/>
                  </a:lnTo>
                  <a:lnTo>
                    <a:pt x="24196" y="42953"/>
                  </a:lnTo>
                  <a:lnTo>
                    <a:pt x="24162" y="42919"/>
                  </a:lnTo>
                  <a:lnTo>
                    <a:pt x="24117" y="42885"/>
                  </a:lnTo>
                  <a:lnTo>
                    <a:pt x="24071" y="42851"/>
                  </a:lnTo>
                  <a:lnTo>
                    <a:pt x="24026" y="42840"/>
                  </a:lnTo>
                  <a:lnTo>
                    <a:pt x="23901" y="42840"/>
                  </a:lnTo>
                  <a:lnTo>
                    <a:pt x="23844" y="42874"/>
                  </a:lnTo>
                  <a:lnTo>
                    <a:pt x="23787" y="42908"/>
                  </a:lnTo>
                  <a:lnTo>
                    <a:pt x="23741" y="42965"/>
                  </a:lnTo>
                  <a:lnTo>
                    <a:pt x="21762" y="41816"/>
                  </a:lnTo>
                  <a:lnTo>
                    <a:pt x="21785" y="41759"/>
                  </a:lnTo>
                  <a:lnTo>
                    <a:pt x="21762" y="41691"/>
                  </a:lnTo>
                  <a:lnTo>
                    <a:pt x="21728" y="41634"/>
                  </a:lnTo>
                  <a:lnTo>
                    <a:pt x="21682" y="41600"/>
                  </a:lnTo>
                  <a:lnTo>
                    <a:pt x="21614" y="41577"/>
                  </a:lnTo>
                  <a:lnTo>
                    <a:pt x="21614" y="39256"/>
                  </a:lnTo>
                  <a:lnTo>
                    <a:pt x="21671" y="39256"/>
                  </a:lnTo>
                  <a:lnTo>
                    <a:pt x="21717" y="39234"/>
                  </a:lnTo>
                  <a:lnTo>
                    <a:pt x="21751" y="39211"/>
                  </a:lnTo>
                  <a:lnTo>
                    <a:pt x="21796" y="39177"/>
                  </a:lnTo>
                  <a:lnTo>
                    <a:pt x="21819" y="39143"/>
                  </a:lnTo>
                  <a:lnTo>
                    <a:pt x="21842" y="39097"/>
                  </a:lnTo>
                  <a:lnTo>
                    <a:pt x="21864" y="39052"/>
                  </a:lnTo>
                  <a:lnTo>
                    <a:pt x="21864" y="38995"/>
                  </a:lnTo>
                  <a:lnTo>
                    <a:pt x="21864" y="38938"/>
                  </a:lnTo>
                  <a:lnTo>
                    <a:pt x="21842" y="38892"/>
                  </a:lnTo>
                  <a:lnTo>
                    <a:pt x="23832" y="37744"/>
                  </a:lnTo>
                  <a:lnTo>
                    <a:pt x="23855" y="37778"/>
                  </a:lnTo>
                  <a:lnTo>
                    <a:pt x="23889" y="37800"/>
                  </a:lnTo>
                  <a:lnTo>
                    <a:pt x="23923" y="37812"/>
                  </a:lnTo>
                  <a:lnTo>
                    <a:pt x="23969" y="37823"/>
                  </a:lnTo>
                  <a:lnTo>
                    <a:pt x="24014" y="37812"/>
                  </a:lnTo>
                  <a:lnTo>
                    <a:pt x="24049" y="37800"/>
                  </a:lnTo>
                  <a:lnTo>
                    <a:pt x="24083" y="37778"/>
                  </a:lnTo>
                  <a:lnTo>
                    <a:pt x="24105" y="37744"/>
                  </a:lnTo>
                  <a:lnTo>
                    <a:pt x="26096" y="38892"/>
                  </a:lnTo>
                  <a:lnTo>
                    <a:pt x="26085" y="38949"/>
                  </a:lnTo>
                  <a:lnTo>
                    <a:pt x="26073" y="38995"/>
                  </a:lnTo>
                  <a:lnTo>
                    <a:pt x="26073" y="39052"/>
                  </a:lnTo>
                  <a:lnTo>
                    <a:pt x="26096" y="39097"/>
                  </a:lnTo>
                  <a:lnTo>
                    <a:pt x="26119" y="39143"/>
                  </a:lnTo>
                  <a:lnTo>
                    <a:pt x="26142" y="39177"/>
                  </a:lnTo>
                  <a:lnTo>
                    <a:pt x="26176" y="39211"/>
                  </a:lnTo>
                  <a:lnTo>
                    <a:pt x="26221" y="39234"/>
                  </a:lnTo>
                  <a:lnTo>
                    <a:pt x="26267" y="39256"/>
                  </a:lnTo>
                  <a:lnTo>
                    <a:pt x="26312" y="39268"/>
                  </a:lnTo>
                  <a:lnTo>
                    <a:pt x="26312" y="41554"/>
                  </a:lnTo>
                  <a:lnTo>
                    <a:pt x="26244" y="41577"/>
                  </a:lnTo>
                  <a:lnTo>
                    <a:pt x="26187" y="41623"/>
                  </a:lnTo>
                  <a:lnTo>
                    <a:pt x="26153" y="41679"/>
                  </a:lnTo>
                  <a:lnTo>
                    <a:pt x="26142" y="41714"/>
                  </a:lnTo>
                  <a:lnTo>
                    <a:pt x="26130" y="41759"/>
                  </a:lnTo>
                  <a:lnTo>
                    <a:pt x="26142" y="41793"/>
                  </a:lnTo>
                  <a:lnTo>
                    <a:pt x="26153" y="41839"/>
                  </a:lnTo>
                  <a:lnTo>
                    <a:pt x="26176" y="41873"/>
                  </a:lnTo>
                  <a:lnTo>
                    <a:pt x="26199" y="41907"/>
                  </a:lnTo>
                  <a:lnTo>
                    <a:pt x="26221" y="41930"/>
                  </a:lnTo>
                  <a:lnTo>
                    <a:pt x="26267" y="41941"/>
                  </a:lnTo>
                  <a:lnTo>
                    <a:pt x="26301" y="41952"/>
                  </a:lnTo>
                  <a:lnTo>
                    <a:pt x="26346" y="41964"/>
                  </a:lnTo>
                  <a:lnTo>
                    <a:pt x="26392" y="41952"/>
                  </a:lnTo>
                  <a:lnTo>
                    <a:pt x="26437" y="41941"/>
                  </a:lnTo>
                  <a:lnTo>
                    <a:pt x="26483" y="41907"/>
                  </a:lnTo>
                  <a:lnTo>
                    <a:pt x="26506" y="41873"/>
                  </a:lnTo>
                  <a:lnTo>
                    <a:pt x="28519" y="43033"/>
                  </a:lnTo>
                  <a:lnTo>
                    <a:pt x="28508" y="43067"/>
                  </a:lnTo>
                  <a:lnTo>
                    <a:pt x="28508" y="43101"/>
                  </a:lnTo>
                  <a:lnTo>
                    <a:pt x="28508" y="43147"/>
                  </a:lnTo>
                  <a:lnTo>
                    <a:pt x="28519" y="43181"/>
                  </a:lnTo>
                  <a:lnTo>
                    <a:pt x="28553" y="43238"/>
                  </a:lnTo>
                  <a:lnTo>
                    <a:pt x="28610" y="43283"/>
                  </a:lnTo>
                  <a:lnTo>
                    <a:pt x="28678" y="43306"/>
                  </a:lnTo>
                  <a:lnTo>
                    <a:pt x="28678" y="45615"/>
                  </a:lnTo>
                  <a:lnTo>
                    <a:pt x="28633" y="45627"/>
                  </a:lnTo>
                  <a:lnTo>
                    <a:pt x="28599" y="45649"/>
                  </a:lnTo>
                  <a:lnTo>
                    <a:pt x="28565" y="45672"/>
                  </a:lnTo>
                  <a:lnTo>
                    <a:pt x="28530" y="45695"/>
                  </a:lnTo>
                  <a:lnTo>
                    <a:pt x="28508" y="45729"/>
                  </a:lnTo>
                  <a:lnTo>
                    <a:pt x="28485" y="45775"/>
                  </a:lnTo>
                  <a:lnTo>
                    <a:pt x="28474" y="45820"/>
                  </a:lnTo>
                  <a:lnTo>
                    <a:pt x="28462" y="45866"/>
                  </a:lnTo>
                  <a:lnTo>
                    <a:pt x="28474" y="45911"/>
                  </a:lnTo>
                  <a:lnTo>
                    <a:pt x="28485" y="45957"/>
                  </a:lnTo>
                  <a:lnTo>
                    <a:pt x="28508" y="46002"/>
                  </a:lnTo>
                  <a:lnTo>
                    <a:pt x="28542" y="46036"/>
                  </a:lnTo>
                  <a:lnTo>
                    <a:pt x="28576" y="46070"/>
                  </a:lnTo>
                  <a:lnTo>
                    <a:pt x="28621" y="46093"/>
                  </a:lnTo>
                  <a:lnTo>
                    <a:pt x="28667" y="46104"/>
                  </a:lnTo>
                  <a:lnTo>
                    <a:pt x="28769" y="46104"/>
                  </a:lnTo>
                  <a:lnTo>
                    <a:pt x="28826" y="46082"/>
                  </a:lnTo>
                  <a:lnTo>
                    <a:pt x="28872" y="46048"/>
                  </a:lnTo>
                  <a:lnTo>
                    <a:pt x="28917" y="46002"/>
                  </a:lnTo>
                  <a:lnTo>
                    <a:pt x="30908" y="47151"/>
                  </a:lnTo>
                  <a:lnTo>
                    <a:pt x="30897" y="47208"/>
                  </a:lnTo>
                  <a:lnTo>
                    <a:pt x="30897" y="47242"/>
                  </a:lnTo>
                  <a:lnTo>
                    <a:pt x="30908" y="47287"/>
                  </a:lnTo>
                  <a:lnTo>
                    <a:pt x="30919" y="47310"/>
                  </a:lnTo>
                  <a:lnTo>
                    <a:pt x="30942" y="47344"/>
                  </a:lnTo>
                  <a:lnTo>
                    <a:pt x="30976" y="47367"/>
                  </a:lnTo>
                  <a:lnTo>
                    <a:pt x="31010" y="47378"/>
                  </a:lnTo>
                  <a:lnTo>
                    <a:pt x="31044" y="47390"/>
                  </a:lnTo>
                  <a:lnTo>
                    <a:pt x="31079" y="47401"/>
                  </a:lnTo>
                  <a:lnTo>
                    <a:pt x="31124" y="47390"/>
                  </a:lnTo>
                  <a:lnTo>
                    <a:pt x="31158" y="47378"/>
                  </a:lnTo>
                  <a:lnTo>
                    <a:pt x="31192" y="47367"/>
                  </a:lnTo>
                  <a:lnTo>
                    <a:pt x="31215" y="47344"/>
                  </a:lnTo>
                  <a:lnTo>
                    <a:pt x="31238" y="47310"/>
                  </a:lnTo>
                  <a:lnTo>
                    <a:pt x="31261" y="47287"/>
                  </a:lnTo>
                  <a:lnTo>
                    <a:pt x="31272" y="47242"/>
                  </a:lnTo>
                  <a:lnTo>
                    <a:pt x="31272" y="47208"/>
                  </a:lnTo>
                  <a:lnTo>
                    <a:pt x="31272" y="47174"/>
                  </a:lnTo>
                  <a:lnTo>
                    <a:pt x="31261" y="47140"/>
                  </a:lnTo>
                  <a:lnTo>
                    <a:pt x="33285" y="45968"/>
                  </a:lnTo>
                  <a:lnTo>
                    <a:pt x="33320" y="46002"/>
                  </a:lnTo>
                  <a:lnTo>
                    <a:pt x="33354" y="46036"/>
                  </a:lnTo>
                  <a:lnTo>
                    <a:pt x="33399" y="46059"/>
                  </a:lnTo>
                  <a:lnTo>
                    <a:pt x="33490" y="46059"/>
                  </a:lnTo>
                  <a:lnTo>
                    <a:pt x="33524" y="46048"/>
                  </a:lnTo>
                  <a:lnTo>
                    <a:pt x="33558" y="46025"/>
                  </a:lnTo>
                  <a:lnTo>
                    <a:pt x="33593" y="46002"/>
                  </a:lnTo>
                  <a:lnTo>
                    <a:pt x="33615" y="45968"/>
                  </a:lnTo>
                  <a:lnTo>
                    <a:pt x="33638" y="45934"/>
                  </a:lnTo>
                  <a:lnTo>
                    <a:pt x="33649" y="45900"/>
                  </a:lnTo>
                  <a:lnTo>
                    <a:pt x="33649" y="45866"/>
                  </a:lnTo>
                  <a:lnTo>
                    <a:pt x="33649" y="45820"/>
                  </a:lnTo>
                  <a:lnTo>
                    <a:pt x="33638" y="45786"/>
                  </a:lnTo>
                  <a:lnTo>
                    <a:pt x="33593" y="45729"/>
                  </a:lnTo>
                  <a:lnTo>
                    <a:pt x="33536" y="45684"/>
                  </a:lnTo>
                  <a:lnTo>
                    <a:pt x="33502" y="45672"/>
                  </a:lnTo>
                  <a:lnTo>
                    <a:pt x="33467" y="45661"/>
                  </a:lnTo>
                  <a:lnTo>
                    <a:pt x="33467" y="43306"/>
                  </a:lnTo>
                  <a:lnTo>
                    <a:pt x="33502" y="43306"/>
                  </a:lnTo>
                  <a:lnTo>
                    <a:pt x="33547" y="43295"/>
                  </a:lnTo>
                  <a:lnTo>
                    <a:pt x="33581" y="43272"/>
                  </a:lnTo>
                  <a:lnTo>
                    <a:pt x="33604" y="43249"/>
                  </a:lnTo>
                  <a:lnTo>
                    <a:pt x="33627" y="43215"/>
                  </a:lnTo>
                  <a:lnTo>
                    <a:pt x="33649" y="43181"/>
                  </a:lnTo>
                  <a:lnTo>
                    <a:pt x="33661" y="43147"/>
                  </a:lnTo>
                  <a:lnTo>
                    <a:pt x="33661" y="43101"/>
                  </a:lnTo>
                  <a:lnTo>
                    <a:pt x="33661" y="43067"/>
                  </a:lnTo>
                  <a:lnTo>
                    <a:pt x="33649" y="43022"/>
                  </a:lnTo>
                  <a:lnTo>
                    <a:pt x="35651" y="41873"/>
                  </a:lnTo>
                  <a:lnTo>
                    <a:pt x="35686" y="41907"/>
                  </a:lnTo>
                  <a:lnTo>
                    <a:pt x="35720" y="41941"/>
                  </a:lnTo>
                  <a:lnTo>
                    <a:pt x="35765" y="41952"/>
                  </a:lnTo>
                  <a:lnTo>
                    <a:pt x="35822" y="41964"/>
                  </a:lnTo>
                  <a:lnTo>
                    <a:pt x="35868" y="41952"/>
                  </a:lnTo>
                  <a:lnTo>
                    <a:pt x="35902" y="41941"/>
                  </a:lnTo>
                  <a:lnTo>
                    <a:pt x="35936" y="41930"/>
                  </a:lnTo>
                  <a:lnTo>
                    <a:pt x="35970" y="41907"/>
                  </a:lnTo>
                  <a:lnTo>
                    <a:pt x="35993" y="41873"/>
                  </a:lnTo>
                  <a:lnTo>
                    <a:pt x="36015" y="41839"/>
                  </a:lnTo>
                  <a:lnTo>
                    <a:pt x="36027" y="41793"/>
                  </a:lnTo>
                  <a:lnTo>
                    <a:pt x="36027" y="41759"/>
                  </a:lnTo>
                  <a:lnTo>
                    <a:pt x="36027" y="41714"/>
                  </a:lnTo>
                  <a:lnTo>
                    <a:pt x="36015" y="41679"/>
                  </a:lnTo>
                  <a:lnTo>
                    <a:pt x="35993" y="41645"/>
                  </a:lnTo>
                  <a:lnTo>
                    <a:pt x="35970" y="41611"/>
                  </a:lnTo>
                  <a:lnTo>
                    <a:pt x="35947" y="41588"/>
                  </a:lnTo>
                  <a:lnTo>
                    <a:pt x="35913" y="41577"/>
                  </a:lnTo>
                  <a:lnTo>
                    <a:pt x="35879" y="41554"/>
                  </a:lnTo>
                  <a:lnTo>
                    <a:pt x="35833" y="41554"/>
                  </a:lnTo>
                  <a:lnTo>
                    <a:pt x="35833" y="39245"/>
                  </a:lnTo>
                  <a:lnTo>
                    <a:pt x="35879" y="39234"/>
                  </a:lnTo>
                  <a:lnTo>
                    <a:pt x="35924" y="39222"/>
                  </a:lnTo>
                  <a:lnTo>
                    <a:pt x="35970" y="39188"/>
                  </a:lnTo>
                  <a:lnTo>
                    <a:pt x="36004" y="39165"/>
                  </a:lnTo>
                  <a:lnTo>
                    <a:pt x="36027" y="39131"/>
                  </a:lnTo>
                  <a:lnTo>
                    <a:pt x="36050" y="39086"/>
                  </a:lnTo>
                  <a:lnTo>
                    <a:pt x="36061" y="39040"/>
                  </a:lnTo>
                  <a:lnTo>
                    <a:pt x="36061" y="38995"/>
                  </a:lnTo>
                  <a:lnTo>
                    <a:pt x="36061" y="38949"/>
                  </a:lnTo>
                  <a:lnTo>
                    <a:pt x="36050" y="38904"/>
                  </a:lnTo>
                  <a:lnTo>
                    <a:pt x="38006" y="37766"/>
                  </a:lnTo>
                  <a:lnTo>
                    <a:pt x="38040" y="37812"/>
                  </a:lnTo>
                  <a:lnTo>
                    <a:pt x="38086" y="37846"/>
                  </a:lnTo>
                  <a:lnTo>
                    <a:pt x="38131" y="37857"/>
                  </a:lnTo>
                  <a:lnTo>
                    <a:pt x="38188" y="37869"/>
                  </a:lnTo>
                  <a:lnTo>
                    <a:pt x="38245" y="37857"/>
                  </a:lnTo>
                  <a:lnTo>
                    <a:pt x="38291" y="37846"/>
                  </a:lnTo>
                  <a:lnTo>
                    <a:pt x="38336" y="37812"/>
                  </a:lnTo>
                  <a:lnTo>
                    <a:pt x="38370" y="37778"/>
                  </a:lnTo>
                  <a:lnTo>
                    <a:pt x="40395" y="38938"/>
                  </a:lnTo>
                  <a:lnTo>
                    <a:pt x="40384" y="38995"/>
                  </a:lnTo>
                  <a:lnTo>
                    <a:pt x="40384" y="39029"/>
                  </a:lnTo>
                  <a:lnTo>
                    <a:pt x="40395" y="39063"/>
                  </a:lnTo>
                  <a:lnTo>
                    <a:pt x="40441" y="39120"/>
                  </a:lnTo>
                  <a:lnTo>
                    <a:pt x="40497" y="39165"/>
                  </a:lnTo>
                  <a:lnTo>
                    <a:pt x="40532" y="39165"/>
                  </a:lnTo>
                  <a:lnTo>
                    <a:pt x="40566" y="39177"/>
                  </a:lnTo>
                  <a:lnTo>
                    <a:pt x="40600" y="39165"/>
                  </a:lnTo>
                  <a:lnTo>
                    <a:pt x="40634" y="39165"/>
                  </a:lnTo>
                  <a:lnTo>
                    <a:pt x="40691" y="39120"/>
                  </a:lnTo>
                  <a:lnTo>
                    <a:pt x="40725" y="39063"/>
                  </a:lnTo>
                  <a:lnTo>
                    <a:pt x="40736" y="39029"/>
                  </a:lnTo>
                  <a:lnTo>
                    <a:pt x="40736" y="38995"/>
                  </a:lnTo>
                  <a:lnTo>
                    <a:pt x="40725" y="38938"/>
                  </a:lnTo>
                  <a:lnTo>
                    <a:pt x="42750" y="37766"/>
                  </a:lnTo>
                  <a:lnTo>
                    <a:pt x="42784" y="37800"/>
                  </a:lnTo>
                  <a:lnTo>
                    <a:pt x="42829" y="37835"/>
                  </a:lnTo>
                  <a:lnTo>
                    <a:pt x="42875" y="37857"/>
                  </a:lnTo>
                  <a:lnTo>
                    <a:pt x="42977" y="37857"/>
                  </a:lnTo>
                  <a:lnTo>
                    <a:pt x="43011" y="37846"/>
                  </a:lnTo>
                  <a:lnTo>
                    <a:pt x="43045" y="37823"/>
                  </a:lnTo>
                  <a:lnTo>
                    <a:pt x="43080" y="37800"/>
                  </a:lnTo>
                  <a:lnTo>
                    <a:pt x="43102" y="37766"/>
                  </a:lnTo>
                  <a:lnTo>
                    <a:pt x="43125" y="37732"/>
                  </a:lnTo>
                  <a:lnTo>
                    <a:pt x="43136" y="37698"/>
                  </a:lnTo>
                  <a:lnTo>
                    <a:pt x="43136" y="37652"/>
                  </a:lnTo>
                  <a:lnTo>
                    <a:pt x="43136" y="37607"/>
                  </a:lnTo>
                  <a:lnTo>
                    <a:pt x="43125" y="37573"/>
                  </a:lnTo>
                  <a:lnTo>
                    <a:pt x="43114" y="37539"/>
                  </a:lnTo>
                  <a:lnTo>
                    <a:pt x="43091" y="37505"/>
                  </a:lnTo>
                  <a:lnTo>
                    <a:pt x="43057" y="37482"/>
                  </a:lnTo>
                  <a:lnTo>
                    <a:pt x="43023" y="37459"/>
                  </a:lnTo>
                  <a:lnTo>
                    <a:pt x="42989" y="37448"/>
                  </a:lnTo>
                  <a:lnTo>
                    <a:pt x="42954" y="37448"/>
                  </a:lnTo>
                  <a:lnTo>
                    <a:pt x="42954" y="35104"/>
                  </a:lnTo>
                  <a:lnTo>
                    <a:pt x="42989" y="35093"/>
                  </a:lnTo>
                  <a:lnTo>
                    <a:pt x="43023" y="35082"/>
                  </a:lnTo>
                  <a:lnTo>
                    <a:pt x="43057" y="35059"/>
                  </a:lnTo>
                  <a:lnTo>
                    <a:pt x="43091" y="35036"/>
                  </a:lnTo>
                  <a:lnTo>
                    <a:pt x="43114" y="35002"/>
                  </a:lnTo>
                  <a:lnTo>
                    <a:pt x="43125" y="34968"/>
                  </a:lnTo>
                  <a:lnTo>
                    <a:pt x="43136" y="34934"/>
                  </a:lnTo>
                  <a:lnTo>
                    <a:pt x="43148" y="34900"/>
                  </a:lnTo>
                  <a:lnTo>
                    <a:pt x="43136" y="34854"/>
                  </a:lnTo>
                  <a:lnTo>
                    <a:pt x="43125" y="34809"/>
                  </a:lnTo>
                  <a:lnTo>
                    <a:pt x="43114" y="34775"/>
                  </a:lnTo>
                  <a:lnTo>
                    <a:pt x="43080" y="34740"/>
                  </a:lnTo>
                  <a:lnTo>
                    <a:pt x="43045" y="34718"/>
                  </a:lnTo>
                  <a:lnTo>
                    <a:pt x="43011" y="34695"/>
                  </a:lnTo>
                  <a:lnTo>
                    <a:pt x="42977" y="34684"/>
                  </a:lnTo>
                  <a:lnTo>
                    <a:pt x="42875" y="34684"/>
                  </a:lnTo>
                  <a:lnTo>
                    <a:pt x="42829" y="34706"/>
                  </a:lnTo>
                  <a:lnTo>
                    <a:pt x="42784" y="34740"/>
                  </a:lnTo>
                  <a:lnTo>
                    <a:pt x="42750" y="34775"/>
                  </a:lnTo>
                  <a:lnTo>
                    <a:pt x="40725" y="33603"/>
                  </a:lnTo>
                  <a:lnTo>
                    <a:pt x="40736" y="33546"/>
                  </a:lnTo>
                  <a:lnTo>
                    <a:pt x="40736" y="33512"/>
                  </a:lnTo>
                  <a:lnTo>
                    <a:pt x="40725" y="33478"/>
                  </a:lnTo>
                  <a:lnTo>
                    <a:pt x="40679" y="33421"/>
                  </a:lnTo>
                  <a:lnTo>
                    <a:pt x="40634" y="33387"/>
                  </a:lnTo>
                  <a:lnTo>
                    <a:pt x="40600" y="33375"/>
                  </a:lnTo>
                  <a:lnTo>
                    <a:pt x="40532" y="33375"/>
                  </a:lnTo>
                  <a:lnTo>
                    <a:pt x="40497" y="33387"/>
                  </a:lnTo>
                  <a:lnTo>
                    <a:pt x="40441" y="33421"/>
                  </a:lnTo>
                  <a:lnTo>
                    <a:pt x="40406" y="33478"/>
                  </a:lnTo>
                  <a:lnTo>
                    <a:pt x="40395" y="33512"/>
                  </a:lnTo>
                  <a:lnTo>
                    <a:pt x="40384" y="33546"/>
                  </a:lnTo>
                  <a:lnTo>
                    <a:pt x="40395" y="33603"/>
                  </a:lnTo>
                  <a:lnTo>
                    <a:pt x="38347" y="34775"/>
                  </a:lnTo>
                  <a:lnTo>
                    <a:pt x="38325" y="34740"/>
                  </a:lnTo>
                  <a:lnTo>
                    <a:pt x="38279" y="34718"/>
                  </a:lnTo>
                  <a:lnTo>
                    <a:pt x="38245" y="34706"/>
                  </a:lnTo>
                  <a:lnTo>
                    <a:pt x="38188" y="34695"/>
                  </a:lnTo>
                  <a:lnTo>
                    <a:pt x="38143" y="34706"/>
                  </a:lnTo>
                  <a:lnTo>
                    <a:pt x="38097" y="34718"/>
                  </a:lnTo>
                  <a:lnTo>
                    <a:pt x="38063" y="34752"/>
                  </a:lnTo>
                  <a:lnTo>
                    <a:pt x="38029" y="34786"/>
                  </a:lnTo>
                  <a:lnTo>
                    <a:pt x="36038" y="33637"/>
                  </a:lnTo>
                  <a:lnTo>
                    <a:pt x="36061" y="33591"/>
                  </a:lnTo>
                  <a:lnTo>
                    <a:pt x="36061" y="33546"/>
                  </a:lnTo>
                  <a:lnTo>
                    <a:pt x="36061" y="33500"/>
                  </a:lnTo>
                  <a:lnTo>
                    <a:pt x="36038" y="33455"/>
                  </a:lnTo>
                  <a:lnTo>
                    <a:pt x="36015" y="33409"/>
                  </a:lnTo>
                  <a:lnTo>
                    <a:pt x="35993" y="33375"/>
                  </a:lnTo>
                  <a:lnTo>
                    <a:pt x="35959" y="33353"/>
                  </a:lnTo>
                  <a:lnTo>
                    <a:pt x="35913" y="33330"/>
                  </a:lnTo>
                  <a:lnTo>
                    <a:pt x="35868" y="33307"/>
                  </a:lnTo>
                  <a:lnTo>
                    <a:pt x="35777" y="33307"/>
                  </a:lnTo>
                  <a:lnTo>
                    <a:pt x="35731" y="33330"/>
                  </a:lnTo>
                  <a:lnTo>
                    <a:pt x="35686" y="33353"/>
                  </a:lnTo>
                  <a:lnTo>
                    <a:pt x="35651" y="33375"/>
                  </a:lnTo>
                  <a:lnTo>
                    <a:pt x="35629" y="33409"/>
                  </a:lnTo>
                  <a:lnTo>
                    <a:pt x="35606" y="33455"/>
                  </a:lnTo>
                  <a:lnTo>
                    <a:pt x="35583" y="33500"/>
                  </a:lnTo>
                  <a:lnTo>
                    <a:pt x="35583" y="33546"/>
                  </a:lnTo>
                  <a:lnTo>
                    <a:pt x="35583" y="33591"/>
                  </a:lnTo>
                  <a:lnTo>
                    <a:pt x="35595" y="33637"/>
                  </a:lnTo>
                  <a:lnTo>
                    <a:pt x="33615" y="34775"/>
                  </a:lnTo>
                  <a:lnTo>
                    <a:pt x="33581" y="34740"/>
                  </a:lnTo>
                  <a:lnTo>
                    <a:pt x="33547" y="34718"/>
                  </a:lnTo>
                  <a:lnTo>
                    <a:pt x="33502" y="34695"/>
                  </a:lnTo>
                  <a:lnTo>
                    <a:pt x="33411" y="34695"/>
                  </a:lnTo>
                  <a:lnTo>
                    <a:pt x="33376" y="34706"/>
                  </a:lnTo>
                  <a:lnTo>
                    <a:pt x="33342" y="34729"/>
                  </a:lnTo>
                  <a:lnTo>
                    <a:pt x="33308" y="34752"/>
                  </a:lnTo>
                  <a:lnTo>
                    <a:pt x="33285" y="34786"/>
                  </a:lnTo>
                  <a:lnTo>
                    <a:pt x="33263" y="34820"/>
                  </a:lnTo>
                  <a:lnTo>
                    <a:pt x="33251" y="34854"/>
                  </a:lnTo>
                  <a:lnTo>
                    <a:pt x="33251" y="34900"/>
                  </a:lnTo>
                  <a:lnTo>
                    <a:pt x="33263" y="34968"/>
                  </a:lnTo>
                  <a:lnTo>
                    <a:pt x="33297" y="35025"/>
                  </a:lnTo>
                  <a:lnTo>
                    <a:pt x="33354" y="35070"/>
                  </a:lnTo>
                  <a:lnTo>
                    <a:pt x="33422" y="35093"/>
                  </a:lnTo>
                  <a:lnTo>
                    <a:pt x="33422" y="37448"/>
                  </a:lnTo>
                  <a:lnTo>
                    <a:pt x="33388" y="37448"/>
                  </a:lnTo>
                  <a:lnTo>
                    <a:pt x="33354" y="37470"/>
                  </a:lnTo>
                  <a:lnTo>
                    <a:pt x="33297" y="37516"/>
                  </a:lnTo>
                  <a:lnTo>
                    <a:pt x="33251" y="37573"/>
                  </a:lnTo>
                  <a:lnTo>
                    <a:pt x="33240" y="37607"/>
                  </a:lnTo>
                  <a:lnTo>
                    <a:pt x="33240" y="37652"/>
                  </a:lnTo>
                  <a:lnTo>
                    <a:pt x="33240" y="37687"/>
                  </a:lnTo>
                  <a:lnTo>
                    <a:pt x="33251" y="37721"/>
                  </a:lnTo>
                  <a:lnTo>
                    <a:pt x="31272" y="38870"/>
                  </a:lnTo>
                  <a:lnTo>
                    <a:pt x="31238" y="38824"/>
                  </a:lnTo>
                  <a:lnTo>
                    <a:pt x="31192" y="38801"/>
                  </a:lnTo>
                  <a:lnTo>
                    <a:pt x="31135" y="38779"/>
                  </a:lnTo>
                  <a:lnTo>
                    <a:pt x="31079" y="38767"/>
                  </a:lnTo>
                  <a:lnTo>
                    <a:pt x="31022" y="38779"/>
                  </a:lnTo>
                  <a:lnTo>
                    <a:pt x="30976" y="38801"/>
                  </a:lnTo>
                  <a:lnTo>
                    <a:pt x="30931" y="38836"/>
                  </a:lnTo>
                  <a:lnTo>
                    <a:pt x="30897" y="38870"/>
                  </a:lnTo>
                  <a:lnTo>
                    <a:pt x="28940" y="37744"/>
                  </a:lnTo>
                  <a:lnTo>
                    <a:pt x="28951" y="37698"/>
                  </a:lnTo>
                  <a:lnTo>
                    <a:pt x="28963" y="37652"/>
                  </a:lnTo>
                  <a:lnTo>
                    <a:pt x="28951" y="37607"/>
                  </a:lnTo>
                  <a:lnTo>
                    <a:pt x="28940" y="37561"/>
                  </a:lnTo>
                  <a:lnTo>
                    <a:pt x="28917" y="37516"/>
                  </a:lnTo>
                  <a:lnTo>
                    <a:pt x="28894" y="37482"/>
                  </a:lnTo>
                  <a:lnTo>
                    <a:pt x="28860" y="37448"/>
                  </a:lnTo>
                  <a:lnTo>
                    <a:pt x="28815" y="37425"/>
                  </a:lnTo>
                  <a:lnTo>
                    <a:pt x="28769" y="37414"/>
                  </a:lnTo>
                  <a:lnTo>
                    <a:pt x="28724" y="37402"/>
                  </a:lnTo>
                  <a:lnTo>
                    <a:pt x="28724" y="35093"/>
                  </a:lnTo>
                  <a:lnTo>
                    <a:pt x="28769" y="35093"/>
                  </a:lnTo>
                  <a:lnTo>
                    <a:pt x="28803" y="35070"/>
                  </a:lnTo>
                  <a:lnTo>
                    <a:pt x="28860" y="35036"/>
                  </a:lnTo>
                  <a:lnTo>
                    <a:pt x="28883" y="35002"/>
                  </a:lnTo>
                  <a:lnTo>
                    <a:pt x="28894" y="34968"/>
                  </a:lnTo>
                  <a:lnTo>
                    <a:pt x="28906" y="34934"/>
                  </a:lnTo>
                  <a:lnTo>
                    <a:pt x="28917" y="34900"/>
                  </a:lnTo>
                  <a:lnTo>
                    <a:pt x="28906" y="34854"/>
                  </a:lnTo>
                  <a:lnTo>
                    <a:pt x="28894" y="34820"/>
                  </a:lnTo>
                  <a:lnTo>
                    <a:pt x="30897" y="33660"/>
                  </a:lnTo>
                  <a:lnTo>
                    <a:pt x="30931" y="33705"/>
                  </a:lnTo>
                  <a:lnTo>
                    <a:pt x="30976" y="33739"/>
                  </a:lnTo>
                  <a:lnTo>
                    <a:pt x="31022" y="33762"/>
                  </a:lnTo>
                  <a:lnTo>
                    <a:pt x="31079" y="33773"/>
                  </a:lnTo>
                  <a:lnTo>
                    <a:pt x="31124" y="33762"/>
                  </a:lnTo>
                  <a:lnTo>
                    <a:pt x="31170" y="33751"/>
                  </a:lnTo>
                  <a:lnTo>
                    <a:pt x="31204" y="33728"/>
                  </a:lnTo>
                  <a:lnTo>
                    <a:pt x="31238" y="33705"/>
                  </a:lnTo>
                  <a:lnTo>
                    <a:pt x="31272" y="33671"/>
                  </a:lnTo>
                  <a:lnTo>
                    <a:pt x="31283" y="33637"/>
                  </a:lnTo>
                  <a:lnTo>
                    <a:pt x="31306" y="33591"/>
                  </a:lnTo>
                  <a:lnTo>
                    <a:pt x="31306" y="33546"/>
                  </a:lnTo>
                  <a:lnTo>
                    <a:pt x="31306" y="33500"/>
                  </a:lnTo>
                  <a:lnTo>
                    <a:pt x="31283" y="33466"/>
                  </a:lnTo>
                  <a:lnTo>
                    <a:pt x="31272" y="33421"/>
                  </a:lnTo>
                  <a:lnTo>
                    <a:pt x="31249" y="33398"/>
                  </a:lnTo>
                  <a:lnTo>
                    <a:pt x="31215" y="33364"/>
                  </a:lnTo>
                  <a:lnTo>
                    <a:pt x="31181" y="33341"/>
                  </a:lnTo>
                  <a:lnTo>
                    <a:pt x="31135" y="33330"/>
                  </a:lnTo>
                  <a:lnTo>
                    <a:pt x="31101" y="33318"/>
                  </a:lnTo>
                  <a:lnTo>
                    <a:pt x="31101" y="31055"/>
                  </a:lnTo>
                  <a:lnTo>
                    <a:pt x="31147" y="31055"/>
                  </a:lnTo>
                  <a:lnTo>
                    <a:pt x="31192" y="31032"/>
                  </a:lnTo>
                  <a:lnTo>
                    <a:pt x="31238" y="31009"/>
                  </a:lnTo>
                  <a:lnTo>
                    <a:pt x="31283" y="30975"/>
                  </a:lnTo>
                  <a:lnTo>
                    <a:pt x="31306" y="30930"/>
                  </a:lnTo>
                  <a:lnTo>
                    <a:pt x="31329" y="30884"/>
                  </a:lnTo>
                  <a:lnTo>
                    <a:pt x="31352" y="30839"/>
                  </a:lnTo>
                  <a:lnTo>
                    <a:pt x="31352" y="30793"/>
                  </a:lnTo>
                  <a:lnTo>
                    <a:pt x="31340" y="30725"/>
                  </a:lnTo>
                  <a:lnTo>
                    <a:pt x="31329" y="30679"/>
                  </a:lnTo>
                  <a:lnTo>
                    <a:pt x="33240" y="29565"/>
                  </a:lnTo>
                  <a:lnTo>
                    <a:pt x="33285" y="29621"/>
                  </a:lnTo>
                  <a:lnTo>
                    <a:pt x="33331" y="29656"/>
                  </a:lnTo>
                  <a:lnTo>
                    <a:pt x="33388" y="29678"/>
                  </a:lnTo>
                  <a:lnTo>
                    <a:pt x="33456" y="29690"/>
                  </a:lnTo>
                  <a:lnTo>
                    <a:pt x="33502" y="29678"/>
                  </a:lnTo>
                  <a:lnTo>
                    <a:pt x="33547" y="29667"/>
                  </a:lnTo>
                  <a:lnTo>
                    <a:pt x="33593" y="29644"/>
                  </a:lnTo>
                  <a:lnTo>
                    <a:pt x="33627" y="29610"/>
                  </a:lnTo>
                  <a:lnTo>
                    <a:pt x="33649" y="29576"/>
                  </a:lnTo>
                  <a:lnTo>
                    <a:pt x="33672" y="29542"/>
                  </a:lnTo>
                  <a:lnTo>
                    <a:pt x="33695" y="29485"/>
                  </a:lnTo>
                  <a:lnTo>
                    <a:pt x="33695" y="29439"/>
                  </a:lnTo>
                  <a:lnTo>
                    <a:pt x="33695" y="29394"/>
                  </a:lnTo>
                  <a:lnTo>
                    <a:pt x="33684" y="29348"/>
                  </a:lnTo>
                  <a:lnTo>
                    <a:pt x="33661" y="29314"/>
                  </a:lnTo>
                  <a:lnTo>
                    <a:pt x="33627" y="29269"/>
                  </a:lnTo>
                  <a:lnTo>
                    <a:pt x="33593" y="29246"/>
                  </a:lnTo>
                  <a:lnTo>
                    <a:pt x="33558" y="29223"/>
                  </a:lnTo>
                  <a:lnTo>
                    <a:pt x="33513" y="29201"/>
                  </a:lnTo>
                  <a:lnTo>
                    <a:pt x="33467" y="29201"/>
                  </a:lnTo>
                  <a:lnTo>
                    <a:pt x="33467" y="26937"/>
                  </a:lnTo>
                  <a:lnTo>
                    <a:pt x="33513" y="26926"/>
                  </a:lnTo>
                  <a:lnTo>
                    <a:pt x="33558" y="26914"/>
                  </a:lnTo>
                  <a:lnTo>
                    <a:pt x="33604" y="26891"/>
                  </a:lnTo>
                  <a:lnTo>
                    <a:pt x="33638" y="26857"/>
                  </a:lnTo>
                  <a:lnTo>
                    <a:pt x="33661" y="26823"/>
                  </a:lnTo>
                  <a:lnTo>
                    <a:pt x="33684" y="26778"/>
                  </a:lnTo>
                  <a:lnTo>
                    <a:pt x="33695" y="26732"/>
                  </a:lnTo>
                  <a:lnTo>
                    <a:pt x="33706" y="26687"/>
                  </a:lnTo>
                  <a:lnTo>
                    <a:pt x="33695" y="26630"/>
                  </a:lnTo>
                  <a:lnTo>
                    <a:pt x="33684" y="26584"/>
                  </a:lnTo>
                  <a:lnTo>
                    <a:pt x="35629" y="25458"/>
                  </a:lnTo>
                  <a:lnTo>
                    <a:pt x="35663" y="25504"/>
                  </a:lnTo>
                  <a:lnTo>
                    <a:pt x="35708" y="25538"/>
                  </a:lnTo>
                  <a:lnTo>
                    <a:pt x="35765" y="25560"/>
                  </a:lnTo>
                  <a:lnTo>
                    <a:pt x="35879" y="25560"/>
                  </a:lnTo>
                  <a:lnTo>
                    <a:pt x="35936" y="25538"/>
                  </a:lnTo>
                  <a:lnTo>
                    <a:pt x="35981" y="25504"/>
                  </a:lnTo>
                  <a:lnTo>
                    <a:pt x="36015" y="25458"/>
                  </a:lnTo>
                  <a:lnTo>
                    <a:pt x="38040" y="26630"/>
                  </a:lnTo>
                  <a:lnTo>
                    <a:pt x="38029" y="26687"/>
                  </a:lnTo>
                  <a:lnTo>
                    <a:pt x="38040" y="26744"/>
                  </a:lnTo>
                  <a:lnTo>
                    <a:pt x="38074" y="26800"/>
                  </a:lnTo>
                  <a:lnTo>
                    <a:pt x="38131" y="26835"/>
                  </a:lnTo>
                  <a:lnTo>
                    <a:pt x="38188" y="26846"/>
                  </a:lnTo>
                  <a:lnTo>
                    <a:pt x="38256" y="26835"/>
                  </a:lnTo>
                  <a:lnTo>
                    <a:pt x="38313" y="26800"/>
                  </a:lnTo>
                  <a:lnTo>
                    <a:pt x="38347" y="26744"/>
                  </a:lnTo>
                  <a:lnTo>
                    <a:pt x="38359" y="26687"/>
                  </a:lnTo>
                  <a:lnTo>
                    <a:pt x="38347" y="26618"/>
                  </a:lnTo>
                  <a:lnTo>
                    <a:pt x="40395" y="25447"/>
                  </a:lnTo>
                  <a:lnTo>
                    <a:pt x="40418" y="25481"/>
                  </a:lnTo>
                  <a:lnTo>
                    <a:pt x="40463" y="25515"/>
                  </a:lnTo>
                  <a:lnTo>
                    <a:pt x="40509" y="25526"/>
                  </a:lnTo>
                  <a:lnTo>
                    <a:pt x="40566" y="25538"/>
                  </a:lnTo>
                  <a:lnTo>
                    <a:pt x="40611" y="25526"/>
                  </a:lnTo>
                  <a:lnTo>
                    <a:pt x="40657" y="25515"/>
                  </a:lnTo>
                  <a:lnTo>
                    <a:pt x="40702" y="25481"/>
                  </a:lnTo>
                  <a:lnTo>
                    <a:pt x="40725" y="25447"/>
                  </a:lnTo>
                  <a:lnTo>
                    <a:pt x="42727" y="26607"/>
                  </a:lnTo>
                  <a:lnTo>
                    <a:pt x="42716" y="26641"/>
                  </a:lnTo>
                  <a:lnTo>
                    <a:pt x="42716" y="26687"/>
                  </a:lnTo>
                  <a:lnTo>
                    <a:pt x="42716" y="26721"/>
                  </a:lnTo>
                  <a:lnTo>
                    <a:pt x="42727" y="26766"/>
                  </a:lnTo>
                  <a:lnTo>
                    <a:pt x="42750" y="26800"/>
                  </a:lnTo>
                  <a:lnTo>
                    <a:pt x="42772" y="26823"/>
                  </a:lnTo>
                  <a:lnTo>
                    <a:pt x="42795" y="26857"/>
                  </a:lnTo>
                  <a:lnTo>
                    <a:pt x="42829" y="26880"/>
                  </a:lnTo>
                  <a:lnTo>
                    <a:pt x="42863" y="26891"/>
                  </a:lnTo>
                  <a:lnTo>
                    <a:pt x="42909" y="26903"/>
                  </a:lnTo>
                  <a:lnTo>
                    <a:pt x="42909" y="29235"/>
                  </a:lnTo>
                  <a:lnTo>
                    <a:pt x="42863" y="29235"/>
                  </a:lnTo>
                  <a:lnTo>
                    <a:pt x="42829" y="29257"/>
                  </a:lnTo>
                  <a:lnTo>
                    <a:pt x="42772" y="29303"/>
                  </a:lnTo>
                  <a:lnTo>
                    <a:pt x="42750" y="29326"/>
                  </a:lnTo>
                  <a:lnTo>
                    <a:pt x="42727" y="29360"/>
                  </a:lnTo>
                  <a:lnTo>
                    <a:pt x="42727" y="29405"/>
                  </a:lnTo>
                  <a:lnTo>
                    <a:pt x="42716" y="29439"/>
                  </a:lnTo>
                  <a:lnTo>
                    <a:pt x="42727" y="29485"/>
                  </a:lnTo>
                  <a:lnTo>
                    <a:pt x="42738" y="29519"/>
                  </a:lnTo>
                  <a:lnTo>
                    <a:pt x="42750" y="29565"/>
                  </a:lnTo>
                  <a:lnTo>
                    <a:pt x="42784" y="29587"/>
                  </a:lnTo>
                  <a:lnTo>
                    <a:pt x="42807" y="29621"/>
                  </a:lnTo>
                  <a:lnTo>
                    <a:pt x="42852" y="29633"/>
                  </a:lnTo>
                  <a:lnTo>
                    <a:pt x="42886" y="29656"/>
                  </a:lnTo>
                  <a:lnTo>
                    <a:pt x="42932" y="29656"/>
                  </a:lnTo>
                  <a:lnTo>
                    <a:pt x="42989" y="29644"/>
                  </a:lnTo>
                  <a:lnTo>
                    <a:pt x="43034" y="29633"/>
                  </a:lnTo>
                  <a:lnTo>
                    <a:pt x="43080" y="29599"/>
                  </a:lnTo>
                  <a:lnTo>
                    <a:pt x="43114" y="29553"/>
                  </a:lnTo>
                  <a:lnTo>
                    <a:pt x="45093" y="30702"/>
                  </a:lnTo>
                  <a:lnTo>
                    <a:pt x="45082" y="30748"/>
                  </a:lnTo>
                  <a:lnTo>
                    <a:pt x="45070" y="30793"/>
                  </a:lnTo>
                  <a:lnTo>
                    <a:pt x="45082" y="30839"/>
                  </a:lnTo>
                  <a:lnTo>
                    <a:pt x="45093" y="30873"/>
                  </a:lnTo>
                  <a:lnTo>
                    <a:pt x="45116" y="30918"/>
                  </a:lnTo>
                  <a:lnTo>
                    <a:pt x="45139" y="30952"/>
                  </a:lnTo>
                  <a:lnTo>
                    <a:pt x="45173" y="30975"/>
                  </a:lnTo>
                  <a:lnTo>
                    <a:pt x="45207" y="30998"/>
                  </a:lnTo>
                  <a:lnTo>
                    <a:pt x="45252" y="31009"/>
                  </a:lnTo>
                  <a:lnTo>
                    <a:pt x="45298" y="31021"/>
                  </a:lnTo>
                  <a:lnTo>
                    <a:pt x="45343" y="31009"/>
                  </a:lnTo>
                  <a:lnTo>
                    <a:pt x="45389" y="30998"/>
                  </a:lnTo>
                  <a:lnTo>
                    <a:pt x="45434" y="30975"/>
                  </a:lnTo>
                  <a:lnTo>
                    <a:pt x="45468" y="30952"/>
                  </a:lnTo>
                  <a:lnTo>
                    <a:pt x="45491" y="30918"/>
                  </a:lnTo>
                  <a:lnTo>
                    <a:pt x="45514" y="30873"/>
                  </a:lnTo>
                  <a:lnTo>
                    <a:pt x="45525" y="30839"/>
                  </a:lnTo>
                  <a:lnTo>
                    <a:pt x="45537" y="30793"/>
                  </a:lnTo>
                  <a:lnTo>
                    <a:pt x="45525" y="30736"/>
                  </a:lnTo>
                  <a:lnTo>
                    <a:pt x="45514" y="30702"/>
                  </a:lnTo>
                  <a:lnTo>
                    <a:pt x="47505" y="29553"/>
                  </a:lnTo>
                  <a:lnTo>
                    <a:pt x="47527" y="29587"/>
                  </a:lnTo>
                  <a:lnTo>
                    <a:pt x="47573" y="29621"/>
                  </a:lnTo>
                  <a:lnTo>
                    <a:pt x="47618" y="29633"/>
                  </a:lnTo>
                  <a:lnTo>
                    <a:pt x="47675" y="29644"/>
                  </a:lnTo>
                  <a:lnTo>
                    <a:pt x="47709" y="29644"/>
                  </a:lnTo>
                  <a:lnTo>
                    <a:pt x="47755" y="29633"/>
                  </a:lnTo>
                  <a:lnTo>
                    <a:pt x="47789" y="29610"/>
                  </a:lnTo>
                  <a:lnTo>
                    <a:pt x="47812" y="29587"/>
                  </a:lnTo>
                  <a:lnTo>
                    <a:pt x="47835" y="29553"/>
                  </a:lnTo>
                  <a:lnTo>
                    <a:pt x="47857" y="29519"/>
                  </a:lnTo>
                  <a:lnTo>
                    <a:pt x="47869" y="29485"/>
                  </a:lnTo>
                  <a:lnTo>
                    <a:pt x="47880" y="29439"/>
                  </a:lnTo>
                  <a:lnTo>
                    <a:pt x="47869" y="29405"/>
                  </a:lnTo>
                  <a:lnTo>
                    <a:pt x="47857" y="29371"/>
                  </a:lnTo>
                  <a:lnTo>
                    <a:pt x="47823" y="29303"/>
                  </a:lnTo>
                  <a:lnTo>
                    <a:pt x="47766" y="29257"/>
                  </a:lnTo>
                  <a:lnTo>
                    <a:pt x="47732" y="29246"/>
                  </a:lnTo>
                  <a:lnTo>
                    <a:pt x="47687" y="29246"/>
                  </a:lnTo>
                  <a:lnTo>
                    <a:pt x="47687" y="26857"/>
                  </a:lnTo>
                  <a:lnTo>
                    <a:pt x="47755" y="26846"/>
                  </a:lnTo>
                  <a:lnTo>
                    <a:pt x="47800" y="26800"/>
                  </a:lnTo>
                  <a:lnTo>
                    <a:pt x="47835" y="26755"/>
                  </a:lnTo>
                  <a:lnTo>
                    <a:pt x="47846" y="26687"/>
                  </a:lnTo>
                  <a:lnTo>
                    <a:pt x="47835" y="26618"/>
                  </a:lnTo>
                  <a:lnTo>
                    <a:pt x="49837" y="25458"/>
                  </a:lnTo>
                  <a:lnTo>
                    <a:pt x="49882" y="25504"/>
                  </a:lnTo>
                  <a:lnTo>
                    <a:pt x="49928" y="25538"/>
                  </a:lnTo>
                  <a:lnTo>
                    <a:pt x="49984" y="25560"/>
                  </a:lnTo>
                  <a:lnTo>
                    <a:pt x="50041" y="25572"/>
                  </a:lnTo>
                  <a:lnTo>
                    <a:pt x="50098" y="25560"/>
                  </a:lnTo>
                  <a:lnTo>
                    <a:pt x="50155" y="25538"/>
                  </a:lnTo>
                  <a:lnTo>
                    <a:pt x="50201" y="25504"/>
                  </a:lnTo>
                  <a:lnTo>
                    <a:pt x="50246" y="25469"/>
                  </a:lnTo>
                  <a:lnTo>
                    <a:pt x="52180" y="26584"/>
                  </a:lnTo>
                  <a:lnTo>
                    <a:pt x="52169" y="26630"/>
                  </a:lnTo>
                  <a:lnTo>
                    <a:pt x="52169" y="26687"/>
                  </a:lnTo>
                  <a:lnTo>
                    <a:pt x="52169" y="26732"/>
                  </a:lnTo>
                  <a:lnTo>
                    <a:pt x="52180" y="26778"/>
                  </a:lnTo>
                  <a:lnTo>
                    <a:pt x="52203" y="26812"/>
                  </a:lnTo>
                  <a:lnTo>
                    <a:pt x="52225" y="26846"/>
                  </a:lnTo>
                  <a:lnTo>
                    <a:pt x="52260" y="26880"/>
                  </a:lnTo>
                  <a:lnTo>
                    <a:pt x="52294" y="26903"/>
                  </a:lnTo>
                  <a:lnTo>
                    <a:pt x="52339" y="26926"/>
                  </a:lnTo>
                  <a:lnTo>
                    <a:pt x="52385" y="26926"/>
                  </a:lnTo>
                  <a:lnTo>
                    <a:pt x="52385" y="29235"/>
                  </a:lnTo>
                  <a:lnTo>
                    <a:pt x="52351" y="29235"/>
                  </a:lnTo>
                  <a:lnTo>
                    <a:pt x="52316" y="29257"/>
                  </a:lnTo>
                  <a:lnTo>
                    <a:pt x="52248" y="29303"/>
                  </a:lnTo>
                  <a:lnTo>
                    <a:pt x="52225" y="29326"/>
                  </a:lnTo>
                  <a:lnTo>
                    <a:pt x="52214" y="29360"/>
                  </a:lnTo>
                  <a:lnTo>
                    <a:pt x="52203" y="29405"/>
                  </a:lnTo>
                  <a:lnTo>
                    <a:pt x="52203" y="29439"/>
                  </a:lnTo>
                  <a:lnTo>
                    <a:pt x="52203" y="29485"/>
                  </a:lnTo>
                  <a:lnTo>
                    <a:pt x="52214" y="29519"/>
                  </a:lnTo>
                  <a:lnTo>
                    <a:pt x="52237" y="29565"/>
                  </a:lnTo>
                  <a:lnTo>
                    <a:pt x="52260" y="29587"/>
                  </a:lnTo>
                  <a:lnTo>
                    <a:pt x="52294" y="29621"/>
                  </a:lnTo>
                  <a:lnTo>
                    <a:pt x="52328" y="29644"/>
                  </a:lnTo>
                  <a:lnTo>
                    <a:pt x="52373" y="29656"/>
                  </a:lnTo>
                  <a:lnTo>
                    <a:pt x="52407" y="29656"/>
                  </a:lnTo>
                  <a:lnTo>
                    <a:pt x="52464" y="29644"/>
                  </a:lnTo>
                  <a:lnTo>
                    <a:pt x="52510" y="29633"/>
                  </a:lnTo>
                  <a:lnTo>
                    <a:pt x="52555" y="29599"/>
                  </a:lnTo>
                  <a:lnTo>
                    <a:pt x="52589" y="29553"/>
                  </a:lnTo>
                  <a:lnTo>
                    <a:pt x="54591" y="30714"/>
                  </a:lnTo>
                  <a:lnTo>
                    <a:pt x="54580" y="30748"/>
                  </a:lnTo>
                  <a:lnTo>
                    <a:pt x="54569" y="30793"/>
                  </a:lnTo>
                  <a:lnTo>
                    <a:pt x="54580" y="30827"/>
                  </a:lnTo>
                  <a:lnTo>
                    <a:pt x="54591" y="30873"/>
                  </a:lnTo>
                  <a:lnTo>
                    <a:pt x="54603" y="30907"/>
                  </a:lnTo>
                  <a:lnTo>
                    <a:pt x="54637" y="30941"/>
                  </a:lnTo>
                  <a:lnTo>
                    <a:pt x="54660" y="30964"/>
                  </a:lnTo>
                  <a:lnTo>
                    <a:pt x="54705" y="30987"/>
                  </a:lnTo>
                  <a:lnTo>
                    <a:pt x="54739" y="30998"/>
                  </a:lnTo>
                  <a:lnTo>
                    <a:pt x="54819" y="30998"/>
                  </a:lnTo>
                  <a:lnTo>
                    <a:pt x="54865" y="30987"/>
                  </a:lnTo>
                  <a:lnTo>
                    <a:pt x="54899" y="30964"/>
                  </a:lnTo>
                  <a:lnTo>
                    <a:pt x="54933" y="30941"/>
                  </a:lnTo>
                  <a:lnTo>
                    <a:pt x="54956" y="30907"/>
                  </a:lnTo>
                  <a:lnTo>
                    <a:pt x="54978" y="30873"/>
                  </a:lnTo>
                  <a:lnTo>
                    <a:pt x="54990" y="30827"/>
                  </a:lnTo>
                  <a:lnTo>
                    <a:pt x="54990" y="30793"/>
                  </a:lnTo>
                  <a:lnTo>
                    <a:pt x="54990" y="30748"/>
                  </a:lnTo>
                  <a:lnTo>
                    <a:pt x="54978" y="30714"/>
                  </a:lnTo>
                  <a:lnTo>
                    <a:pt x="56935" y="29576"/>
                  </a:lnTo>
                  <a:lnTo>
                    <a:pt x="56969" y="29633"/>
                  </a:lnTo>
                  <a:lnTo>
                    <a:pt x="57026" y="29667"/>
                  </a:lnTo>
                  <a:lnTo>
                    <a:pt x="57083" y="29690"/>
                  </a:lnTo>
                  <a:lnTo>
                    <a:pt x="57151" y="29701"/>
                  </a:lnTo>
                  <a:lnTo>
                    <a:pt x="57208" y="29690"/>
                  </a:lnTo>
                  <a:lnTo>
                    <a:pt x="57253" y="29678"/>
                  </a:lnTo>
                  <a:lnTo>
                    <a:pt x="57299" y="29656"/>
                  </a:lnTo>
                  <a:lnTo>
                    <a:pt x="57333" y="29621"/>
                  </a:lnTo>
                  <a:lnTo>
                    <a:pt x="57367" y="29587"/>
                  </a:lnTo>
                  <a:lnTo>
                    <a:pt x="57390" y="29542"/>
                  </a:lnTo>
                  <a:lnTo>
                    <a:pt x="57401" y="29496"/>
                  </a:lnTo>
                  <a:lnTo>
                    <a:pt x="57413" y="29439"/>
                  </a:lnTo>
                  <a:lnTo>
                    <a:pt x="57401" y="29394"/>
                  </a:lnTo>
                  <a:lnTo>
                    <a:pt x="57390" y="29348"/>
                  </a:lnTo>
                  <a:lnTo>
                    <a:pt x="57367" y="29303"/>
                  </a:lnTo>
                  <a:lnTo>
                    <a:pt x="57344" y="29269"/>
                  </a:lnTo>
                  <a:lnTo>
                    <a:pt x="57310" y="29235"/>
                  </a:lnTo>
                  <a:lnTo>
                    <a:pt x="57265" y="29212"/>
                  </a:lnTo>
                  <a:lnTo>
                    <a:pt x="57219" y="29189"/>
                  </a:lnTo>
                  <a:lnTo>
                    <a:pt x="57174" y="29189"/>
                  </a:lnTo>
                  <a:lnTo>
                    <a:pt x="57174" y="26869"/>
                  </a:lnTo>
                  <a:lnTo>
                    <a:pt x="57242" y="26846"/>
                  </a:lnTo>
                  <a:lnTo>
                    <a:pt x="57287" y="26812"/>
                  </a:lnTo>
                  <a:lnTo>
                    <a:pt x="57333" y="26755"/>
                  </a:lnTo>
                  <a:lnTo>
                    <a:pt x="57344" y="26687"/>
                  </a:lnTo>
                  <a:lnTo>
                    <a:pt x="57333" y="26641"/>
                  </a:lnTo>
                  <a:lnTo>
                    <a:pt x="57322" y="26607"/>
                  </a:lnTo>
                  <a:lnTo>
                    <a:pt x="57310" y="26573"/>
                  </a:lnTo>
                  <a:lnTo>
                    <a:pt x="57287" y="26550"/>
                  </a:lnTo>
                  <a:lnTo>
                    <a:pt x="57253" y="26527"/>
                  </a:lnTo>
                  <a:lnTo>
                    <a:pt x="57231" y="26505"/>
                  </a:lnTo>
                  <a:lnTo>
                    <a:pt x="57185" y="26493"/>
                  </a:lnTo>
                  <a:lnTo>
                    <a:pt x="57151" y="26493"/>
                  </a:lnTo>
                  <a:lnTo>
                    <a:pt x="57105" y="26505"/>
                  </a:lnTo>
                  <a:lnTo>
                    <a:pt x="57060" y="26516"/>
                  </a:lnTo>
                  <a:lnTo>
                    <a:pt x="57026" y="26539"/>
                  </a:lnTo>
                  <a:lnTo>
                    <a:pt x="57003" y="26573"/>
                  </a:lnTo>
                  <a:lnTo>
                    <a:pt x="54990" y="25413"/>
                  </a:lnTo>
                  <a:lnTo>
                    <a:pt x="55001" y="25378"/>
                  </a:lnTo>
                  <a:lnTo>
                    <a:pt x="55012" y="25333"/>
                  </a:lnTo>
                  <a:lnTo>
                    <a:pt x="55001" y="25287"/>
                  </a:lnTo>
                  <a:lnTo>
                    <a:pt x="54990" y="25253"/>
                  </a:lnTo>
                  <a:lnTo>
                    <a:pt x="54978" y="25219"/>
                  </a:lnTo>
                  <a:lnTo>
                    <a:pt x="54944" y="25185"/>
                  </a:lnTo>
                  <a:lnTo>
                    <a:pt x="54921" y="25151"/>
                  </a:lnTo>
                  <a:lnTo>
                    <a:pt x="54887" y="25128"/>
                  </a:lnTo>
                  <a:lnTo>
                    <a:pt x="54842" y="25117"/>
                  </a:lnTo>
                  <a:lnTo>
                    <a:pt x="54808" y="25105"/>
                  </a:lnTo>
                  <a:lnTo>
                    <a:pt x="54808" y="22796"/>
                  </a:lnTo>
                  <a:lnTo>
                    <a:pt x="54842" y="22785"/>
                  </a:lnTo>
                  <a:lnTo>
                    <a:pt x="54876" y="22774"/>
                  </a:lnTo>
                  <a:lnTo>
                    <a:pt x="54910" y="22751"/>
                  </a:lnTo>
                  <a:lnTo>
                    <a:pt x="54944" y="22728"/>
                  </a:lnTo>
                  <a:lnTo>
                    <a:pt x="54967" y="22694"/>
                  </a:lnTo>
                  <a:lnTo>
                    <a:pt x="54978" y="22660"/>
                  </a:lnTo>
                  <a:lnTo>
                    <a:pt x="54990" y="22614"/>
                  </a:lnTo>
                  <a:lnTo>
                    <a:pt x="55001" y="22580"/>
                  </a:lnTo>
                  <a:lnTo>
                    <a:pt x="54990" y="22535"/>
                  </a:lnTo>
                  <a:lnTo>
                    <a:pt x="54978" y="22489"/>
                  </a:lnTo>
                  <a:lnTo>
                    <a:pt x="56935" y="21363"/>
                  </a:lnTo>
                  <a:lnTo>
                    <a:pt x="56980" y="21408"/>
                  </a:lnTo>
                  <a:lnTo>
                    <a:pt x="57026" y="21454"/>
                  </a:lnTo>
                  <a:lnTo>
                    <a:pt x="57083" y="21477"/>
                  </a:lnTo>
                  <a:lnTo>
                    <a:pt x="57151" y="21488"/>
                  </a:lnTo>
                  <a:lnTo>
                    <a:pt x="57219" y="21477"/>
                  </a:lnTo>
                  <a:lnTo>
                    <a:pt x="57276" y="21454"/>
                  </a:lnTo>
                  <a:lnTo>
                    <a:pt x="57322" y="21408"/>
                  </a:lnTo>
                  <a:lnTo>
                    <a:pt x="57367" y="21363"/>
                  </a:lnTo>
                  <a:lnTo>
                    <a:pt x="59346" y="22512"/>
                  </a:lnTo>
                  <a:lnTo>
                    <a:pt x="59335" y="22546"/>
                  </a:lnTo>
                  <a:lnTo>
                    <a:pt x="59335" y="22580"/>
                  </a:lnTo>
                  <a:lnTo>
                    <a:pt x="59335" y="22614"/>
                  </a:lnTo>
                  <a:lnTo>
                    <a:pt x="59346" y="22648"/>
                  </a:lnTo>
                  <a:lnTo>
                    <a:pt x="59369" y="22683"/>
                  </a:lnTo>
                  <a:lnTo>
                    <a:pt x="59392" y="22717"/>
                  </a:lnTo>
                  <a:lnTo>
                    <a:pt x="59415" y="22739"/>
                  </a:lnTo>
                  <a:lnTo>
                    <a:pt x="59449" y="22751"/>
                  </a:lnTo>
                  <a:lnTo>
                    <a:pt x="59483" y="22762"/>
                  </a:lnTo>
                  <a:lnTo>
                    <a:pt x="59517" y="22774"/>
                  </a:lnTo>
                  <a:lnTo>
                    <a:pt x="59563" y="22762"/>
                  </a:lnTo>
                  <a:lnTo>
                    <a:pt x="59597" y="22751"/>
                  </a:lnTo>
                  <a:lnTo>
                    <a:pt x="59631" y="22739"/>
                  </a:lnTo>
                  <a:lnTo>
                    <a:pt x="59654" y="22717"/>
                  </a:lnTo>
                  <a:lnTo>
                    <a:pt x="59676" y="22683"/>
                  </a:lnTo>
                  <a:lnTo>
                    <a:pt x="59699" y="22648"/>
                  </a:lnTo>
                  <a:lnTo>
                    <a:pt x="59710" y="22614"/>
                  </a:lnTo>
                  <a:lnTo>
                    <a:pt x="59710" y="22580"/>
                  </a:lnTo>
                  <a:lnTo>
                    <a:pt x="59710" y="22546"/>
                  </a:lnTo>
                  <a:lnTo>
                    <a:pt x="59699" y="22512"/>
                  </a:lnTo>
                  <a:lnTo>
                    <a:pt x="61690" y="21352"/>
                  </a:lnTo>
                  <a:lnTo>
                    <a:pt x="61724" y="21397"/>
                  </a:lnTo>
                  <a:lnTo>
                    <a:pt x="61781" y="21443"/>
                  </a:lnTo>
                  <a:lnTo>
                    <a:pt x="61826" y="21454"/>
                  </a:lnTo>
                  <a:lnTo>
                    <a:pt x="61895" y="21465"/>
                  </a:lnTo>
                  <a:lnTo>
                    <a:pt x="61940" y="21465"/>
                  </a:lnTo>
                  <a:lnTo>
                    <a:pt x="61986" y="21454"/>
                  </a:lnTo>
                  <a:lnTo>
                    <a:pt x="62020" y="21431"/>
                  </a:lnTo>
                  <a:lnTo>
                    <a:pt x="62054" y="21397"/>
                  </a:lnTo>
                  <a:lnTo>
                    <a:pt x="62088" y="21363"/>
                  </a:lnTo>
                  <a:lnTo>
                    <a:pt x="62111" y="21329"/>
                  </a:lnTo>
                  <a:lnTo>
                    <a:pt x="62122" y="21283"/>
                  </a:lnTo>
                  <a:lnTo>
                    <a:pt x="62133" y="21226"/>
                  </a:lnTo>
                  <a:lnTo>
                    <a:pt x="62122" y="21181"/>
                  </a:lnTo>
                  <a:lnTo>
                    <a:pt x="62111" y="21147"/>
                  </a:lnTo>
                  <a:lnTo>
                    <a:pt x="62088" y="21101"/>
                  </a:lnTo>
                  <a:lnTo>
                    <a:pt x="62065" y="21067"/>
                  </a:lnTo>
                  <a:lnTo>
                    <a:pt x="62031" y="21044"/>
                  </a:lnTo>
                  <a:lnTo>
                    <a:pt x="61997" y="21022"/>
                  </a:lnTo>
                  <a:lnTo>
                    <a:pt x="61963" y="21010"/>
                  </a:lnTo>
                  <a:lnTo>
                    <a:pt x="61917" y="20999"/>
                  </a:lnTo>
                  <a:lnTo>
                    <a:pt x="61917" y="18724"/>
                  </a:lnTo>
                  <a:lnTo>
                    <a:pt x="61963" y="18712"/>
                  </a:lnTo>
                  <a:lnTo>
                    <a:pt x="62008" y="18701"/>
                  </a:lnTo>
                  <a:lnTo>
                    <a:pt x="62042" y="18678"/>
                  </a:lnTo>
                  <a:lnTo>
                    <a:pt x="62077" y="18644"/>
                  </a:lnTo>
                  <a:lnTo>
                    <a:pt x="62111" y="18610"/>
                  </a:lnTo>
                  <a:lnTo>
                    <a:pt x="62122" y="18565"/>
                  </a:lnTo>
                  <a:lnTo>
                    <a:pt x="62145" y="18519"/>
                  </a:lnTo>
                  <a:lnTo>
                    <a:pt x="62145" y="18474"/>
                  </a:lnTo>
                  <a:lnTo>
                    <a:pt x="62145" y="18428"/>
                  </a:lnTo>
                  <a:lnTo>
                    <a:pt x="62122" y="18371"/>
                  </a:lnTo>
                  <a:lnTo>
                    <a:pt x="62099" y="18337"/>
                  </a:lnTo>
                  <a:lnTo>
                    <a:pt x="62077" y="18292"/>
                  </a:lnTo>
                  <a:lnTo>
                    <a:pt x="62031" y="18269"/>
                  </a:lnTo>
                  <a:lnTo>
                    <a:pt x="61986" y="18235"/>
                  </a:lnTo>
                  <a:lnTo>
                    <a:pt x="61940" y="18223"/>
                  </a:lnTo>
                  <a:lnTo>
                    <a:pt x="61826" y="18223"/>
                  </a:lnTo>
                  <a:lnTo>
                    <a:pt x="61769" y="18246"/>
                  </a:lnTo>
                  <a:lnTo>
                    <a:pt x="61724" y="18280"/>
                  </a:lnTo>
                  <a:lnTo>
                    <a:pt x="61678" y="18326"/>
                  </a:lnTo>
                  <a:lnTo>
                    <a:pt x="59767" y="17222"/>
                  </a:lnTo>
                  <a:lnTo>
                    <a:pt x="59779" y="17177"/>
                  </a:lnTo>
                  <a:lnTo>
                    <a:pt x="59779" y="17120"/>
                  </a:lnTo>
                  <a:lnTo>
                    <a:pt x="59779" y="17074"/>
                  </a:lnTo>
                  <a:lnTo>
                    <a:pt x="59756" y="17029"/>
                  </a:lnTo>
                  <a:lnTo>
                    <a:pt x="59733" y="16983"/>
                  </a:lnTo>
                  <a:lnTo>
                    <a:pt x="59710" y="16938"/>
                  </a:lnTo>
                  <a:lnTo>
                    <a:pt x="59665" y="16915"/>
                  </a:lnTo>
                  <a:lnTo>
                    <a:pt x="59619" y="16881"/>
                  </a:lnTo>
                  <a:lnTo>
                    <a:pt x="59574" y="16870"/>
                  </a:lnTo>
                  <a:lnTo>
                    <a:pt x="59472" y="16870"/>
                  </a:lnTo>
                  <a:lnTo>
                    <a:pt x="59426" y="16881"/>
                  </a:lnTo>
                  <a:lnTo>
                    <a:pt x="59381" y="16915"/>
                  </a:lnTo>
                  <a:lnTo>
                    <a:pt x="59335" y="16938"/>
                  </a:lnTo>
                  <a:lnTo>
                    <a:pt x="59312" y="16983"/>
                  </a:lnTo>
                  <a:lnTo>
                    <a:pt x="59278" y="17029"/>
                  </a:lnTo>
                  <a:lnTo>
                    <a:pt x="59267" y="17074"/>
                  </a:lnTo>
                  <a:lnTo>
                    <a:pt x="59267" y="17120"/>
                  </a:lnTo>
                  <a:lnTo>
                    <a:pt x="59267" y="17177"/>
                  </a:lnTo>
                  <a:lnTo>
                    <a:pt x="59278" y="17222"/>
                  </a:lnTo>
                  <a:lnTo>
                    <a:pt x="57367" y="18326"/>
                  </a:lnTo>
                  <a:lnTo>
                    <a:pt x="57322" y="18280"/>
                  </a:lnTo>
                  <a:lnTo>
                    <a:pt x="57276" y="18246"/>
                  </a:lnTo>
                  <a:lnTo>
                    <a:pt x="57219" y="18223"/>
                  </a:lnTo>
                  <a:lnTo>
                    <a:pt x="57151" y="18212"/>
                  </a:lnTo>
                  <a:lnTo>
                    <a:pt x="57083" y="18223"/>
                  </a:lnTo>
                  <a:lnTo>
                    <a:pt x="57026" y="18246"/>
                  </a:lnTo>
                  <a:lnTo>
                    <a:pt x="56980" y="18280"/>
                  </a:lnTo>
                  <a:lnTo>
                    <a:pt x="56935" y="18326"/>
                  </a:lnTo>
                  <a:lnTo>
                    <a:pt x="55012" y="17211"/>
                  </a:lnTo>
                  <a:lnTo>
                    <a:pt x="55024" y="17177"/>
                  </a:lnTo>
                  <a:lnTo>
                    <a:pt x="55024" y="17120"/>
                  </a:lnTo>
                  <a:lnTo>
                    <a:pt x="55024" y="17074"/>
                  </a:lnTo>
                  <a:lnTo>
                    <a:pt x="55012" y="17029"/>
                  </a:lnTo>
                  <a:lnTo>
                    <a:pt x="54990" y="16983"/>
                  </a:lnTo>
                  <a:lnTo>
                    <a:pt x="54956" y="16949"/>
                  </a:lnTo>
                  <a:lnTo>
                    <a:pt x="54921" y="16915"/>
                  </a:lnTo>
                  <a:lnTo>
                    <a:pt x="54876" y="16892"/>
                  </a:lnTo>
                  <a:lnTo>
                    <a:pt x="54830" y="16881"/>
                  </a:lnTo>
                  <a:lnTo>
                    <a:pt x="54728" y="16881"/>
                  </a:lnTo>
                  <a:lnTo>
                    <a:pt x="54682" y="16892"/>
                  </a:lnTo>
                  <a:lnTo>
                    <a:pt x="54648" y="16915"/>
                  </a:lnTo>
                  <a:lnTo>
                    <a:pt x="54603" y="16949"/>
                  </a:lnTo>
                  <a:lnTo>
                    <a:pt x="54580" y="16983"/>
                  </a:lnTo>
                  <a:lnTo>
                    <a:pt x="54557" y="17029"/>
                  </a:lnTo>
                  <a:lnTo>
                    <a:pt x="54535" y="17074"/>
                  </a:lnTo>
                  <a:lnTo>
                    <a:pt x="54535" y="17120"/>
                  </a:lnTo>
                  <a:lnTo>
                    <a:pt x="54535" y="17165"/>
                  </a:lnTo>
                  <a:lnTo>
                    <a:pt x="54546" y="17211"/>
                  </a:lnTo>
                  <a:lnTo>
                    <a:pt x="52589" y="18348"/>
                  </a:lnTo>
                  <a:lnTo>
                    <a:pt x="52555" y="18314"/>
                  </a:lnTo>
                  <a:lnTo>
                    <a:pt x="52510" y="18280"/>
                  </a:lnTo>
                  <a:lnTo>
                    <a:pt x="52464" y="18257"/>
                  </a:lnTo>
                  <a:lnTo>
                    <a:pt x="52362" y="18257"/>
                  </a:lnTo>
                  <a:lnTo>
                    <a:pt x="52305" y="18280"/>
                  </a:lnTo>
                  <a:lnTo>
                    <a:pt x="52271" y="18314"/>
                  </a:lnTo>
                  <a:lnTo>
                    <a:pt x="52237" y="18348"/>
                  </a:lnTo>
                  <a:lnTo>
                    <a:pt x="50280" y="17222"/>
                  </a:lnTo>
                  <a:lnTo>
                    <a:pt x="50292" y="17177"/>
                  </a:lnTo>
                  <a:lnTo>
                    <a:pt x="50303" y="17120"/>
                  </a:lnTo>
                  <a:lnTo>
                    <a:pt x="50292" y="17074"/>
                  </a:lnTo>
                  <a:lnTo>
                    <a:pt x="50280" y="17029"/>
                  </a:lnTo>
                  <a:lnTo>
                    <a:pt x="50257" y="16983"/>
                  </a:lnTo>
                  <a:lnTo>
                    <a:pt x="50235" y="16949"/>
                  </a:lnTo>
                  <a:lnTo>
                    <a:pt x="50201" y="16915"/>
                  </a:lnTo>
                  <a:lnTo>
                    <a:pt x="50155" y="16892"/>
                  </a:lnTo>
                  <a:lnTo>
                    <a:pt x="50110" y="16881"/>
                  </a:lnTo>
                  <a:lnTo>
                    <a:pt x="50064" y="16870"/>
                  </a:lnTo>
                  <a:lnTo>
                    <a:pt x="50064" y="14538"/>
                  </a:lnTo>
                  <a:lnTo>
                    <a:pt x="50121" y="14515"/>
                  </a:lnTo>
                  <a:lnTo>
                    <a:pt x="50166" y="14481"/>
                  </a:lnTo>
                  <a:lnTo>
                    <a:pt x="50201" y="14424"/>
                  </a:lnTo>
                  <a:lnTo>
                    <a:pt x="50212" y="14367"/>
                  </a:lnTo>
                  <a:lnTo>
                    <a:pt x="50201" y="14299"/>
                  </a:lnTo>
                  <a:lnTo>
                    <a:pt x="52203" y="13150"/>
                  </a:lnTo>
                  <a:lnTo>
                    <a:pt x="52248" y="13195"/>
                  </a:lnTo>
                  <a:lnTo>
                    <a:pt x="52294" y="13230"/>
                  </a:lnTo>
                  <a:lnTo>
                    <a:pt x="52351" y="13252"/>
                  </a:lnTo>
                  <a:lnTo>
                    <a:pt x="52407" y="13264"/>
                  </a:lnTo>
                  <a:lnTo>
                    <a:pt x="52476" y="13252"/>
                  </a:lnTo>
                  <a:lnTo>
                    <a:pt x="52533" y="13230"/>
                  </a:lnTo>
                  <a:lnTo>
                    <a:pt x="52578" y="13195"/>
                  </a:lnTo>
                  <a:lnTo>
                    <a:pt x="52612" y="13150"/>
                  </a:lnTo>
                  <a:lnTo>
                    <a:pt x="54535" y="14253"/>
                  </a:lnTo>
                  <a:lnTo>
                    <a:pt x="54523" y="14310"/>
                  </a:lnTo>
                  <a:lnTo>
                    <a:pt x="54512" y="14367"/>
                  </a:lnTo>
                  <a:lnTo>
                    <a:pt x="54523" y="14424"/>
                  </a:lnTo>
                  <a:lnTo>
                    <a:pt x="54535" y="14469"/>
                  </a:lnTo>
                  <a:lnTo>
                    <a:pt x="54557" y="14515"/>
                  </a:lnTo>
                  <a:lnTo>
                    <a:pt x="54591" y="14560"/>
                  </a:lnTo>
                  <a:lnTo>
                    <a:pt x="54637" y="14583"/>
                  </a:lnTo>
                  <a:lnTo>
                    <a:pt x="54682" y="14617"/>
                  </a:lnTo>
                  <a:lnTo>
                    <a:pt x="54728" y="14629"/>
                  </a:lnTo>
                  <a:lnTo>
                    <a:pt x="54830" y="14629"/>
                  </a:lnTo>
                  <a:lnTo>
                    <a:pt x="54887" y="14617"/>
                  </a:lnTo>
                  <a:lnTo>
                    <a:pt x="54933" y="14583"/>
                  </a:lnTo>
                  <a:lnTo>
                    <a:pt x="54967" y="14560"/>
                  </a:lnTo>
                  <a:lnTo>
                    <a:pt x="55001" y="14515"/>
                  </a:lnTo>
                  <a:lnTo>
                    <a:pt x="55024" y="14469"/>
                  </a:lnTo>
                  <a:lnTo>
                    <a:pt x="55047" y="14424"/>
                  </a:lnTo>
                  <a:lnTo>
                    <a:pt x="55047" y="14367"/>
                  </a:lnTo>
                  <a:lnTo>
                    <a:pt x="55047" y="14310"/>
                  </a:lnTo>
                  <a:lnTo>
                    <a:pt x="55024" y="14253"/>
                  </a:lnTo>
                  <a:lnTo>
                    <a:pt x="56923" y="13161"/>
                  </a:lnTo>
                  <a:lnTo>
                    <a:pt x="56969" y="13207"/>
                  </a:lnTo>
                  <a:lnTo>
                    <a:pt x="57014" y="13252"/>
                  </a:lnTo>
                  <a:lnTo>
                    <a:pt x="57083" y="13275"/>
                  </a:lnTo>
                  <a:lnTo>
                    <a:pt x="57151" y="13286"/>
                  </a:lnTo>
                  <a:lnTo>
                    <a:pt x="57219" y="13275"/>
                  </a:lnTo>
                  <a:lnTo>
                    <a:pt x="57287" y="13252"/>
                  </a:lnTo>
                  <a:lnTo>
                    <a:pt x="57333" y="13207"/>
                  </a:lnTo>
                  <a:lnTo>
                    <a:pt x="57378" y="13161"/>
                  </a:lnTo>
                  <a:lnTo>
                    <a:pt x="59278" y="14265"/>
                  </a:lnTo>
                  <a:lnTo>
                    <a:pt x="59267" y="14310"/>
                  </a:lnTo>
                  <a:lnTo>
                    <a:pt x="59255" y="14367"/>
                  </a:lnTo>
                  <a:lnTo>
                    <a:pt x="59267" y="14424"/>
                  </a:lnTo>
                  <a:lnTo>
                    <a:pt x="59278" y="14469"/>
                  </a:lnTo>
                  <a:lnTo>
                    <a:pt x="59301" y="14515"/>
                  </a:lnTo>
                  <a:lnTo>
                    <a:pt x="59335" y="14549"/>
                  </a:lnTo>
                  <a:lnTo>
                    <a:pt x="59369" y="14583"/>
                  </a:lnTo>
                  <a:lnTo>
                    <a:pt x="59415" y="14606"/>
                  </a:lnTo>
                  <a:lnTo>
                    <a:pt x="59472" y="14629"/>
                  </a:lnTo>
                  <a:lnTo>
                    <a:pt x="59574" y="14629"/>
                  </a:lnTo>
                  <a:lnTo>
                    <a:pt x="59619" y="14606"/>
                  </a:lnTo>
                  <a:lnTo>
                    <a:pt x="59665" y="14583"/>
                  </a:lnTo>
                  <a:lnTo>
                    <a:pt x="59710" y="14549"/>
                  </a:lnTo>
                  <a:lnTo>
                    <a:pt x="59745" y="14515"/>
                  </a:lnTo>
                  <a:lnTo>
                    <a:pt x="59767" y="14469"/>
                  </a:lnTo>
                  <a:lnTo>
                    <a:pt x="59779" y="14424"/>
                  </a:lnTo>
                  <a:lnTo>
                    <a:pt x="59790" y="14367"/>
                  </a:lnTo>
                  <a:lnTo>
                    <a:pt x="59779" y="14310"/>
                  </a:lnTo>
                  <a:lnTo>
                    <a:pt x="59756" y="14253"/>
                  </a:lnTo>
                  <a:lnTo>
                    <a:pt x="61747" y="13116"/>
                  </a:lnTo>
                  <a:lnTo>
                    <a:pt x="61769" y="13150"/>
                  </a:lnTo>
                  <a:lnTo>
                    <a:pt x="61803" y="13173"/>
                  </a:lnTo>
                  <a:lnTo>
                    <a:pt x="61849" y="13184"/>
                  </a:lnTo>
                  <a:lnTo>
                    <a:pt x="61895" y="13195"/>
                  </a:lnTo>
                  <a:lnTo>
                    <a:pt x="61940" y="13184"/>
                  </a:lnTo>
                  <a:lnTo>
                    <a:pt x="61974" y="13173"/>
                  </a:lnTo>
                  <a:lnTo>
                    <a:pt x="62008" y="13150"/>
                  </a:lnTo>
                  <a:lnTo>
                    <a:pt x="62031" y="13116"/>
                  </a:lnTo>
                  <a:lnTo>
                    <a:pt x="63578" y="14003"/>
                  </a:lnTo>
                  <a:lnTo>
                    <a:pt x="63578" y="13946"/>
                  </a:lnTo>
                  <a:lnTo>
                    <a:pt x="62054" y="13070"/>
                  </a:lnTo>
                  <a:lnTo>
                    <a:pt x="62065" y="13025"/>
                  </a:lnTo>
                  <a:lnTo>
                    <a:pt x="62054" y="12957"/>
                  </a:lnTo>
                  <a:lnTo>
                    <a:pt x="62020" y="12911"/>
                  </a:lnTo>
                  <a:lnTo>
                    <a:pt x="61974" y="12866"/>
                  </a:lnTo>
                  <a:lnTo>
                    <a:pt x="61917" y="12854"/>
                  </a:lnTo>
                  <a:lnTo>
                    <a:pt x="61917" y="10534"/>
                  </a:lnTo>
                  <a:lnTo>
                    <a:pt x="61963" y="10522"/>
                  </a:lnTo>
                  <a:lnTo>
                    <a:pt x="62008" y="10499"/>
                  </a:lnTo>
                  <a:lnTo>
                    <a:pt x="62054" y="10477"/>
                  </a:lnTo>
                  <a:lnTo>
                    <a:pt x="62088" y="10443"/>
                  </a:lnTo>
                  <a:lnTo>
                    <a:pt x="62122" y="10408"/>
                  </a:lnTo>
                  <a:lnTo>
                    <a:pt x="62145" y="10363"/>
                  </a:lnTo>
                  <a:lnTo>
                    <a:pt x="62156" y="10317"/>
                  </a:lnTo>
                  <a:lnTo>
                    <a:pt x="62156" y="10261"/>
                  </a:lnTo>
                  <a:lnTo>
                    <a:pt x="62156" y="10204"/>
                  </a:lnTo>
                  <a:lnTo>
                    <a:pt x="62133" y="10147"/>
                  </a:lnTo>
                  <a:lnTo>
                    <a:pt x="63578" y="9316"/>
                  </a:lnTo>
                  <a:lnTo>
                    <a:pt x="63578" y="9260"/>
                  </a:lnTo>
                  <a:lnTo>
                    <a:pt x="62111" y="10113"/>
                  </a:lnTo>
                  <a:lnTo>
                    <a:pt x="62065" y="10067"/>
                  </a:lnTo>
                  <a:lnTo>
                    <a:pt x="62020" y="10022"/>
                  </a:lnTo>
                  <a:lnTo>
                    <a:pt x="61963" y="9999"/>
                  </a:lnTo>
                  <a:lnTo>
                    <a:pt x="61826" y="9999"/>
                  </a:lnTo>
                  <a:lnTo>
                    <a:pt x="61769" y="10022"/>
                  </a:lnTo>
                  <a:lnTo>
                    <a:pt x="61712" y="10067"/>
                  </a:lnTo>
                  <a:lnTo>
                    <a:pt x="61667" y="10113"/>
                  </a:lnTo>
                  <a:lnTo>
                    <a:pt x="59710" y="8987"/>
                  </a:lnTo>
                  <a:lnTo>
                    <a:pt x="59733" y="8918"/>
                  </a:lnTo>
                  <a:lnTo>
                    <a:pt x="59722" y="8873"/>
                  </a:lnTo>
                  <a:lnTo>
                    <a:pt x="59710" y="8839"/>
                  </a:lnTo>
                  <a:lnTo>
                    <a:pt x="59676" y="8782"/>
                  </a:lnTo>
                  <a:lnTo>
                    <a:pt x="59619" y="8736"/>
                  </a:lnTo>
                  <a:lnTo>
                    <a:pt x="59585" y="8714"/>
                  </a:lnTo>
                  <a:lnTo>
                    <a:pt x="59540" y="8714"/>
                  </a:lnTo>
                  <a:lnTo>
                    <a:pt x="59540" y="6359"/>
                  </a:lnTo>
                  <a:lnTo>
                    <a:pt x="59585" y="6347"/>
                  </a:lnTo>
                  <a:lnTo>
                    <a:pt x="59619" y="6336"/>
                  </a:lnTo>
                  <a:lnTo>
                    <a:pt x="59676" y="6291"/>
                  </a:lnTo>
                  <a:lnTo>
                    <a:pt x="59710" y="6234"/>
                  </a:lnTo>
                  <a:lnTo>
                    <a:pt x="59722" y="6200"/>
                  </a:lnTo>
                  <a:lnTo>
                    <a:pt x="59722" y="6154"/>
                  </a:lnTo>
                  <a:lnTo>
                    <a:pt x="59722" y="6120"/>
                  </a:lnTo>
                  <a:lnTo>
                    <a:pt x="59710" y="6074"/>
                  </a:lnTo>
                  <a:lnTo>
                    <a:pt x="61701" y="4926"/>
                  </a:lnTo>
                  <a:lnTo>
                    <a:pt x="61735" y="4971"/>
                  </a:lnTo>
                  <a:lnTo>
                    <a:pt x="61781" y="5005"/>
                  </a:lnTo>
                  <a:lnTo>
                    <a:pt x="61838" y="5028"/>
                  </a:lnTo>
                  <a:lnTo>
                    <a:pt x="61951" y="5028"/>
                  </a:lnTo>
                  <a:lnTo>
                    <a:pt x="61997" y="5005"/>
                  </a:lnTo>
                  <a:lnTo>
                    <a:pt x="62042" y="4971"/>
                  </a:lnTo>
                  <a:lnTo>
                    <a:pt x="62077" y="4926"/>
                  </a:lnTo>
                  <a:lnTo>
                    <a:pt x="63578" y="5790"/>
                  </a:lnTo>
                  <a:lnTo>
                    <a:pt x="63578" y="5733"/>
                  </a:lnTo>
                  <a:lnTo>
                    <a:pt x="62099" y="4880"/>
                  </a:lnTo>
                  <a:lnTo>
                    <a:pt x="62111" y="4846"/>
                  </a:lnTo>
                  <a:lnTo>
                    <a:pt x="62111" y="4812"/>
                  </a:lnTo>
                  <a:lnTo>
                    <a:pt x="62111" y="4766"/>
                  </a:lnTo>
                  <a:lnTo>
                    <a:pt x="62099" y="4732"/>
                  </a:lnTo>
                  <a:lnTo>
                    <a:pt x="62077" y="4698"/>
                  </a:lnTo>
                  <a:lnTo>
                    <a:pt x="62054" y="4664"/>
                  </a:lnTo>
                  <a:lnTo>
                    <a:pt x="62031" y="4630"/>
                  </a:lnTo>
                  <a:lnTo>
                    <a:pt x="61997" y="4618"/>
                  </a:lnTo>
                  <a:lnTo>
                    <a:pt x="61951" y="4596"/>
                  </a:lnTo>
                  <a:lnTo>
                    <a:pt x="61917" y="4596"/>
                  </a:lnTo>
                  <a:lnTo>
                    <a:pt x="61917" y="2252"/>
                  </a:lnTo>
                  <a:lnTo>
                    <a:pt x="61951" y="2252"/>
                  </a:lnTo>
                  <a:lnTo>
                    <a:pt x="61986" y="2241"/>
                  </a:lnTo>
                  <a:lnTo>
                    <a:pt x="62042" y="2195"/>
                  </a:lnTo>
                  <a:lnTo>
                    <a:pt x="62088" y="2127"/>
                  </a:lnTo>
                  <a:lnTo>
                    <a:pt x="62099" y="2093"/>
                  </a:lnTo>
                  <a:lnTo>
                    <a:pt x="62099" y="2048"/>
                  </a:lnTo>
                  <a:lnTo>
                    <a:pt x="62088" y="2013"/>
                  </a:lnTo>
                  <a:lnTo>
                    <a:pt x="62077" y="1968"/>
                  </a:lnTo>
                  <a:lnTo>
                    <a:pt x="63578" y="1103"/>
                  </a:lnTo>
                  <a:lnTo>
                    <a:pt x="63578" y="1058"/>
                  </a:lnTo>
                  <a:lnTo>
                    <a:pt x="62054" y="1934"/>
                  </a:lnTo>
                  <a:lnTo>
                    <a:pt x="62020" y="1900"/>
                  </a:lnTo>
                  <a:lnTo>
                    <a:pt x="61986" y="1866"/>
                  </a:lnTo>
                  <a:lnTo>
                    <a:pt x="61940" y="1854"/>
                  </a:lnTo>
                  <a:lnTo>
                    <a:pt x="61895" y="1843"/>
                  </a:lnTo>
                  <a:lnTo>
                    <a:pt x="61838" y="1854"/>
                  </a:lnTo>
                  <a:lnTo>
                    <a:pt x="61792" y="1866"/>
                  </a:lnTo>
                  <a:lnTo>
                    <a:pt x="61758" y="1900"/>
                  </a:lnTo>
                  <a:lnTo>
                    <a:pt x="61724" y="1934"/>
                  </a:lnTo>
                  <a:lnTo>
                    <a:pt x="59745" y="785"/>
                  </a:lnTo>
                  <a:lnTo>
                    <a:pt x="59756" y="751"/>
                  </a:lnTo>
                  <a:lnTo>
                    <a:pt x="59756" y="705"/>
                  </a:lnTo>
                  <a:lnTo>
                    <a:pt x="59756" y="660"/>
                  </a:lnTo>
                  <a:lnTo>
                    <a:pt x="59745" y="614"/>
                  </a:lnTo>
                  <a:lnTo>
                    <a:pt x="59722" y="580"/>
                  </a:lnTo>
                  <a:lnTo>
                    <a:pt x="59699" y="546"/>
                  </a:lnTo>
                  <a:lnTo>
                    <a:pt x="59665" y="512"/>
                  </a:lnTo>
                  <a:lnTo>
                    <a:pt x="59631" y="489"/>
                  </a:lnTo>
                  <a:lnTo>
                    <a:pt x="59585" y="478"/>
                  </a:lnTo>
                  <a:lnTo>
                    <a:pt x="59540" y="466"/>
                  </a:lnTo>
                  <a:lnTo>
                    <a:pt x="59540" y="0"/>
                  </a:lnTo>
                  <a:lnTo>
                    <a:pt x="59494" y="0"/>
                  </a:lnTo>
                  <a:lnTo>
                    <a:pt x="59494" y="466"/>
                  </a:lnTo>
                  <a:lnTo>
                    <a:pt x="59449" y="478"/>
                  </a:lnTo>
                  <a:lnTo>
                    <a:pt x="59415" y="489"/>
                  </a:lnTo>
                  <a:lnTo>
                    <a:pt x="59381" y="512"/>
                  </a:lnTo>
                  <a:lnTo>
                    <a:pt x="59346" y="546"/>
                  </a:lnTo>
                  <a:lnTo>
                    <a:pt x="59324" y="580"/>
                  </a:lnTo>
                  <a:lnTo>
                    <a:pt x="59301" y="614"/>
                  </a:lnTo>
                  <a:lnTo>
                    <a:pt x="59290" y="660"/>
                  </a:lnTo>
                  <a:lnTo>
                    <a:pt x="59278" y="705"/>
                  </a:lnTo>
                  <a:lnTo>
                    <a:pt x="59290" y="751"/>
                  </a:lnTo>
                  <a:lnTo>
                    <a:pt x="59301" y="796"/>
                  </a:lnTo>
                  <a:lnTo>
                    <a:pt x="59324" y="842"/>
                  </a:lnTo>
                  <a:lnTo>
                    <a:pt x="59358" y="876"/>
                  </a:lnTo>
                  <a:lnTo>
                    <a:pt x="59392" y="899"/>
                  </a:lnTo>
                  <a:lnTo>
                    <a:pt x="59426" y="921"/>
                  </a:lnTo>
                  <a:lnTo>
                    <a:pt x="59472" y="944"/>
                  </a:lnTo>
                  <a:lnTo>
                    <a:pt x="59517" y="944"/>
                  </a:lnTo>
                  <a:lnTo>
                    <a:pt x="59585" y="933"/>
                  </a:lnTo>
                  <a:lnTo>
                    <a:pt x="59642" y="910"/>
                  </a:lnTo>
                  <a:lnTo>
                    <a:pt x="59688" y="876"/>
                  </a:lnTo>
                  <a:lnTo>
                    <a:pt x="59722" y="830"/>
                  </a:lnTo>
                  <a:lnTo>
                    <a:pt x="61701" y="1968"/>
                  </a:lnTo>
                  <a:lnTo>
                    <a:pt x="61690" y="2013"/>
                  </a:lnTo>
                  <a:lnTo>
                    <a:pt x="61690" y="2048"/>
                  </a:lnTo>
                  <a:lnTo>
                    <a:pt x="61690" y="2093"/>
                  </a:lnTo>
                  <a:lnTo>
                    <a:pt x="61701" y="2127"/>
                  </a:lnTo>
                  <a:lnTo>
                    <a:pt x="61735" y="2195"/>
                  </a:lnTo>
                  <a:lnTo>
                    <a:pt x="61792" y="2241"/>
                  </a:lnTo>
                  <a:lnTo>
                    <a:pt x="61826" y="2252"/>
                  </a:lnTo>
                  <a:lnTo>
                    <a:pt x="61872" y="2252"/>
                  </a:lnTo>
                  <a:lnTo>
                    <a:pt x="61872" y="4596"/>
                  </a:lnTo>
                  <a:lnTo>
                    <a:pt x="61826" y="4596"/>
                  </a:lnTo>
                  <a:lnTo>
                    <a:pt x="61792" y="4618"/>
                  </a:lnTo>
                  <a:lnTo>
                    <a:pt x="61758" y="4641"/>
                  </a:lnTo>
                  <a:lnTo>
                    <a:pt x="61724" y="4664"/>
                  </a:lnTo>
                  <a:lnTo>
                    <a:pt x="61701" y="4698"/>
                  </a:lnTo>
                  <a:lnTo>
                    <a:pt x="61690" y="4732"/>
                  </a:lnTo>
                  <a:lnTo>
                    <a:pt x="61678" y="4766"/>
                  </a:lnTo>
                  <a:lnTo>
                    <a:pt x="61667" y="4812"/>
                  </a:lnTo>
                  <a:lnTo>
                    <a:pt x="61678" y="4846"/>
                  </a:lnTo>
                  <a:lnTo>
                    <a:pt x="61678" y="4880"/>
                  </a:lnTo>
                  <a:lnTo>
                    <a:pt x="59688" y="6040"/>
                  </a:lnTo>
                  <a:lnTo>
                    <a:pt x="59654" y="6006"/>
                  </a:lnTo>
                  <a:lnTo>
                    <a:pt x="59619" y="5972"/>
                  </a:lnTo>
                  <a:lnTo>
                    <a:pt x="59574" y="5961"/>
                  </a:lnTo>
                  <a:lnTo>
                    <a:pt x="59517" y="5949"/>
                  </a:lnTo>
                  <a:lnTo>
                    <a:pt x="59472" y="5961"/>
                  </a:lnTo>
                  <a:lnTo>
                    <a:pt x="59426" y="5972"/>
                  </a:lnTo>
                  <a:lnTo>
                    <a:pt x="59392" y="6006"/>
                  </a:lnTo>
                  <a:lnTo>
                    <a:pt x="59358" y="6040"/>
                  </a:lnTo>
                  <a:lnTo>
                    <a:pt x="57367" y="4891"/>
                  </a:lnTo>
                  <a:lnTo>
                    <a:pt x="57378" y="4846"/>
                  </a:lnTo>
                  <a:lnTo>
                    <a:pt x="57378" y="4812"/>
                  </a:lnTo>
                  <a:lnTo>
                    <a:pt x="57378" y="4766"/>
                  </a:lnTo>
                  <a:lnTo>
                    <a:pt x="57356" y="4721"/>
                  </a:lnTo>
                  <a:lnTo>
                    <a:pt x="57344" y="4687"/>
                  </a:lnTo>
                  <a:lnTo>
                    <a:pt x="57310" y="4653"/>
                  </a:lnTo>
                  <a:lnTo>
                    <a:pt x="57276" y="4618"/>
                  </a:lnTo>
                  <a:lnTo>
                    <a:pt x="57242" y="4607"/>
                  </a:lnTo>
                  <a:lnTo>
                    <a:pt x="57196" y="4584"/>
                  </a:lnTo>
                  <a:lnTo>
                    <a:pt x="57105" y="4584"/>
                  </a:lnTo>
                  <a:lnTo>
                    <a:pt x="57060" y="4607"/>
                  </a:lnTo>
                  <a:lnTo>
                    <a:pt x="57026" y="4618"/>
                  </a:lnTo>
                  <a:lnTo>
                    <a:pt x="56992" y="4653"/>
                  </a:lnTo>
                  <a:lnTo>
                    <a:pt x="56969" y="4687"/>
                  </a:lnTo>
                  <a:lnTo>
                    <a:pt x="56946" y="4721"/>
                  </a:lnTo>
                  <a:lnTo>
                    <a:pt x="56935" y="4766"/>
                  </a:lnTo>
                  <a:lnTo>
                    <a:pt x="56923" y="4812"/>
                  </a:lnTo>
                  <a:lnTo>
                    <a:pt x="56923" y="4846"/>
                  </a:lnTo>
                  <a:lnTo>
                    <a:pt x="56935" y="4891"/>
                  </a:lnTo>
                  <a:lnTo>
                    <a:pt x="54978" y="6018"/>
                  </a:lnTo>
                  <a:lnTo>
                    <a:pt x="54944" y="5972"/>
                  </a:lnTo>
                  <a:lnTo>
                    <a:pt x="54899" y="5938"/>
                  </a:lnTo>
                  <a:lnTo>
                    <a:pt x="54842" y="5915"/>
                  </a:lnTo>
                  <a:lnTo>
                    <a:pt x="54728" y="5915"/>
                  </a:lnTo>
                  <a:lnTo>
                    <a:pt x="54682" y="5927"/>
                  </a:lnTo>
                  <a:lnTo>
                    <a:pt x="54648" y="5949"/>
                  </a:lnTo>
                  <a:lnTo>
                    <a:pt x="54603" y="5983"/>
                  </a:lnTo>
                  <a:lnTo>
                    <a:pt x="54580" y="6018"/>
                  </a:lnTo>
                  <a:lnTo>
                    <a:pt x="54557" y="6063"/>
                  </a:lnTo>
                  <a:lnTo>
                    <a:pt x="54546" y="6109"/>
                  </a:lnTo>
                  <a:lnTo>
                    <a:pt x="54535" y="6154"/>
                  </a:lnTo>
                  <a:lnTo>
                    <a:pt x="54546" y="6200"/>
                  </a:lnTo>
                  <a:lnTo>
                    <a:pt x="54557" y="6245"/>
                  </a:lnTo>
                  <a:lnTo>
                    <a:pt x="54569" y="6291"/>
                  </a:lnTo>
                  <a:lnTo>
                    <a:pt x="54603" y="6325"/>
                  </a:lnTo>
                  <a:lnTo>
                    <a:pt x="54637" y="6347"/>
                  </a:lnTo>
                  <a:lnTo>
                    <a:pt x="54671" y="6370"/>
                  </a:lnTo>
                  <a:lnTo>
                    <a:pt x="54717" y="6393"/>
                  </a:lnTo>
                  <a:lnTo>
                    <a:pt x="54762" y="6404"/>
                  </a:lnTo>
                  <a:lnTo>
                    <a:pt x="54762" y="8657"/>
                  </a:lnTo>
                  <a:lnTo>
                    <a:pt x="54705" y="8668"/>
                  </a:lnTo>
                  <a:lnTo>
                    <a:pt x="54671" y="8691"/>
                  </a:lnTo>
                  <a:lnTo>
                    <a:pt x="54626" y="8714"/>
                  </a:lnTo>
                  <a:lnTo>
                    <a:pt x="54591" y="8748"/>
                  </a:lnTo>
                  <a:lnTo>
                    <a:pt x="54569" y="8782"/>
                  </a:lnTo>
                  <a:lnTo>
                    <a:pt x="54546" y="8816"/>
                  </a:lnTo>
                  <a:lnTo>
                    <a:pt x="54535" y="8861"/>
                  </a:lnTo>
                  <a:lnTo>
                    <a:pt x="54523" y="8918"/>
                  </a:lnTo>
                  <a:lnTo>
                    <a:pt x="54535" y="8964"/>
                  </a:lnTo>
                  <a:lnTo>
                    <a:pt x="54546" y="9009"/>
                  </a:lnTo>
                  <a:lnTo>
                    <a:pt x="52567" y="10147"/>
                  </a:lnTo>
                  <a:lnTo>
                    <a:pt x="52533" y="10113"/>
                  </a:lnTo>
                  <a:lnTo>
                    <a:pt x="52498" y="10090"/>
                  </a:lnTo>
                  <a:lnTo>
                    <a:pt x="52453" y="10079"/>
                  </a:lnTo>
                  <a:lnTo>
                    <a:pt x="52407" y="10067"/>
                  </a:lnTo>
                  <a:lnTo>
                    <a:pt x="52373" y="10079"/>
                  </a:lnTo>
                  <a:lnTo>
                    <a:pt x="52339" y="10090"/>
                  </a:lnTo>
                  <a:lnTo>
                    <a:pt x="52305" y="10101"/>
                  </a:lnTo>
                  <a:lnTo>
                    <a:pt x="52271" y="10124"/>
                  </a:lnTo>
                  <a:lnTo>
                    <a:pt x="52248" y="10158"/>
                  </a:lnTo>
                  <a:lnTo>
                    <a:pt x="52237" y="10192"/>
                  </a:lnTo>
                  <a:lnTo>
                    <a:pt x="52225" y="10226"/>
                  </a:lnTo>
                  <a:lnTo>
                    <a:pt x="52214" y="10261"/>
                  </a:lnTo>
                  <a:lnTo>
                    <a:pt x="52225" y="10329"/>
                  </a:lnTo>
                  <a:lnTo>
                    <a:pt x="52271" y="10386"/>
                  </a:lnTo>
                  <a:lnTo>
                    <a:pt x="52316" y="10431"/>
                  </a:lnTo>
                  <a:lnTo>
                    <a:pt x="52385" y="10454"/>
                  </a:lnTo>
                  <a:lnTo>
                    <a:pt x="52385" y="12786"/>
                  </a:lnTo>
                  <a:lnTo>
                    <a:pt x="52339" y="12797"/>
                  </a:lnTo>
                  <a:lnTo>
                    <a:pt x="52305" y="12809"/>
                  </a:lnTo>
                  <a:lnTo>
                    <a:pt x="52271" y="12831"/>
                  </a:lnTo>
                  <a:lnTo>
                    <a:pt x="52237" y="12866"/>
                  </a:lnTo>
                  <a:lnTo>
                    <a:pt x="52214" y="12900"/>
                  </a:lnTo>
                  <a:lnTo>
                    <a:pt x="52191" y="12934"/>
                  </a:lnTo>
                  <a:lnTo>
                    <a:pt x="52180" y="12979"/>
                  </a:lnTo>
                  <a:lnTo>
                    <a:pt x="52169" y="13025"/>
                  </a:lnTo>
                  <a:lnTo>
                    <a:pt x="52180" y="13059"/>
                  </a:lnTo>
                  <a:lnTo>
                    <a:pt x="52191" y="13104"/>
                  </a:lnTo>
                  <a:lnTo>
                    <a:pt x="50178" y="14265"/>
                  </a:lnTo>
                  <a:lnTo>
                    <a:pt x="50155" y="14242"/>
                  </a:lnTo>
                  <a:lnTo>
                    <a:pt x="50121" y="14219"/>
                  </a:lnTo>
                  <a:lnTo>
                    <a:pt x="50087" y="14196"/>
                  </a:lnTo>
                  <a:lnTo>
                    <a:pt x="49996" y="14196"/>
                  </a:lnTo>
                  <a:lnTo>
                    <a:pt x="49962" y="14219"/>
                  </a:lnTo>
                  <a:lnTo>
                    <a:pt x="49928" y="14242"/>
                  </a:lnTo>
                  <a:lnTo>
                    <a:pt x="49905" y="14265"/>
                  </a:lnTo>
                  <a:lnTo>
                    <a:pt x="47846" y="13082"/>
                  </a:lnTo>
                  <a:lnTo>
                    <a:pt x="47857" y="13025"/>
                  </a:lnTo>
                  <a:lnTo>
                    <a:pt x="47835" y="12957"/>
                  </a:lnTo>
                  <a:lnTo>
                    <a:pt x="47800" y="12900"/>
                  </a:lnTo>
                  <a:lnTo>
                    <a:pt x="47755" y="12866"/>
                  </a:lnTo>
                  <a:lnTo>
                    <a:pt x="47687" y="12843"/>
                  </a:lnTo>
                  <a:lnTo>
                    <a:pt x="47687" y="10534"/>
                  </a:lnTo>
                  <a:lnTo>
                    <a:pt x="47744" y="10522"/>
                  </a:lnTo>
                  <a:lnTo>
                    <a:pt x="47789" y="10499"/>
                  </a:lnTo>
                  <a:lnTo>
                    <a:pt x="47835" y="10477"/>
                  </a:lnTo>
                  <a:lnTo>
                    <a:pt x="47869" y="10443"/>
                  </a:lnTo>
                  <a:lnTo>
                    <a:pt x="47891" y="10408"/>
                  </a:lnTo>
                  <a:lnTo>
                    <a:pt x="47914" y="10363"/>
                  </a:lnTo>
                  <a:lnTo>
                    <a:pt x="47937" y="10317"/>
                  </a:lnTo>
                  <a:lnTo>
                    <a:pt x="47937" y="10261"/>
                  </a:lnTo>
                  <a:lnTo>
                    <a:pt x="47926" y="10204"/>
                  </a:lnTo>
                  <a:lnTo>
                    <a:pt x="47914" y="10147"/>
                  </a:lnTo>
                  <a:lnTo>
                    <a:pt x="49837" y="9043"/>
                  </a:lnTo>
                  <a:lnTo>
                    <a:pt x="49871" y="9089"/>
                  </a:lnTo>
                  <a:lnTo>
                    <a:pt x="49916" y="9123"/>
                  </a:lnTo>
                  <a:lnTo>
                    <a:pt x="49973" y="9157"/>
                  </a:lnTo>
                  <a:lnTo>
                    <a:pt x="50087" y="9157"/>
                  </a:lnTo>
                  <a:lnTo>
                    <a:pt x="50132" y="9146"/>
                  </a:lnTo>
                  <a:lnTo>
                    <a:pt x="50178" y="9123"/>
                  </a:lnTo>
                  <a:lnTo>
                    <a:pt x="50212" y="9089"/>
                  </a:lnTo>
                  <a:lnTo>
                    <a:pt x="50246" y="9055"/>
                  </a:lnTo>
                  <a:lnTo>
                    <a:pt x="50269" y="9009"/>
                  </a:lnTo>
                  <a:lnTo>
                    <a:pt x="50280" y="8964"/>
                  </a:lnTo>
                  <a:lnTo>
                    <a:pt x="50292" y="8918"/>
                  </a:lnTo>
                  <a:lnTo>
                    <a:pt x="50280" y="8873"/>
                  </a:lnTo>
                  <a:lnTo>
                    <a:pt x="50269" y="8827"/>
                  </a:lnTo>
                  <a:lnTo>
                    <a:pt x="50246" y="8782"/>
                  </a:lnTo>
                  <a:lnTo>
                    <a:pt x="50223" y="8748"/>
                  </a:lnTo>
                  <a:lnTo>
                    <a:pt x="50189" y="8714"/>
                  </a:lnTo>
                  <a:lnTo>
                    <a:pt x="50155" y="8691"/>
                  </a:lnTo>
                  <a:lnTo>
                    <a:pt x="50110" y="8679"/>
                  </a:lnTo>
                  <a:lnTo>
                    <a:pt x="50064" y="8668"/>
                  </a:lnTo>
                  <a:lnTo>
                    <a:pt x="50064" y="6336"/>
                  </a:lnTo>
                  <a:lnTo>
                    <a:pt x="50121" y="6313"/>
                  </a:lnTo>
                  <a:lnTo>
                    <a:pt x="50178" y="6279"/>
                  </a:lnTo>
                  <a:lnTo>
                    <a:pt x="50212" y="6222"/>
                  </a:lnTo>
                  <a:lnTo>
                    <a:pt x="50223" y="6154"/>
                  </a:lnTo>
                  <a:lnTo>
                    <a:pt x="50212" y="6120"/>
                  </a:lnTo>
                  <a:lnTo>
                    <a:pt x="50201" y="6086"/>
                  </a:lnTo>
                  <a:lnTo>
                    <a:pt x="50166" y="6029"/>
                  </a:lnTo>
                  <a:lnTo>
                    <a:pt x="50110" y="5995"/>
                  </a:lnTo>
                  <a:lnTo>
                    <a:pt x="50075" y="5983"/>
                  </a:lnTo>
                  <a:lnTo>
                    <a:pt x="49996" y="5983"/>
                  </a:lnTo>
                  <a:lnTo>
                    <a:pt x="49962" y="5995"/>
                  </a:lnTo>
                  <a:lnTo>
                    <a:pt x="49928" y="6018"/>
                  </a:lnTo>
                  <a:lnTo>
                    <a:pt x="49905" y="6052"/>
                  </a:lnTo>
                  <a:lnTo>
                    <a:pt x="47903" y="4903"/>
                  </a:lnTo>
                  <a:lnTo>
                    <a:pt x="47914" y="4857"/>
                  </a:lnTo>
                  <a:lnTo>
                    <a:pt x="47914" y="4812"/>
                  </a:lnTo>
                  <a:lnTo>
                    <a:pt x="47914" y="4766"/>
                  </a:lnTo>
                  <a:lnTo>
                    <a:pt x="47903" y="4721"/>
                  </a:lnTo>
                  <a:lnTo>
                    <a:pt x="47880" y="4675"/>
                  </a:lnTo>
                  <a:lnTo>
                    <a:pt x="47846" y="4641"/>
                  </a:lnTo>
                  <a:lnTo>
                    <a:pt x="47823" y="4618"/>
                  </a:lnTo>
                  <a:lnTo>
                    <a:pt x="47778" y="4596"/>
                  </a:lnTo>
                  <a:lnTo>
                    <a:pt x="47732" y="4573"/>
                  </a:lnTo>
                  <a:lnTo>
                    <a:pt x="47687" y="4573"/>
                  </a:lnTo>
                  <a:lnTo>
                    <a:pt x="47687" y="2275"/>
                  </a:lnTo>
                  <a:lnTo>
                    <a:pt x="47732" y="2275"/>
                  </a:lnTo>
                  <a:lnTo>
                    <a:pt x="47778" y="2252"/>
                  </a:lnTo>
                  <a:lnTo>
                    <a:pt x="47812" y="2230"/>
                  </a:lnTo>
                  <a:lnTo>
                    <a:pt x="47835" y="2207"/>
                  </a:lnTo>
                  <a:lnTo>
                    <a:pt x="47869" y="2173"/>
                  </a:lnTo>
                  <a:lnTo>
                    <a:pt x="47880" y="2139"/>
                  </a:lnTo>
                  <a:lnTo>
                    <a:pt x="47891" y="2093"/>
                  </a:lnTo>
                  <a:lnTo>
                    <a:pt x="47903" y="2048"/>
                  </a:lnTo>
                  <a:lnTo>
                    <a:pt x="47891" y="2002"/>
                  </a:lnTo>
                  <a:lnTo>
                    <a:pt x="47880" y="1968"/>
                  </a:lnTo>
                  <a:lnTo>
                    <a:pt x="47857" y="1922"/>
                  </a:lnTo>
                  <a:lnTo>
                    <a:pt x="47835" y="1888"/>
                  </a:lnTo>
                  <a:lnTo>
                    <a:pt x="47800" y="1866"/>
                  </a:lnTo>
                  <a:lnTo>
                    <a:pt x="47755" y="1843"/>
                  </a:lnTo>
                  <a:lnTo>
                    <a:pt x="47721" y="1831"/>
                  </a:lnTo>
                  <a:lnTo>
                    <a:pt x="47618" y="1831"/>
                  </a:lnTo>
                  <a:lnTo>
                    <a:pt x="47562" y="1854"/>
                  </a:lnTo>
                  <a:lnTo>
                    <a:pt x="47527" y="1888"/>
                  </a:lnTo>
                  <a:lnTo>
                    <a:pt x="47482" y="1922"/>
                  </a:lnTo>
                  <a:lnTo>
                    <a:pt x="45537" y="796"/>
                  </a:lnTo>
                  <a:lnTo>
                    <a:pt x="45548" y="751"/>
                  </a:lnTo>
                  <a:lnTo>
                    <a:pt x="45559" y="705"/>
                  </a:lnTo>
                  <a:lnTo>
                    <a:pt x="45548" y="660"/>
                  </a:lnTo>
                  <a:lnTo>
                    <a:pt x="45537" y="614"/>
                  </a:lnTo>
                  <a:lnTo>
                    <a:pt x="45514" y="569"/>
                  </a:lnTo>
                  <a:lnTo>
                    <a:pt x="45491" y="535"/>
                  </a:lnTo>
                  <a:lnTo>
                    <a:pt x="45457" y="501"/>
                  </a:lnTo>
                  <a:lnTo>
                    <a:pt x="45412" y="478"/>
                  </a:lnTo>
                  <a:lnTo>
                    <a:pt x="45366" y="455"/>
                  </a:lnTo>
                  <a:lnTo>
                    <a:pt x="45321" y="455"/>
                  </a:lnTo>
                  <a:lnTo>
                    <a:pt x="45321" y="0"/>
                  </a:lnTo>
                  <a:lnTo>
                    <a:pt x="45275" y="0"/>
                  </a:lnTo>
                  <a:lnTo>
                    <a:pt x="45275" y="455"/>
                  </a:lnTo>
                  <a:lnTo>
                    <a:pt x="45230" y="466"/>
                  </a:lnTo>
                  <a:lnTo>
                    <a:pt x="45184" y="478"/>
                  </a:lnTo>
                  <a:lnTo>
                    <a:pt x="45150" y="501"/>
                  </a:lnTo>
                  <a:lnTo>
                    <a:pt x="45116" y="535"/>
                  </a:lnTo>
                  <a:lnTo>
                    <a:pt x="45082" y="569"/>
                  </a:lnTo>
                  <a:lnTo>
                    <a:pt x="45070" y="614"/>
                  </a:lnTo>
                  <a:lnTo>
                    <a:pt x="45048" y="660"/>
                  </a:lnTo>
                  <a:lnTo>
                    <a:pt x="45048" y="705"/>
                  </a:lnTo>
                  <a:lnTo>
                    <a:pt x="45048" y="751"/>
                  </a:lnTo>
                  <a:lnTo>
                    <a:pt x="45059" y="796"/>
                  </a:lnTo>
                  <a:lnTo>
                    <a:pt x="43114" y="1922"/>
                  </a:lnTo>
                  <a:lnTo>
                    <a:pt x="43080" y="1877"/>
                  </a:lnTo>
                  <a:lnTo>
                    <a:pt x="43034" y="1854"/>
                  </a:lnTo>
                  <a:lnTo>
                    <a:pt x="42989" y="1831"/>
                  </a:lnTo>
                  <a:lnTo>
                    <a:pt x="42875" y="1831"/>
                  </a:lnTo>
                  <a:lnTo>
                    <a:pt x="42829" y="1854"/>
                  </a:lnTo>
                  <a:lnTo>
                    <a:pt x="42784" y="1888"/>
                  </a:lnTo>
                  <a:lnTo>
                    <a:pt x="42750" y="1922"/>
                  </a:lnTo>
                  <a:lnTo>
                    <a:pt x="40748" y="774"/>
                  </a:lnTo>
                  <a:lnTo>
                    <a:pt x="40759" y="705"/>
                  </a:lnTo>
                  <a:lnTo>
                    <a:pt x="40759" y="671"/>
                  </a:lnTo>
                  <a:lnTo>
                    <a:pt x="40748" y="626"/>
                  </a:lnTo>
                  <a:lnTo>
                    <a:pt x="40714" y="569"/>
                  </a:lnTo>
                  <a:lnTo>
                    <a:pt x="40657" y="523"/>
                  </a:lnTo>
                  <a:lnTo>
                    <a:pt x="40611" y="512"/>
                  </a:lnTo>
                  <a:lnTo>
                    <a:pt x="40577" y="501"/>
                  </a:lnTo>
                  <a:lnTo>
                    <a:pt x="40577" y="0"/>
                  </a:lnTo>
                  <a:lnTo>
                    <a:pt x="40532" y="0"/>
                  </a:lnTo>
                  <a:lnTo>
                    <a:pt x="40532" y="512"/>
                  </a:lnTo>
                  <a:lnTo>
                    <a:pt x="40463" y="535"/>
                  </a:lnTo>
                  <a:lnTo>
                    <a:pt x="40406" y="569"/>
                  </a:lnTo>
                  <a:lnTo>
                    <a:pt x="40372" y="637"/>
                  </a:lnTo>
                  <a:lnTo>
                    <a:pt x="40361" y="671"/>
                  </a:lnTo>
                  <a:lnTo>
                    <a:pt x="40361" y="705"/>
                  </a:lnTo>
                  <a:lnTo>
                    <a:pt x="40372" y="762"/>
                  </a:lnTo>
                  <a:lnTo>
                    <a:pt x="38382" y="1911"/>
                  </a:lnTo>
                  <a:lnTo>
                    <a:pt x="38347" y="1877"/>
                  </a:lnTo>
                  <a:lnTo>
                    <a:pt x="38302" y="1843"/>
                  </a:lnTo>
                  <a:lnTo>
                    <a:pt x="38245" y="1820"/>
                  </a:lnTo>
                  <a:lnTo>
                    <a:pt x="38131" y="1820"/>
                  </a:lnTo>
                  <a:lnTo>
                    <a:pt x="38086" y="1843"/>
                  </a:lnTo>
                  <a:lnTo>
                    <a:pt x="38029" y="1877"/>
                  </a:lnTo>
                  <a:lnTo>
                    <a:pt x="37995" y="1922"/>
                  </a:lnTo>
                  <a:lnTo>
                    <a:pt x="36004" y="762"/>
                  </a:lnTo>
                  <a:lnTo>
                    <a:pt x="36015" y="705"/>
                  </a:lnTo>
                  <a:lnTo>
                    <a:pt x="36004" y="671"/>
                  </a:lnTo>
                  <a:lnTo>
                    <a:pt x="36004" y="637"/>
                  </a:lnTo>
                  <a:lnTo>
                    <a:pt x="35959" y="580"/>
                  </a:lnTo>
                  <a:lnTo>
                    <a:pt x="35902" y="535"/>
                  </a:lnTo>
                  <a:lnTo>
                    <a:pt x="35833" y="512"/>
                  </a:lnTo>
                  <a:lnTo>
                    <a:pt x="35833" y="0"/>
                  </a:lnTo>
                  <a:close/>
                </a:path>
              </a:pathLst>
            </a:custGeom>
            <a:gradFill>
              <a:gsLst>
                <a:gs pos="0">
                  <a:schemeClr val="dk1">
                    <a:alpha val="45250"/>
                  </a:schemeClr>
                </a:gs>
                <a:gs pos="9000">
                  <a:schemeClr val="dk1">
                    <a:alpha val="45250"/>
                  </a:schemeClr>
                </a:gs>
                <a:gs pos="42000">
                  <a:srgbClr val="FFFFFF">
                    <a:alpha val="32549"/>
                    <a:alpha val="45250"/>
                  </a:srgbClr>
                </a:gs>
                <a:gs pos="100000">
                  <a:srgbClr val="FFFFFF">
                    <a:alpha val="10980"/>
                    <a:alpha val="45250"/>
                  </a:srgbClr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2"/>
          <p:cNvSpPr txBox="1">
            <a:spLocks noGrp="1"/>
          </p:cNvSpPr>
          <p:nvPr>
            <p:ph type="ctrTitle"/>
          </p:nvPr>
        </p:nvSpPr>
        <p:spPr>
          <a:xfrm>
            <a:off x="1823925" y="1991825"/>
            <a:ext cx="66342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>
            <a:endParaRPr/>
          </a:p>
        </p:txBody>
      </p:sp>
      <p:grpSp>
        <p:nvGrpSpPr>
          <p:cNvPr id="22" name="Google Shape;22;p2"/>
          <p:cNvGrpSpPr/>
          <p:nvPr/>
        </p:nvGrpSpPr>
        <p:grpSpPr>
          <a:xfrm>
            <a:off x="0" y="1872550"/>
            <a:ext cx="1615075" cy="1398164"/>
            <a:chOff x="375912" y="847485"/>
            <a:chExt cx="405788" cy="351315"/>
          </a:xfrm>
        </p:grpSpPr>
        <p:sp>
          <p:nvSpPr>
            <p:cNvPr id="23" name="Google Shape;23;p2"/>
            <p:cNvSpPr/>
            <p:nvPr/>
          </p:nvSpPr>
          <p:spPr>
            <a:xfrm>
              <a:off x="375912" y="847485"/>
              <a:ext cx="256500" cy="351300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  <a:alpha val="32400"/>
                  </a:srgbClr>
                </a:gs>
                <a:gs pos="100000">
                  <a:srgbClr val="00FFEE">
                    <a:alpha val="31764"/>
                    <a:alpha val="324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 rot="-5400000">
              <a:off x="453950" y="871050"/>
              <a:ext cx="351300" cy="304200"/>
            </a:xfrm>
            <a:prstGeom prst="hexagon">
              <a:avLst>
                <a:gd name="adj" fmla="val 25000"/>
                <a:gd name="vf" fmla="val 115470"/>
              </a:avLst>
            </a:pr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0" scaled="0"/>
            </a:gradFill>
            <a:ln>
              <a:noFill/>
            </a:ln>
            <a:effectLst>
              <a:outerShdw blurRad="357188" algn="bl" rotWithShape="0">
                <a:schemeClr val="lt1">
                  <a:alpha val="5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gradFill>
          <a:gsLst>
            <a:gs pos="0">
              <a:schemeClr val="accent3"/>
            </a:gs>
            <a:gs pos="13000">
              <a:schemeClr val="accent2"/>
            </a:gs>
            <a:gs pos="31000">
              <a:schemeClr val="accent1"/>
            </a:gs>
            <a:gs pos="100000">
              <a:schemeClr val="lt1"/>
            </a:gs>
          </a:gsLst>
          <a:lin ang="8100019" scaled="0"/>
        </a:grad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oogle Shape;26;p3"/>
          <p:cNvGrpSpPr/>
          <p:nvPr/>
        </p:nvGrpSpPr>
        <p:grpSpPr>
          <a:xfrm>
            <a:off x="0" y="0"/>
            <a:ext cx="9144014" cy="5143473"/>
            <a:chOff x="0" y="0"/>
            <a:chExt cx="9144014" cy="5143473"/>
          </a:xfrm>
        </p:grpSpPr>
        <p:sp>
          <p:nvSpPr>
            <p:cNvPr id="27" name="Google Shape;27;p3"/>
            <p:cNvSpPr/>
            <p:nvPr/>
          </p:nvSpPr>
          <p:spPr>
            <a:xfrm>
              <a:off x="0" y="0"/>
              <a:ext cx="2245588" cy="959673"/>
            </a:xfrm>
            <a:custGeom>
              <a:avLst/>
              <a:gdLst/>
              <a:ahLst/>
              <a:cxnLst/>
              <a:rect l="l" t="t" r="r" b="b"/>
              <a:pathLst>
                <a:path w="21455" h="9169" extrusionOk="0">
                  <a:moveTo>
                    <a:pt x="19043" y="3572"/>
                  </a:moveTo>
                  <a:lnTo>
                    <a:pt x="20977" y="4687"/>
                  </a:lnTo>
                  <a:lnTo>
                    <a:pt x="20954" y="4732"/>
                  </a:lnTo>
                  <a:lnTo>
                    <a:pt x="20954" y="4789"/>
                  </a:lnTo>
                  <a:lnTo>
                    <a:pt x="20954" y="4846"/>
                  </a:lnTo>
                  <a:lnTo>
                    <a:pt x="20966" y="4891"/>
                  </a:lnTo>
                  <a:lnTo>
                    <a:pt x="20988" y="4926"/>
                  </a:lnTo>
                  <a:lnTo>
                    <a:pt x="21023" y="4960"/>
                  </a:lnTo>
                  <a:lnTo>
                    <a:pt x="21057" y="4994"/>
                  </a:lnTo>
                  <a:lnTo>
                    <a:pt x="21091" y="5017"/>
                  </a:lnTo>
                  <a:lnTo>
                    <a:pt x="21136" y="5039"/>
                  </a:lnTo>
                  <a:lnTo>
                    <a:pt x="21182" y="5039"/>
                  </a:lnTo>
                  <a:lnTo>
                    <a:pt x="21182" y="7360"/>
                  </a:lnTo>
                  <a:lnTo>
                    <a:pt x="21114" y="7383"/>
                  </a:lnTo>
                  <a:lnTo>
                    <a:pt x="21057" y="7417"/>
                  </a:lnTo>
                  <a:lnTo>
                    <a:pt x="21023" y="7474"/>
                  </a:lnTo>
                  <a:lnTo>
                    <a:pt x="21011" y="7508"/>
                  </a:lnTo>
                  <a:lnTo>
                    <a:pt x="21011" y="7553"/>
                  </a:lnTo>
                  <a:lnTo>
                    <a:pt x="21023" y="7610"/>
                  </a:lnTo>
                  <a:lnTo>
                    <a:pt x="19055" y="8748"/>
                  </a:lnTo>
                  <a:lnTo>
                    <a:pt x="19009" y="8702"/>
                  </a:lnTo>
                  <a:lnTo>
                    <a:pt x="18964" y="8668"/>
                  </a:lnTo>
                  <a:lnTo>
                    <a:pt x="18895" y="8645"/>
                  </a:lnTo>
                  <a:lnTo>
                    <a:pt x="18839" y="8634"/>
                  </a:lnTo>
                  <a:lnTo>
                    <a:pt x="18770" y="8645"/>
                  </a:lnTo>
                  <a:lnTo>
                    <a:pt x="18713" y="8668"/>
                  </a:lnTo>
                  <a:lnTo>
                    <a:pt x="18657" y="8702"/>
                  </a:lnTo>
                  <a:lnTo>
                    <a:pt x="18622" y="8748"/>
                  </a:lnTo>
                  <a:lnTo>
                    <a:pt x="16700" y="7633"/>
                  </a:lnTo>
                  <a:lnTo>
                    <a:pt x="16711" y="7599"/>
                  </a:lnTo>
                  <a:lnTo>
                    <a:pt x="16711" y="7553"/>
                  </a:lnTo>
                  <a:lnTo>
                    <a:pt x="16711" y="7508"/>
                  </a:lnTo>
                  <a:lnTo>
                    <a:pt x="16689" y="7462"/>
                  </a:lnTo>
                  <a:lnTo>
                    <a:pt x="16677" y="7417"/>
                  </a:lnTo>
                  <a:lnTo>
                    <a:pt x="16643" y="7383"/>
                  </a:lnTo>
                  <a:lnTo>
                    <a:pt x="16609" y="7360"/>
                  </a:lnTo>
                  <a:lnTo>
                    <a:pt x="16575" y="7326"/>
                  </a:lnTo>
                  <a:lnTo>
                    <a:pt x="16541" y="7314"/>
                  </a:lnTo>
                  <a:lnTo>
                    <a:pt x="16495" y="7303"/>
                  </a:lnTo>
                  <a:lnTo>
                    <a:pt x="16495" y="4971"/>
                  </a:lnTo>
                  <a:lnTo>
                    <a:pt x="16552" y="4948"/>
                  </a:lnTo>
                  <a:lnTo>
                    <a:pt x="16598" y="4903"/>
                  </a:lnTo>
                  <a:lnTo>
                    <a:pt x="16632" y="4857"/>
                  </a:lnTo>
                  <a:lnTo>
                    <a:pt x="16643" y="4789"/>
                  </a:lnTo>
                  <a:lnTo>
                    <a:pt x="16632" y="4732"/>
                  </a:lnTo>
                  <a:lnTo>
                    <a:pt x="18622" y="3572"/>
                  </a:lnTo>
                  <a:lnTo>
                    <a:pt x="18668" y="3617"/>
                  </a:lnTo>
                  <a:lnTo>
                    <a:pt x="18713" y="3663"/>
                  </a:lnTo>
                  <a:lnTo>
                    <a:pt x="18770" y="3686"/>
                  </a:lnTo>
                  <a:lnTo>
                    <a:pt x="18895" y="3686"/>
                  </a:lnTo>
                  <a:lnTo>
                    <a:pt x="18952" y="3663"/>
                  </a:lnTo>
                  <a:lnTo>
                    <a:pt x="19009" y="3617"/>
                  </a:lnTo>
                  <a:lnTo>
                    <a:pt x="19043" y="3572"/>
                  </a:lnTo>
                  <a:close/>
                  <a:moveTo>
                    <a:pt x="14277" y="3560"/>
                  </a:moveTo>
                  <a:lnTo>
                    <a:pt x="16302" y="4721"/>
                  </a:lnTo>
                  <a:lnTo>
                    <a:pt x="16290" y="4755"/>
                  </a:lnTo>
                  <a:lnTo>
                    <a:pt x="16290" y="4789"/>
                  </a:lnTo>
                  <a:lnTo>
                    <a:pt x="16302" y="4857"/>
                  </a:lnTo>
                  <a:lnTo>
                    <a:pt x="16336" y="4914"/>
                  </a:lnTo>
                  <a:lnTo>
                    <a:pt x="16381" y="4948"/>
                  </a:lnTo>
                  <a:lnTo>
                    <a:pt x="16450" y="4971"/>
                  </a:lnTo>
                  <a:lnTo>
                    <a:pt x="16450" y="7303"/>
                  </a:lnTo>
                  <a:lnTo>
                    <a:pt x="16404" y="7314"/>
                  </a:lnTo>
                  <a:lnTo>
                    <a:pt x="16359" y="7326"/>
                  </a:lnTo>
                  <a:lnTo>
                    <a:pt x="16313" y="7348"/>
                  </a:lnTo>
                  <a:lnTo>
                    <a:pt x="16279" y="7383"/>
                  </a:lnTo>
                  <a:lnTo>
                    <a:pt x="16256" y="7417"/>
                  </a:lnTo>
                  <a:lnTo>
                    <a:pt x="16234" y="7462"/>
                  </a:lnTo>
                  <a:lnTo>
                    <a:pt x="16222" y="7508"/>
                  </a:lnTo>
                  <a:lnTo>
                    <a:pt x="16222" y="7553"/>
                  </a:lnTo>
                  <a:lnTo>
                    <a:pt x="16222" y="7599"/>
                  </a:lnTo>
                  <a:lnTo>
                    <a:pt x="16234" y="7644"/>
                  </a:lnTo>
                  <a:lnTo>
                    <a:pt x="14254" y="8782"/>
                  </a:lnTo>
                  <a:lnTo>
                    <a:pt x="14220" y="8748"/>
                  </a:lnTo>
                  <a:lnTo>
                    <a:pt x="14186" y="8725"/>
                  </a:lnTo>
                  <a:lnTo>
                    <a:pt x="14140" y="8714"/>
                  </a:lnTo>
                  <a:lnTo>
                    <a:pt x="14095" y="8702"/>
                  </a:lnTo>
                  <a:lnTo>
                    <a:pt x="14049" y="8714"/>
                  </a:lnTo>
                  <a:lnTo>
                    <a:pt x="14004" y="8725"/>
                  </a:lnTo>
                  <a:lnTo>
                    <a:pt x="13970" y="8748"/>
                  </a:lnTo>
                  <a:lnTo>
                    <a:pt x="13936" y="8782"/>
                  </a:lnTo>
                  <a:lnTo>
                    <a:pt x="11968" y="7644"/>
                  </a:lnTo>
                  <a:lnTo>
                    <a:pt x="11979" y="7599"/>
                  </a:lnTo>
                  <a:lnTo>
                    <a:pt x="11979" y="7553"/>
                  </a:lnTo>
                  <a:lnTo>
                    <a:pt x="11979" y="7496"/>
                  </a:lnTo>
                  <a:lnTo>
                    <a:pt x="11956" y="7451"/>
                  </a:lnTo>
                  <a:lnTo>
                    <a:pt x="11945" y="7417"/>
                  </a:lnTo>
                  <a:lnTo>
                    <a:pt x="11911" y="7383"/>
                  </a:lnTo>
                  <a:lnTo>
                    <a:pt x="11877" y="7348"/>
                  </a:lnTo>
                  <a:lnTo>
                    <a:pt x="11843" y="7326"/>
                  </a:lnTo>
                  <a:lnTo>
                    <a:pt x="11797" y="7303"/>
                  </a:lnTo>
                  <a:lnTo>
                    <a:pt x="11752" y="7292"/>
                  </a:lnTo>
                  <a:lnTo>
                    <a:pt x="11752" y="5039"/>
                  </a:lnTo>
                  <a:lnTo>
                    <a:pt x="11797" y="5028"/>
                  </a:lnTo>
                  <a:lnTo>
                    <a:pt x="11831" y="5005"/>
                  </a:lnTo>
                  <a:lnTo>
                    <a:pt x="11877" y="4982"/>
                  </a:lnTo>
                  <a:lnTo>
                    <a:pt x="11911" y="4960"/>
                  </a:lnTo>
                  <a:lnTo>
                    <a:pt x="11934" y="4926"/>
                  </a:lnTo>
                  <a:lnTo>
                    <a:pt x="11956" y="4880"/>
                  </a:lnTo>
                  <a:lnTo>
                    <a:pt x="11968" y="4835"/>
                  </a:lnTo>
                  <a:lnTo>
                    <a:pt x="11968" y="4789"/>
                  </a:lnTo>
                  <a:lnTo>
                    <a:pt x="11968" y="4744"/>
                  </a:lnTo>
                  <a:lnTo>
                    <a:pt x="11945" y="4698"/>
                  </a:lnTo>
                  <a:lnTo>
                    <a:pt x="13913" y="3560"/>
                  </a:lnTo>
                  <a:lnTo>
                    <a:pt x="13947" y="3606"/>
                  </a:lnTo>
                  <a:lnTo>
                    <a:pt x="13993" y="3629"/>
                  </a:lnTo>
                  <a:lnTo>
                    <a:pt x="14038" y="3651"/>
                  </a:lnTo>
                  <a:lnTo>
                    <a:pt x="14095" y="3663"/>
                  </a:lnTo>
                  <a:lnTo>
                    <a:pt x="14152" y="3651"/>
                  </a:lnTo>
                  <a:lnTo>
                    <a:pt x="14197" y="3629"/>
                  </a:lnTo>
                  <a:lnTo>
                    <a:pt x="14243" y="3595"/>
                  </a:lnTo>
                  <a:lnTo>
                    <a:pt x="14277" y="3560"/>
                  </a:lnTo>
                  <a:close/>
                  <a:moveTo>
                    <a:pt x="3379" y="0"/>
                  </a:moveTo>
                  <a:lnTo>
                    <a:pt x="4426" y="603"/>
                  </a:lnTo>
                  <a:lnTo>
                    <a:pt x="4415" y="648"/>
                  </a:lnTo>
                  <a:lnTo>
                    <a:pt x="4403" y="683"/>
                  </a:lnTo>
                  <a:lnTo>
                    <a:pt x="4415" y="728"/>
                  </a:lnTo>
                  <a:lnTo>
                    <a:pt x="4426" y="762"/>
                  </a:lnTo>
                  <a:lnTo>
                    <a:pt x="4460" y="830"/>
                  </a:lnTo>
                  <a:lnTo>
                    <a:pt x="4517" y="876"/>
                  </a:lnTo>
                  <a:lnTo>
                    <a:pt x="4551" y="887"/>
                  </a:lnTo>
                  <a:lnTo>
                    <a:pt x="4597" y="887"/>
                  </a:lnTo>
                  <a:lnTo>
                    <a:pt x="4597" y="3231"/>
                  </a:lnTo>
                  <a:lnTo>
                    <a:pt x="4551" y="3231"/>
                  </a:lnTo>
                  <a:lnTo>
                    <a:pt x="4517" y="3253"/>
                  </a:lnTo>
                  <a:lnTo>
                    <a:pt x="4483" y="3265"/>
                  </a:lnTo>
                  <a:lnTo>
                    <a:pt x="4449" y="3299"/>
                  </a:lnTo>
                  <a:lnTo>
                    <a:pt x="4426" y="3333"/>
                  </a:lnTo>
                  <a:lnTo>
                    <a:pt x="4403" y="3367"/>
                  </a:lnTo>
                  <a:lnTo>
                    <a:pt x="4392" y="3401"/>
                  </a:lnTo>
                  <a:lnTo>
                    <a:pt x="4392" y="3447"/>
                  </a:lnTo>
                  <a:lnTo>
                    <a:pt x="4392" y="3481"/>
                  </a:lnTo>
                  <a:lnTo>
                    <a:pt x="4403" y="3515"/>
                  </a:lnTo>
                  <a:lnTo>
                    <a:pt x="2447" y="4653"/>
                  </a:lnTo>
                  <a:lnTo>
                    <a:pt x="2401" y="4607"/>
                  </a:lnTo>
                  <a:lnTo>
                    <a:pt x="2356" y="4584"/>
                  </a:lnTo>
                  <a:lnTo>
                    <a:pt x="2299" y="4562"/>
                  </a:lnTo>
                  <a:lnTo>
                    <a:pt x="2242" y="4550"/>
                  </a:lnTo>
                  <a:lnTo>
                    <a:pt x="2185" y="4562"/>
                  </a:lnTo>
                  <a:lnTo>
                    <a:pt x="2128" y="4584"/>
                  </a:lnTo>
                  <a:lnTo>
                    <a:pt x="2083" y="4607"/>
                  </a:lnTo>
                  <a:lnTo>
                    <a:pt x="2048" y="4653"/>
                  </a:lnTo>
                  <a:lnTo>
                    <a:pt x="35" y="3492"/>
                  </a:lnTo>
                  <a:lnTo>
                    <a:pt x="35" y="3447"/>
                  </a:lnTo>
                  <a:lnTo>
                    <a:pt x="35" y="3390"/>
                  </a:lnTo>
                  <a:lnTo>
                    <a:pt x="1" y="3333"/>
                  </a:lnTo>
                  <a:lnTo>
                    <a:pt x="1" y="3549"/>
                  </a:lnTo>
                  <a:lnTo>
                    <a:pt x="12" y="3538"/>
                  </a:lnTo>
                  <a:lnTo>
                    <a:pt x="2026" y="4698"/>
                  </a:lnTo>
                  <a:lnTo>
                    <a:pt x="2014" y="4744"/>
                  </a:lnTo>
                  <a:lnTo>
                    <a:pt x="2003" y="4789"/>
                  </a:lnTo>
                  <a:lnTo>
                    <a:pt x="2003" y="4835"/>
                  </a:lnTo>
                  <a:lnTo>
                    <a:pt x="2026" y="4880"/>
                  </a:lnTo>
                  <a:lnTo>
                    <a:pt x="2037" y="4926"/>
                  </a:lnTo>
                  <a:lnTo>
                    <a:pt x="2071" y="4960"/>
                  </a:lnTo>
                  <a:lnTo>
                    <a:pt x="2094" y="4982"/>
                  </a:lnTo>
                  <a:lnTo>
                    <a:pt x="2139" y="5005"/>
                  </a:lnTo>
                  <a:lnTo>
                    <a:pt x="2174" y="5028"/>
                  </a:lnTo>
                  <a:lnTo>
                    <a:pt x="2219" y="5028"/>
                  </a:lnTo>
                  <a:lnTo>
                    <a:pt x="2219" y="7326"/>
                  </a:lnTo>
                  <a:lnTo>
                    <a:pt x="2185" y="7337"/>
                  </a:lnTo>
                  <a:lnTo>
                    <a:pt x="2139" y="7348"/>
                  </a:lnTo>
                  <a:lnTo>
                    <a:pt x="2105" y="7371"/>
                  </a:lnTo>
                  <a:lnTo>
                    <a:pt x="2083" y="7394"/>
                  </a:lnTo>
                  <a:lnTo>
                    <a:pt x="2048" y="7428"/>
                  </a:lnTo>
                  <a:lnTo>
                    <a:pt x="2037" y="7462"/>
                  </a:lnTo>
                  <a:lnTo>
                    <a:pt x="2026" y="7508"/>
                  </a:lnTo>
                  <a:lnTo>
                    <a:pt x="2014" y="7553"/>
                  </a:lnTo>
                  <a:lnTo>
                    <a:pt x="2026" y="7587"/>
                  </a:lnTo>
                  <a:lnTo>
                    <a:pt x="2037" y="7622"/>
                  </a:lnTo>
                  <a:lnTo>
                    <a:pt x="46" y="8782"/>
                  </a:lnTo>
                  <a:lnTo>
                    <a:pt x="1" y="8736"/>
                  </a:lnTo>
                  <a:lnTo>
                    <a:pt x="1" y="9066"/>
                  </a:lnTo>
                  <a:lnTo>
                    <a:pt x="35" y="9032"/>
                  </a:lnTo>
                  <a:lnTo>
                    <a:pt x="58" y="8987"/>
                  </a:lnTo>
                  <a:lnTo>
                    <a:pt x="80" y="8952"/>
                  </a:lnTo>
                  <a:lnTo>
                    <a:pt x="80" y="8896"/>
                  </a:lnTo>
                  <a:lnTo>
                    <a:pt x="80" y="8850"/>
                  </a:lnTo>
                  <a:lnTo>
                    <a:pt x="69" y="8816"/>
                  </a:lnTo>
                  <a:lnTo>
                    <a:pt x="2048" y="7667"/>
                  </a:lnTo>
                  <a:lnTo>
                    <a:pt x="2094" y="7713"/>
                  </a:lnTo>
                  <a:lnTo>
                    <a:pt x="2128" y="7747"/>
                  </a:lnTo>
                  <a:lnTo>
                    <a:pt x="2185" y="7769"/>
                  </a:lnTo>
                  <a:lnTo>
                    <a:pt x="2287" y="7769"/>
                  </a:lnTo>
                  <a:lnTo>
                    <a:pt x="2333" y="7758"/>
                  </a:lnTo>
                  <a:lnTo>
                    <a:pt x="2367" y="7735"/>
                  </a:lnTo>
                  <a:lnTo>
                    <a:pt x="2401" y="7713"/>
                  </a:lnTo>
                  <a:lnTo>
                    <a:pt x="2435" y="7678"/>
                  </a:lnTo>
                  <a:lnTo>
                    <a:pt x="2447" y="7633"/>
                  </a:lnTo>
                  <a:lnTo>
                    <a:pt x="2469" y="7599"/>
                  </a:lnTo>
                  <a:lnTo>
                    <a:pt x="2469" y="7553"/>
                  </a:lnTo>
                  <a:lnTo>
                    <a:pt x="2469" y="7508"/>
                  </a:lnTo>
                  <a:lnTo>
                    <a:pt x="2458" y="7462"/>
                  </a:lnTo>
                  <a:lnTo>
                    <a:pt x="2435" y="7428"/>
                  </a:lnTo>
                  <a:lnTo>
                    <a:pt x="2412" y="7394"/>
                  </a:lnTo>
                  <a:lnTo>
                    <a:pt x="2378" y="7371"/>
                  </a:lnTo>
                  <a:lnTo>
                    <a:pt x="2344" y="7348"/>
                  </a:lnTo>
                  <a:lnTo>
                    <a:pt x="2310" y="7337"/>
                  </a:lnTo>
                  <a:lnTo>
                    <a:pt x="2265" y="7326"/>
                  </a:lnTo>
                  <a:lnTo>
                    <a:pt x="2265" y="5028"/>
                  </a:lnTo>
                  <a:lnTo>
                    <a:pt x="2310" y="5028"/>
                  </a:lnTo>
                  <a:lnTo>
                    <a:pt x="2356" y="5005"/>
                  </a:lnTo>
                  <a:lnTo>
                    <a:pt x="2390" y="4982"/>
                  </a:lnTo>
                  <a:lnTo>
                    <a:pt x="2424" y="4960"/>
                  </a:lnTo>
                  <a:lnTo>
                    <a:pt x="2447" y="4914"/>
                  </a:lnTo>
                  <a:lnTo>
                    <a:pt x="2469" y="4880"/>
                  </a:lnTo>
                  <a:lnTo>
                    <a:pt x="2481" y="4835"/>
                  </a:lnTo>
                  <a:lnTo>
                    <a:pt x="2481" y="4789"/>
                  </a:lnTo>
                  <a:lnTo>
                    <a:pt x="2481" y="4744"/>
                  </a:lnTo>
                  <a:lnTo>
                    <a:pt x="2469" y="4698"/>
                  </a:lnTo>
                  <a:lnTo>
                    <a:pt x="4426" y="3560"/>
                  </a:lnTo>
                  <a:lnTo>
                    <a:pt x="4460" y="3606"/>
                  </a:lnTo>
                  <a:lnTo>
                    <a:pt x="4506" y="3640"/>
                  </a:lnTo>
                  <a:lnTo>
                    <a:pt x="4551" y="3663"/>
                  </a:lnTo>
                  <a:lnTo>
                    <a:pt x="4676" y="3663"/>
                  </a:lnTo>
                  <a:lnTo>
                    <a:pt x="4722" y="3640"/>
                  </a:lnTo>
                  <a:lnTo>
                    <a:pt x="4767" y="3606"/>
                  </a:lnTo>
                  <a:lnTo>
                    <a:pt x="4801" y="3560"/>
                  </a:lnTo>
                  <a:lnTo>
                    <a:pt x="6792" y="4709"/>
                  </a:lnTo>
                  <a:lnTo>
                    <a:pt x="6781" y="4755"/>
                  </a:lnTo>
                  <a:lnTo>
                    <a:pt x="6781" y="4789"/>
                  </a:lnTo>
                  <a:lnTo>
                    <a:pt x="6781" y="4835"/>
                  </a:lnTo>
                  <a:lnTo>
                    <a:pt x="6792" y="4869"/>
                  </a:lnTo>
                  <a:lnTo>
                    <a:pt x="6815" y="4903"/>
                  </a:lnTo>
                  <a:lnTo>
                    <a:pt x="6837" y="4937"/>
                  </a:lnTo>
                  <a:lnTo>
                    <a:pt x="6872" y="4960"/>
                  </a:lnTo>
                  <a:lnTo>
                    <a:pt x="6906" y="4982"/>
                  </a:lnTo>
                  <a:lnTo>
                    <a:pt x="6940" y="4994"/>
                  </a:lnTo>
                  <a:lnTo>
                    <a:pt x="7031" y="4994"/>
                  </a:lnTo>
                  <a:lnTo>
                    <a:pt x="7065" y="4982"/>
                  </a:lnTo>
                  <a:lnTo>
                    <a:pt x="7099" y="4960"/>
                  </a:lnTo>
                  <a:lnTo>
                    <a:pt x="7133" y="4937"/>
                  </a:lnTo>
                  <a:lnTo>
                    <a:pt x="7156" y="4903"/>
                  </a:lnTo>
                  <a:lnTo>
                    <a:pt x="7167" y="4869"/>
                  </a:lnTo>
                  <a:lnTo>
                    <a:pt x="7190" y="4835"/>
                  </a:lnTo>
                  <a:lnTo>
                    <a:pt x="7190" y="4789"/>
                  </a:lnTo>
                  <a:lnTo>
                    <a:pt x="7190" y="4755"/>
                  </a:lnTo>
                  <a:lnTo>
                    <a:pt x="7167" y="4709"/>
                  </a:lnTo>
                  <a:lnTo>
                    <a:pt x="9158" y="3560"/>
                  </a:lnTo>
                  <a:lnTo>
                    <a:pt x="9192" y="3606"/>
                  </a:lnTo>
                  <a:lnTo>
                    <a:pt x="9238" y="3640"/>
                  </a:lnTo>
                  <a:lnTo>
                    <a:pt x="9295" y="3663"/>
                  </a:lnTo>
                  <a:lnTo>
                    <a:pt x="9351" y="3674"/>
                  </a:lnTo>
                  <a:lnTo>
                    <a:pt x="9408" y="3663"/>
                  </a:lnTo>
                  <a:lnTo>
                    <a:pt x="9465" y="3640"/>
                  </a:lnTo>
                  <a:lnTo>
                    <a:pt x="9511" y="3606"/>
                  </a:lnTo>
                  <a:lnTo>
                    <a:pt x="9545" y="3560"/>
                  </a:lnTo>
                  <a:lnTo>
                    <a:pt x="11501" y="4687"/>
                  </a:lnTo>
                  <a:lnTo>
                    <a:pt x="11490" y="4744"/>
                  </a:lnTo>
                  <a:lnTo>
                    <a:pt x="11479" y="4789"/>
                  </a:lnTo>
                  <a:lnTo>
                    <a:pt x="11479" y="4835"/>
                  </a:lnTo>
                  <a:lnTo>
                    <a:pt x="11501" y="4880"/>
                  </a:lnTo>
                  <a:lnTo>
                    <a:pt x="11513" y="4926"/>
                  </a:lnTo>
                  <a:lnTo>
                    <a:pt x="11547" y="4960"/>
                  </a:lnTo>
                  <a:lnTo>
                    <a:pt x="11581" y="4982"/>
                  </a:lnTo>
                  <a:lnTo>
                    <a:pt x="11615" y="5017"/>
                  </a:lnTo>
                  <a:lnTo>
                    <a:pt x="11661" y="5028"/>
                  </a:lnTo>
                  <a:lnTo>
                    <a:pt x="11706" y="5039"/>
                  </a:lnTo>
                  <a:lnTo>
                    <a:pt x="11706" y="7292"/>
                  </a:lnTo>
                  <a:lnTo>
                    <a:pt x="11661" y="7303"/>
                  </a:lnTo>
                  <a:lnTo>
                    <a:pt x="11615" y="7326"/>
                  </a:lnTo>
                  <a:lnTo>
                    <a:pt x="11570" y="7348"/>
                  </a:lnTo>
                  <a:lnTo>
                    <a:pt x="11536" y="7371"/>
                  </a:lnTo>
                  <a:lnTo>
                    <a:pt x="11513" y="7417"/>
                  </a:lnTo>
                  <a:lnTo>
                    <a:pt x="11490" y="7451"/>
                  </a:lnTo>
                  <a:lnTo>
                    <a:pt x="11479" y="7496"/>
                  </a:lnTo>
                  <a:lnTo>
                    <a:pt x="11467" y="7553"/>
                  </a:lnTo>
                  <a:lnTo>
                    <a:pt x="11479" y="7599"/>
                  </a:lnTo>
                  <a:lnTo>
                    <a:pt x="11490" y="7644"/>
                  </a:lnTo>
                  <a:lnTo>
                    <a:pt x="11513" y="7690"/>
                  </a:lnTo>
                  <a:lnTo>
                    <a:pt x="11547" y="7735"/>
                  </a:lnTo>
                  <a:lnTo>
                    <a:pt x="11581" y="7758"/>
                  </a:lnTo>
                  <a:lnTo>
                    <a:pt x="11627" y="7781"/>
                  </a:lnTo>
                  <a:lnTo>
                    <a:pt x="11672" y="7804"/>
                  </a:lnTo>
                  <a:lnTo>
                    <a:pt x="11729" y="7804"/>
                  </a:lnTo>
                  <a:lnTo>
                    <a:pt x="11786" y="7792"/>
                  </a:lnTo>
                  <a:lnTo>
                    <a:pt x="11854" y="7769"/>
                  </a:lnTo>
                  <a:lnTo>
                    <a:pt x="11900" y="7735"/>
                  </a:lnTo>
                  <a:lnTo>
                    <a:pt x="11945" y="7678"/>
                  </a:lnTo>
                  <a:lnTo>
                    <a:pt x="13913" y="8827"/>
                  </a:lnTo>
                  <a:lnTo>
                    <a:pt x="13902" y="8861"/>
                  </a:lnTo>
                  <a:lnTo>
                    <a:pt x="13902" y="8896"/>
                  </a:lnTo>
                  <a:lnTo>
                    <a:pt x="13902" y="8941"/>
                  </a:lnTo>
                  <a:lnTo>
                    <a:pt x="13913" y="8975"/>
                  </a:lnTo>
                  <a:lnTo>
                    <a:pt x="13936" y="9009"/>
                  </a:lnTo>
                  <a:lnTo>
                    <a:pt x="13958" y="9032"/>
                  </a:lnTo>
                  <a:lnTo>
                    <a:pt x="13981" y="9055"/>
                  </a:lnTo>
                  <a:lnTo>
                    <a:pt x="14015" y="9078"/>
                  </a:lnTo>
                  <a:lnTo>
                    <a:pt x="14061" y="9089"/>
                  </a:lnTo>
                  <a:lnTo>
                    <a:pt x="14129" y="9089"/>
                  </a:lnTo>
                  <a:lnTo>
                    <a:pt x="14175" y="9078"/>
                  </a:lnTo>
                  <a:lnTo>
                    <a:pt x="14197" y="9055"/>
                  </a:lnTo>
                  <a:lnTo>
                    <a:pt x="14231" y="9032"/>
                  </a:lnTo>
                  <a:lnTo>
                    <a:pt x="14254" y="9009"/>
                  </a:lnTo>
                  <a:lnTo>
                    <a:pt x="14277" y="8975"/>
                  </a:lnTo>
                  <a:lnTo>
                    <a:pt x="14288" y="8941"/>
                  </a:lnTo>
                  <a:lnTo>
                    <a:pt x="14288" y="8896"/>
                  </a:lnTo>
                  <a:lnTo>
                    <a:pt x="14288" y="8861"/>
                  </a:lnTo>
                  <a:lnTo>
                    <a:pt x="14277" y="8827"/>
                  </a:lnTo>
                  <a:lnTo>
                    <a:pt x="16256" y="7678"/>
                  </a:lnTo>
                  <a:lnTo>
                    <a:pt x="16290" y="7724"/>
                  </a:lnTo>
                  <a:lnTo>
                    <a:pt x="16347" y="7769"/>
                  </a:lnTo>
                  <a:lnTo>
                    <a:pt x="16404" y="7792"/>
                  </a:lnTo>
                  <a:lnTo>
                    <a:pt x="16529" y="7792"/>
                  </a:lnTo>
                  <a:lnTo>
                    <a:pt x="16586" y="7758"/>
                  </a:lnTo>
                  <a:lnTo>
                    <a:pt x="16632" y="7724"/>
                  </a:lnTo>
                  <a:lnTo>
                    <a:pt x="16677" y="7678"/>
                  </a:lnTo>
                  <a:lnTo>
                    <a:pt x="18600" y="8782"/>
                  </a:lnTo>
                  <a:lnTo>
                    <a:pt x="18577" y="8839"/>
                  </a:lnTo>
                  <a:lnTo>
                    <a:pt x="18566" y="8896"/>
                  </a:lnTo>
                  <a:lnTo>
                    <a:pt x="18577" y="8952"/>
                  </a:lnTo>
                  <a:lnTo>
                    <a:pt x="18588" y="8998"/>
                  </a:lnTo>
                  <a:lnTo>
                    <a:pt x="18611" y="9043"/>
                  </a:lnTo>
                  <a:lnTo>
                    <a:pt x="18645" y="9089"/>
                  </a:lnTo>
                  <a:lnTo>
                    <a:pt x="18691" y="9123"/>
                  </a:lnTo>
                  <a:lnTo>
                    <a:pt x="18736" y="9146"/>
                  </a:lnTo>
                  <a:lnTo>
                    <a:pt x="18782" y="9157"/>
                  </a:lnTo>
                  <a:lnTo>
                    <a:pt x="18839" y="9169"/>
                  </a:lnTo>
                  <a:lnTo>
                    <a:pt x="18884" y="9157"/>
                  </a:lnTo>
                  <a:lnTo>
                    <a:pt x="18941" y="9146"/>
                  </a:lnTo>
                  <a:lnTo>
                    <a:pt x="18986" y="9123"/>
                  </a:lnTo>
                  <a:lnTo>
                    <a:pt x="19021" y="9089"/>
                  </a:lnTo>
                  <a:lnTo>
                    <a:pt x="19055" y="9043"/>
                  </a:lnTo>
                  <a:lnTo>
                    <a:pt x="19077" y="8998"/>
                  </a:lnTo>
                  <a:lnTo>
                    <a:pt x="19089" y="8952"/>
                  </a:lnTo>
                  <a:lnTo>
                    <a:pt x="19100" y="8896"/>
                  </a:lnTo>
                  <a:lnTo>
                    <a:pt x="19089" y="8839"/>
                  </a:lnTo>
                  <a:lnTo>
                    <a:pt x="19077" y="8793"/>
                  </a:lnTo>
                  <a:lnTo>
                    <a:pt x="21045" y="7656"/>
                  </a:lnTo>
                  <a:lnTo>
                    <a:pt x="21068" y="7690"/>
                  </a:lnTo>
                  <a:lnTo>
                    <a:pt x="21114" y="7724"/>
                  </a:lnTo>
                  <a:lnTo>
                    <a:pt x="21159" y="7735"/>
                  </a:lnTo>
                  <a:lnTo>
                    <a:pt x="21205" y="7747"/>
                  </a:lnTo>
                  <a:lnTo>
                    <a:pt x="21239" y="7735"/>
                  </a:lnTo>
                  <a:lnTo>
                    <a:pt x="21284" y="7724"/>
                  </a:lnTo>
                  <a:lnTo>
                    <a:pt x="21307" y="7713"/>
                  </a:lnTo>
                  <a:lnTo>
                    <a:pt x="21341" y="7690"/>
                  </a:lnTo>
                  <a:lnTo>
                    <a:pt x="21364" y="7656"/>
                  </a:lnTo>
                  <a:lnTo>
                    <a:pt x="21387" y="7622"/>
                  </a:lnTo>
                  <a:lnTo>
                    <a:pt x="21398" y="7587"/>
                  </a:lnTo>
                  <a:lnTo>
                    <a:pt x="21398" y="7553"/>
                  </a:lnTo>
                  <a:lnTo>
                    <a:pt x="21387" y="7485"/>
                  </a:lnTo>
                  <a:lnTo>
                    <a:pt x="21352" y="7428"/>
                  </a:lnTo>
                  <a:lnTo>
                    <a:pt x="21296" y="7383"/>
                  </a:lnTo>
                  <a:lnTo>
                    <a:pt x="21227" y="7360"/>
                  </a:lnTo>
                  <a:lnTo>
                    <a:pt x="21227" y="5039"/>
                  </a:lnTo>
                  <a:lnTo>
                    <a:pt x="21273" y="5028"/>
                  </a:lnTo>
                  <a:lnTo>
                    <a:pt x="21318" y="5017"/>
                  </a:lnTo>
                  <a:lnTo>
                    <a:pt x="21352" y="4994"/>
                  </a:lnTo>
                  <a:lnTo>
                    <a:pt x="21387" y="4960"/>
                  </a:lnTo>
                  <a:lnTo>
                    <a:pt x="21421" y="4926"/>
                  </a:lnTo>
                  <a:lnTo>
                    <a:pt x="21443" y="4880"/>
                  </a:lnTo>
                  <a:lnTo>
                    <a:pt x="21455" y="4835"/>
                  </a:lnTo>
                  <a:lnTo>
                    <a:pt x="21455" y="4789"/>
                  </a:lnTo>
                  <a:lnTo>
                    <a:pt x="21455" y="4744"/>
                  </a:lnTo>
                  <a:lnTo>
                    <a:pt x="21432" y="4698"/>
                  </a:lnTo>
                  <a:lnTo>
                    <a:pt x="21409" y="4653"/>
                  </a:lnTo>
                  <a:lnTo>
                    <a:pt x="21387" y="4618"/>
                  </a:lnTo>
                  <a:lnTo>
                    <a:pt x="21341" y="4584"/>
                  </a:lnTo>
                  <a:lnTo>
                    <a:pt x="21307" y="4562"/>
                  </a:lnTo>
                  <a:lnTo>
                    <a:pt x="21250" y="4550"/>
                  </a:lnTo>
                  <a:lnTo>
                    <a:pt x="21205" y="4539"/>
                  </a:lnTo>
                  <a:lnTo>
                    <a:pt x="21148" y="4550"/>
                  </a:lnTo>
                  <a:lnTo>
                    <a:pt x="21091" y="4573"/>
                  </a:lnTo>
                  <a:lnTo>
                    <a:pt x="21034" y="4607"/>
                  </a:lnTo>
                  <a:lnTo>
                    <a:pt x="21000" y="4653"/>
                  </a:lnTo>
                  <a:lnTo>
                    <a:pt x="19066" y="3526"/>
                  </a:lnTo>
                  <a:lnTo>
                    <a:pt x="19077" y="3492"/>
                  </a:lnTo>
                  <a:lnTo>
                    <a:pt x="19077" y="3447"/>
                  </a:lnTo>
                  <a:lnTo>
                    <a:pt x="19077" y="3401"/>
                  </a:lnTo>
                  <a:lnTo>
                    <a:pt x="19055" y="3356"/>
                  </a:lnTo>
                  <a:lnTo>
                    <a:pt x="19032" y="3310"/>
                  </a:lnTo>
                  <a:lnTo>
                    <a:pt x="19009" y="3276"/>
                  </a:lnTo>
                  <a:lnTo>
                    <a:pt x="18975" y="3242"/>
                  </a:lnTo>
                  <a:lnTo>
                    <a:pt x="18930" y="3219"/>
                  </a:lnTo>
                  <a:lnTo>
                    <a:pt x="18884" y="3208"/>
                  </a:lnTo>
                  <a:lnTo>
                    <a:pt x="18839" y="3196"/>
                  </a:lnTo>
                  <a:lnTo>
                    <a:pt x="18782" y="3208"/>
                  </a:lnTo>
                  <a:lnTo>
                    <a:pt x="18736" y="3219"/>
                  </a:lnTo>
                  <a:lnTo>
                    <a:pt x="18702" y="3242"/>
                  </a:lnTo>
                  <a:lnTo>
                    <a:pt x="18657" y="3276"/>
                  </a:lnTo>
                  <a:lnTo>
                    <a:pt x="18634" y="3310"/>
                  </a:lnTo>
                  <a:lnTo>
                    <a:pt x="18611" y="3356"/>
                  </a:lnTo>
                  <a:lnTo>
                    <a:pt x="18600" y="3401"/>
                  </a:lnTo>
                  <a:lnTo>
                    <a:pt x="18588" y="3447"/>
                  </a:lnTo>
                  <a:lnTo>
                    <a:pt x="18600" y="3492"/>
                  </a:lnTo>
                  <a:lnTo>
                    <a:pt x="18611" y="3538"/>
                  </a:lnTo>
                  <a:lnTo>
                    <a:pt x="16609" y="4687"/>
                  </a:lnTo>
                  <a:lnTo>
                    <a:pt x="16575" y="4653"/>
                  </a:lnTo>
                  <a:lnTo>
                    <a:pt x="16541" y="4630"/>
                  </a:lnTo>
                  <a:lnTo>
                    <a:pt x="16507" y="4618"/>
                  </a:lnTo>
                  <a:lnTo>
                    <a:pt x="16427" y="4618"/>
                  </a:lnTo>
                  <a:lnTo>
                    <a:pt x="16381" y="4630"/>
                  </a:lnTo>
                  <a:lnTo>
                    <a:pt x="16347" y="4653"/>
                  </a:lnTo>
                  <a:lnTo>
                    <a:pt x="16325" y="4687"/>
                  </a:lnTo>
                  <a:lnTo>
                    <a:pt x="14300" y="3515"/>
                  </a:lnTo>
                  <a:lnTo>
                    <a:pt x="14311" y="3447"/>
                  </a:lnTo>
                  <a:lnTo>
                    <a:pt x="14311" y="3401"/>
                  </a:lnTo>
                  <a:lnTo>
                    <a:pt x="14288" y="3356"/>
                  </a:lnTo>
                  <a:lnTo>
                    <a:pt x="14277" y="3322"/>
                  </a:lnTo>
                  <a:lnTo>
                    <a:pt x="14243" y="3287"/>
                  </a:lnTo>
                  <a:lnTo>
                    <a:pt x="14220" y="3265"/>
                  </a:lnTo>
                  <a:lnTo>
                    <a:pt x="14175" y="3242"/>
                  </a:lnTo>
                  <a:lnTo>
                    <a:pt x="14140" y="3231"/>
                  </a:lnTo>
                  <a:lnTo>
                    <a:pt x="14049" y="3231"/>
                  </a:lnTo>
                  <a:lnTo>
                    <a:pt x="14015" y="3242"/>
                  </a:lnTo>
                  <a:lnTo>
                    <a:pt x="13970" y="3265"/>
                  </a:lnTo>
                  <a:lnTo>
                    <a:pt x="13936" y="3287"/>
                  </a:lnTo>
                  <a:lnTo>
                    <a:pt x="13913" y="3322"/>
                  </a:lnTo>
                  <a:lnTo>
                    <a:pt x="13890" y="3356"/>
                  </a:lnTo>
                  <a:lnTo>
                    <a:pt x="13879" y="3401"/>
                  </a:lnTo>
                  <a:lnTo>
                    <a:pt x="13879" y="3447"/>
                  </a:lnTo>
                  <a:lnTo>
                    <a:pt x="13879" y="3481"/>
                  </a:lnTo>
                  <a:lnTo>
                    <a:pt x="13890" y="3515"/>
                  </a:lnTo>
                  <a:lnTo>
                    <a:pt x="11922" y="4653"/>
                  </a:lnTo>
                  <a:lnTo>
                    <a:pt x="11888" y="4607"/>
                  </a:lnTo>
                  <a:lnTo>
                    <a:pt x="11843" y="4573"/>
                  </a:lnTo>
                  <a:lnTo>
                    <a:pt x="11786" y="4550"/>
                  </a:lnTo>
                  <a:lnTo>
                    <a:pt x="11661" y="4550"/>
                  </a:lnTo>
                  <a:lnTo>
                    <a:pt x="11615" y="4573"/>
                  </a:lnTo>
                  <a:lnTo>
                    <a:pt x="11558" y="4607"/>
                  </a:lnTo>
                  <a:lnTo>
                    <a:pt x="11524" y="4653"/>
                  </a:lnTo>
                  <a:lnTo>
                    <a:pt x="9568" y="3526"/>
                  </a:lnTo>
                  <a:lnTo>
                    <a:pt x="9579" y="3481"/>
                  </a:lnTo>
                  <a:lnTo>
                    <a:pt x="9579" y="3447"/>
                  </a:lnTo>
                  <a:lnTo>
                    <a:pt x="9579" y="3401"/>
                  </a:lnTo>
                  <a:lnTo>
                    <a:pt x="9568" y="3367"/>
                  </a:lnTo>
                  <a:lnTo>
                    <a:pt x="9545" y="3322"/>
                  </a:lnTo>
                  <a:lnTo>
                    <a:pt x="9522" y="3299"/>
                  </a:lnTo>
                  <a:lnTo>
                    <a:pt x="9488" y="3265"/>
                  </a:lnTo>
                  <a:lnTo>
                    <a:pt x="9454" y="3242"/>
                  </a:lnTo>
                  <a:lnTo>
                    <a:pt x="9420" y="3231"/>
                  </a:lnTo>
                  <a:lnTo>
                    <a:pt x="9374" y="3219"/>
                  </a:lnTo>
                  <a:lnTo>
                    <a:pt x="9374" y="933"/>
                  </a:lnTo>
                  <a:lnTo>
                    <a:pt x="9420" y="921"/>
                  </a:lnTo>
                  <a:lnTo>
                    <a:pt x="9465" y="910"/>
                  </a:lnTo>
                  <a:lnTo>
                    <a:pt x="9499" y="887"/>
                  </a:lnTo>
                  <a:lnTo>
                    <a:pt x="9533" y="853"/>
                  </a:lnTo>
                  <a:lnTo>
                    <a:pt x="9568" y="819"/>
                  </a:lnTo>
                  <a:lnTo>
                    <a:pt x="9590" y="785"/>
                  </a:lnTo>
                  <a:lnTo>
                    <a:pt x="9602" y="739"/>
                  </a:lnTo>
                  <a:lnTo>
                    <a:pt x="9602" y="683"/>
                  </a:lnTo>
                  <a:lnTo>
                    <a:pt x="9602" y="637"/>
                  </a:lnTo>
                  <a:lnTo>
                    <a:pt x="9579" y="592"/>
                  </a:lnTo>
                  <a:lnTo>
                    <a:pt x="9556" y="546"/>
                  </a:lnTo>
                  <a:lnTo>
                    <a:pt x="9533" y="512"/>
                  </a:lnTo>
                  <a:lnTo>
                    <a:pt x="9488" y="478"/>
                  </a:lnTo>
                  <a:lnTo>
                    <a:pt x="9454" y="455"/>
                  </a:lnTo>
                  <a:lnTo>
                    <a:pt x="9408" y="444"/>
                  </a:lnTo>
                  <a:lnTo>
                    <a:pt x="9295" y="444"/>
                  </a:lnTo>
                  <a:lnTo>
                    <a:pt x="9238" y="466"/>
                  </a:lnTo>
                  <a:lnTo>
                    <a:pt x="9192" y="501"/>
                  </a:lnTo>
                  <a:lnTo>
                    <a:pt x="9147" y="546"/>
                  </a:lnTo>
                  <a:lnTo>
                    <a:pt x="8214" y="0"/>
                  </a:lnTo>
                  <a:lnTo>
                    <a:pt x="8123" y="0"/>
                  </a:lnTo>
                  <a:lnTo>
                    <a:pt x="9124" y="580"/>
                  </a:lnTo>
                  <a:lnTo>
                    <a:pt x="9113" y="637"/>
                  </a:lnTo>
                  <a:lnTo>
                    <a:pt x="9101" y="683"/>
                  </a:lnTo>
                  <a:lnTo>
                    <a:pt x="9113" y="739"/>
                  </a:lnTo>
                  <a:lnTo>
                    <a:pt x="9124" y="785"/>
                  </a:lnTo>
                  <a:lnTo>
                    <a:pt x="9147" y="819"/>
                  </a:lnTo>
                  <a:lnTo>
                    <a:pt x="9169" y="853"/>
                  </a:lnTo>
                  <a:lnTo>
                    <a:pt x="9204" y="887"/>
                  </a:lnTo>
                  <a:lnTo>
                    <a:pt x="9249" y="910"/>
                  </a:lnTo>
                  <a:lnTo>
                    <a:pt x="9283" y="921"/>
                  </a:lnTo>
                  <a:lnTo>
                    <a:pt x="9329" y="933"/>
                  </a:lnTo>
                  <a:lnTo>
                    <a:pt x="9329" y="3219"/>
                  </a:lnTo>
                  <a:lnTo>
                    <a:pt x="9295" y="3231"/>
                  </a:lnTo>
                  <a:lnTo>
                    <a:pt x="9249" y="3242"/>
                  </a:lnTo>
                  <a:lnTo>
                    <a:pt x="9215" y="3265"/>
                  </a:lnTo>
                  <a:lnTo>
                    <a:pt x="9192" y="3299"/>
                  </a:lnTo>
                  <a:lnTo>
                    <a:pt x="9158" y="3322"/>
                  </a:lnTo>
                  <a:lnTo>
                    <a:pt x="9147" y="3367"/>
                  </a:lnTo>
                  <a:lnTo>
                    <a:pt x="9135" y="3401"/>
                  </a:lnTo>
                  <a:lnTo>
                    <a:pt x="9124" y="3447"/>
                  </a:lnTo>
                  <a:lnTo>
                    <a:pt x="9135" y="3481"/>
                  </a:lnTo>
                  <a:lnTo>
                    <a:pt x="9147" y="3526"/>
                  </a:lnTo>
                  <a:lnTo>
                    <a:pt x="7145" y="4675"/>
                  </a:lnTo>
                  <a:lnTo>
                    <a:pt x="7122" y="4641"/>
                  </a:lnTo>
                  <a:lnTo>
                    <a:pt x="7076" y="4607"/>
                  </a:lnTo>
                  <a:lnTo>
                    <a:pt x="7031" y="4596"/>
                  </a:lnTo>
                  <a:lnTo>
                    <a:pt x="6985" y="4584"/>
                  </a:lnTo>
                  <a:lnTo>
                    <a:pt x="6940" y="4596"/>
                  </a:lnTo>
                  <a:lnTo>
                    <a:pt x="6894" y="4607"/>
                  </a:lnTo>
                  <a:lnTo>
                    <a:pt x="6849" y="4641"/>
                  </a:lnTo>
                  <a:lnTo>
                    <a:pt x="6815" y="4675"/>
                  </a:lnTo>
                  <a:lnTo>
                    <a:pt x="4824" y="3515"/>
                  </a:lnTo>
                  <a:lnTo>
                    <a:pt x="4835" y="3481"/>
                  </a:lnTo>
                  <a:lnTo>
                    <a:pt x="4835" y="3447"/>
                  </a:lnTo>
                  <a:lnTo>
                    <a:pt x="4835" y="3401"/>
                  </a:lnTo>
                  <a:lnTo>
                    <a:pt x="4824" y="3367"/>
                  </a:lnTo>
                  <a:lnTo>
                    <a:pt x="4801" y="3333"/>
                  </a:lnTo>
                  <a:lnTo>
                    <a:pt x="4779" y="3299"/>
                  </a:lnTo>
                  <a:lnTo>
                    <a:pt x="4744" y="3276"/>
                  </a:lnTo>
                  <a:lnTo>
                    <a:pt x="4710" y="3253"/>
                  </a:lnTo>
                  <a:lnTo>
                    <a:pt x="4676" y="3231"/>
                  </a:lnTo>
                  <a:lnTo>
                    <a:pt x="4642" y="3231"/>
                  </a:lnTo>
                  <a:lnTo>
                    <a:pt x="4642" y="887"/>
                  </a:lnTo>
                  <a:lnTo>
                    <a:pt x="4676" y="887"/>
                  </a:lnTo>
                  <a:lnTo>
                    <a:pt x="4710" y="876"/>
                  </a:lnTo>
                  <a:lnTo>
                    <a:pt x="4767" y="830"/>
                  </a:lnTo>
                  <a:lnTo>
                    <a:pt x="4801" y="762"/>
                  </a:lnTo>
                  <a:lnTo>
                    <a:pt x="4813" y="728"/>
                  </a:lnTo>
                  <a:lnTo>
                    <a:pt x="4824" y="683"/>
                  </a:lnTo>
                  <a:lnTo>
                    <a:pt x="4813" y="648"/>
                  </a:lnTo>
                  <a:lnTo>
                    <a:pt x="4801" y="603"/>
                  </a:lnTo>
                  <a:lnTo>
                    <a:pt x="5848" y="0"/>
                  </a:lnTo>
                  <a:lnTo>
                    <a:pt x="5757" y="0"/>
                  </a:lnTo>
                  <a:lnTo>
                    <a:pt x="4779" y="569"/>
                  </a:lnTo>
                  <a:lnTo>
                    <a:pt x="4744" y="535"/>
                  </a:lnTo>
                  <a:lnTo>
                    <a:pt x="4710" y="501"/>
                  </a:lnTo>
                  <a:lnTo>
                    <a:pt x="4665" y="489"/>
                  </a:lnTo>
                  <a:lnTo>
                    <a:pt x="4619" y="478"/>
                  </a:lnTo>
                  <a:lnTo>
                    <a:pt x="4562" y="489"/>
                  </a:lnTo>
                  <a:lnTo>
                    <a:pt x="4517" y="501"/>
                  </a:lnTo>
                  <a:lnTo>
                    <a:pt x="4483" y="535"/>
                  </a:lnTo>
                  <a:lnTo>
                    <a:pt x="4449" y="569"/>
                  </a:lnTo>
                  <a:lnTo>
                    <a:pt x="3470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5913842" y="2483621"/>
              <a:ext cx="3230171" cy="2659852"/>
            </a:xfrm>
            <a:custGeom>
              <a:avLst/>
              <a:gdLst/>
              <a:ahLst/>
              <a:cxnLst/>
              <a:rect l="l" t="t" r="r" b="b"/>
              <a:pathLst>
                <a:path w="30862" h="25413" extrusionOk="0">
                  <a:moveTo>
                    <a:pt x="17052" y="364"/>
                  </a:moveTo>
                  <a:lnTo>
                    <a:pt x="19054" y="1524"/>
                  </a:lnTo>
                  <a:lnTo>
                    <a:pt x="19043" y="1593"/>
                  </a:lnTo>
                  <a:lnTo>
                    <a:pt x="19054" y="1661"/>
                  </a:lnTo>
                  <a:lnTo>
                    <a:pt x="19088" y="1706"/>
                  </a:lnTo>
                  <a:lnTo>
                    <a:pt x="19145" y="1752"/>
                  </a:lnTo>
                  <a:lnTo>
                    <a:pt x="19202" y="1763"/>
                  </a:lnTo>
                  <a:lnTo>
                    <a:pt x="19202" y="4152"/>
                  </a:lnTo>
                  <a:lnTo>
                    <a:pt x="19168" y="4152"/>
                  </a:lnTo>
                  <a:lnTo>
                    <a:pt x="19134" y="4163"/>
                  </a:lnTo>
                  <a:lnTo>
                    <a:pt x="19077" y="4209"/>
                  </a:lnTo>
                  <a:lnTo>
                    <a:pt x="19032" y="4277"/>
                  </a:lnTo>
                  <a:lnTo>
                    <a:pt x="19020" y="4311"/>
                  </a:lnTo>
                  <a:lnTo>
                    <a:pt x="19020" y="4345"/>
                  </a:lnTo>
                  <a:lnTo>
                    <a:pt x="19020" y="4380"/>
                  </a:lnTo>
                  <a:lnTo>
                    <a:pt x="19032" y="4414"/>
                  </a:lnTo>
                  <a:lnTo>
                    <a:pt x="17052" y="5563"/>
                  </a:lnTo>
                  <a:lnTo>
                    <a:pt x="17018" y="5517"/>
                  </a:lnTo>
                  <a:lnTo>
                    <a:pt x="16973" y="5483"/>
                  </a:lnTo>
                  <a:lnTo>
                    <a:pt x="16916" y="5460"/>
                  </a:lnTo>
                  <a:lnTo>
                    <a:pt x="16859" y="5449"/>
                  </a:lnTo>
                  <a:lnTo>
                    <a:pt x="16791" y="5460"/>
                  </a:lnTo>
                  <a:lnTo>
                    <a:pt x="16734" y="5483"/>
                  </a:lnTo>
                  <a:lnTo>
                    <a:pt x="16688" y="5517"/>
                  </a:lnTo>
                  <a:lnTo>
                    <a:pt x="16654" y="5563"/>
                  </a:lnTo>
                  <a:lnTo>
                    <a:pt x="14686" y="4425"/>
                  </a:lnTo>
                  <a:lnTo>
                    <a:pt x="14697" y="4380"/>
                  </a:lnTo>
                  <a:lnTo>
                    <a:pt x="14697" y="4345"/>
                  </a:lnTo>
                  <a:lnTo>
                    <a:pt x="14697" y="4311"/>
                  </a:lnTo>
                  <a:lnTo>
                    <a:pt x="14686" y="4266"/>
                  </a:lnTo>
                  <a:lnTo>
                    <a:pt x="14663" y="4232"/>
                  </a:lnTo>
                  <a:lnTo>
                    <a:pt x="14641" y="4209"/>
                  </a:lnTo>
                  <a:lnTo>
                    <a:pt x="14584" y="4163"/>
                  </a:lnTo>
                  <a:lnTo>
                    <a:pt x="14550" y="4141"/>
                  </a:lnTo>
                  <a:lnTo>
                    <a:pt x="14504" y="4141"/>
                  </a:lnTo>
                  <a:lnTo>
                    <a:pt x="14504" y="1831"/>
                  </a:lnTo>
                  <a:lnTo>
                    <a:pt x="14550" y="1831"/>
                  </a:lnTo>
                  <a:lnTo>
                    <a:pt x="14595" y="1809"/>
                  </a:lnTo>
                  <a:lnTo>
                    <a:pt x="14629" y="1786"/>
                  </a:lnTo>
                  <a:lnTo>
                    <a:pt x="14663" y="1752"/>
                  </a:lnTo>
                  <a:lnTo>
                    <a:pt x="14697" y="1718"/>
                  </a:lnTo>
                  <a:lnTo>
                    <a:pt x="14709" y="1684"/>
                  </a:lnTo>
                  <a:lnTo>
                    <a:pt x="14732" y="1638"/>
                  </a:lnTo>
                  <a:lnTo>
                    <a:pt x="14732" y="1593"/>
                  </a:lnTo>
                  <a:lnTo>
                    <a:pt x="14720" y="1536"/>
                  </a:lnTo>
                  <a:lnTo>
                    <a:pt x="14709" y="1490"/>
                  </a:lnTo>
                  <a:lnTo>
                    <a:pt x="16654" y="375"/>
                  </a:lnTo>
                  <a:lnTo>
                    <a:pt x="16688" y="410"/>
                  </a:lnTo>
                  <a:lnTo>
                    <a:pt x="16734" y="444"/>
                  </a:lnTo>
                  <a:lnTo>
                    <a:pt x="16791" y="466"/>
                  </a:lnTo>
                  <a:lnTo>
                    <a:pt x="16859" y="478"/>
                  </a:lnTo>
                  <a:lnTo>
                    <a:pt x="16916" y="466"/>
                  </a:lnTo>
                  <a:lnTo>
                    <a:pt x="16973" y="444"/>
                  </a:lnTo>
                  <a:lnTo>
                    <a:pt x="17018" y="410"/>
                  </a:lnTo>
                  <a:lnTo>
                    <a:pt x="17052" y="364"/>
                  </a:lnTo>
                  <a:close/>
                  <a:moveTo>
                    <a:pt x="26505" y="353"/>
                  </a:moveTo>
                  <a:lnTo>
                    <a:pt x="28553" y="1524"/>
                  </a:lnTo>
                  <a:lnTo>
                    <a:pt x="28541" y="1593"/>
                  </a:lnTo>
                  <a:lnTo>
                    <a:pt x="28553" y="1649"/>
                  </a:lnTo>
                  <a:lnTo>
                    <a:pt x="28575" y="1706"/>
                  </a:lnTo>
                  <a:lnTo>
                    <a:pt x="28632" y="1740"/>
                  </a:lnTo>
                  <a:lnTo>
                    <a:pt x="28689" y="1752"/>
                  </a:lnTo>
                  <a:lnTo>
                    <a:pt x="28689" y="4163"/>
                  </a:lnTo>
                  <a:lnTo>
                    <a:pt x="28621" y="4186"/>
                  </a:lnTo>
                  <a:lnTo>
                    <a:pt x="28564" y="4220"/>
                  </a:lnTo>
                  <a:lnTo>
                    <a:pt x="28530" y="4277"/>
                  </a:lnTo>
                  <a:lnTo>
                    <a:pt x="28519" y="4345"/>
                  </a:lnTo>
                  <a:lnTo>
                    <a:pt x="28530" y="4414"/>
                  </a:lnTo>
                  <a:lnTo>
                    <a:pt x="26539" y="5563"/>
                  </a:lnTo>
                  <a:lnTo>
                    <a:pt x="26494" y="5517"/>
                  </a:lnTo>
                  <a:lnTo>
                    <a:pt x="26448" y="5483"/>
                  </a:lnTo>
                  <a:lnTo>
                    <a:pt x="26391" y="5460"/>
                  </a:lnTo>
                  <a:lnTo>
                    <a:pt x="26335" y="5449"/>
                  </a:lnTo>
                  <a:lnTo>
                    <a:pt x="26278" y="5460"/>
                  </a:lnTo>
                  <a:lnTo>
                    <a:pt x="26221" y="5483"/>
                  </a:lnTo>
                  <a:lnTo>
                    <a:pt x="26175" y="5517"/>
                  </a:lnTo>
                  <a:lnTo>
                    <a:pt x="26130" y="5563"/>
                  </a:lnTo>
                  <a:lnTo>
                    <a:pt x="24162" y="4425"/>
                  </a:lnTo>
                  <a:lnTo>
                    <a:pt x="24173" y="4380"/>
                  </a:lnTo>
                  <a:lnTo>
                    <a:pt x="24173" y="4345"/>
                  </a:lnTo>
                  <a:lnTo>
                    <a:pt x="24173" y="4311"/>
                  </a:lnTo>
                  <a:lnTo>
                    <a:pt x="24162" y="4266"/>
                  </a:lnTo>
                  <a:lnTo>
                    <a:pt x="24150" y="4232"/>
                  </a:lnTo>
                  <a:lnTo>
                    <a:pt x="24128" y="4209"/>
                  </a:lnTo>
                  <a:lnTo>
                    <a:pt x="24059" y="4163"/>
                  </a:lnTo>
                  <a:lnTo>
                    <a:pt x="24025" y="4141"/>
                  </a:lnTo>
                  <a:lnTo>
                    <a:pt x="23991" y="4141"/>
                  </a:lnTo>
                  <a:lnTo>
                    <a:pt x="23991" y="1809"/>
                  </a:lnTo>
                  <a:lnTo>
                    <a:pt x="24025" y="1797"/>
                  </a:lnTo>
                  <a:lnTo>
                    <a:pt x="24071" y="1786"/>
                  </a:lnTo>
                  <a:lnTo>
                    <a:pt x="24094" y="1763"/>
                  </a:lnTo>
                  <a:lnTo>
                    <a:pt x="24128" y="1729"/>
                  </a:lnTo>
                  <a:lnTo>
                    <a:pt x="24150" y="1706"/>
                  </a:lnTo>
                  <a:lnTo>
                    <a:pt x="24173" y="1672"/>
                  </a:lnTo>
                  <a:lnTo>
                    <a:pt x="24173" y="1627"/>
                  </a:lnTo>
                  <a:lnTo>
                    <a:pt x="24185" y="1593"/>
                  </a:lnTo>
                  <a:lnTo>
                    <a:pt x="24173" y="1547"/>
                  </a:lnTo>
                  <a:lnTo>
                    <a:pt x="24162" y="1513"/>
                  </a:lnTo>
                  <a:lnTo>
                    <a:pt x="26164" y="353"/>
                  </a:lnTo>
                  <a:lnTo>
                    <a:pt x="26198" y="387"/>
                  </a:lnTo>
                  <a:lnTo>
                    <a:pt x="26232" y="421"/>
                  </a:lnTo>
                  <a:lnTo>
                    <a:pt x="26278" y="432"/>
                  </a:lnTo>
                  <a:lnTo>
                    <a:pt x="26335" y="444"/>
                  </a:lnTo>
                  <a:lnTo>
                    <a:pt x="26380" y="432"/>
                  </a:lnTo>
                  <a:lnTo>
                    <a:pt x="26437" y="421"/>
                  </a:lnTo>
                  <a:lnTo>
                    <a:pt x="26471" y="387"/>
                  </a:lnTo>
                  <a:lnTo>
                    <a:pt x="26505" y="353"/>
                  </a:lnTo>
                  <a:close/>
                  <a:moveTo>
                    <a:pt x="12309" y="364"/>
                  </a:moveTo>
                  <a:lnTo>
                    <a:pt x="14254" y="1490"/>
                  </a:lnTo>
                  <a:lnTo>
                    <a:pt x="14242" y="1536"/>
                  </a:lnTo>
                  <a:lnTo>
                    <a:pt x="14231" y="1593"/>
                  </a:lnTo>
                  <a:lnTo>
                    <a:pt x="14242" y="1638"/>
                  </a:lnTo>
                  <a:lnTo>
                    <a:pt x="14254" y="1684"/>
                  </a:lnTo>
                  <a:lnTo>
                    <a:pt x="14277" y="1718"/>
                  </a:lnTo>
                  <a:lnTo>
                    <a:pt x="14299" y="1763"/>
                  </a:lnTo>
                  <a:lnTo>
                    <a:pt x="14333" y="1786"/>
                  </a:lnTo>
                  <a:lnTo>
                    <a:pt x="14379" y="1809"/>
                  </a:lnTo>
                  <a:lnTo>
                    <a:pt x="14413" y="1831"/>
                  </a:lnTo>
                  <a:lnTo>
                    <a:pt x="14459" y="1831"/>
                  </a:lnTo>
                  <a:lnTo>
                    <a:pt x="14459" y="4129"/>
                  </a:lnTo>
                  <a:lnTo>
                    <a:pt x="14424" y="4141"/>
                  </a:lnTo>
                  <a:lnTo>
                    <a:pt x="14390" y="4152"/>
                  </a:lnTo>
                  <a:lnTo>
                    <a:pt x="14356" y="4175"/>
                  </a:lnTo>
                  <a:lnTo>
                    <a:pt x="14322" y="4198"/>
                  </a:lnTo>
                  <a:lnTo>
                    <a:pt x="14299" y="4232"/>
                  </a:lnTo>
                  <a:lnTo>
                    <a:pt x="14288" y="4266"/>
                  </a:lnTo>
                  <a:lnTo>
                    <a:pt x="14277" y="4311"/>
                  </a:lnTo>
                  <a:lnTo>
                    <a:pt x="14265" y="4345"/>
                  </a:lnTo>
                  <a:lnTo>
                    <a:pt x="14277" y="4391"/>
                  </a:lnTo>
                  <a:lnTo>
                    <a:pt x="14288" y="4425"/>
                  </a:lnTo>
                  <a:lnTo>
                    <a:pt x="12286" y="5574"/>
                  </a:lnTo>
                  <a:lnTo>
                    <a:pt x="12252" y="5540"/>
                  </a:lnTo>
                  <a:lnTo>
                    <a:pt x="12218" y="5506"/>
                  </a:lnTo>
                  <a:lnTo>
                    <a:pt x="12161" y="5494"/>
                  </a:lnTo>
                  <a:lnTo>
                    <a:pt x="12115" y="5483"/>
                  </a:lnTo>
                  <a:lnTo>
                    <a:pt x="12058" y="5494"/>
                  </a:lnTo>
                  <a:lnTo>
                    <a:pt x="12013" y="5506"/>
                  </a:lnTo>
                  <a:lnTo>
                    <a:pt x="11979" y="5540"/>
                  </a:lnTo>
                  <a:lnTo>
                    <a:pt x="11945" y="5574"/>
                  </a:lnTo>
                  <a:lnTo>
                    <a:pt x="9988" y="4448"/>
                  </a:lnTo>
                  <a:lnTo>
                    <a:pt x="9999" y="4402"/>
                  </a:lnTo>
                  <a:lnTo>
                    <a:pt x="9999" y="4345"/>
                  </a:lnTo>
                  <a:lnTo>
                    <a:pt x="9999" y="4300"/>
                  </a:lnTo>
                  <a:lnTo>
                    <a:pt x="9988" y="4254"/>
                  </a:lnTo>
                  <a:lnTo>
                    <a:pt x="9965" y="4209"/>
                  </a:lnTo>
                  <a:lnTo>
                    <a:pt x="9931" y="4175"/>
                  </a:lnTo>
                  <a:lnTo>
                    <a:pt x="9897" y="4141"/>
                  </a:lnTo>
                  <a:lnTo>
                    <a:pt x="9863" y="4118"/>
                  </a:lnTo>
                  <a:lnTo>
                    <a:pt x="9817" y="4095"/>
                  </a:lnTo>
                  <a:lnTo>
                    <a:pt x="9772" y="4095"/>
                  </a:lnTo>
                  <a:lnTo>
                    <a:pt x="9772" y="1775"/>
                  </a:lnTo>
                  <a:lnTo>
                    <a:pt x="9829" y="1752"/>
                  </a:lnTo>
                  <a:lnTo>
                    <a:pt x="9886" y="1718"/>
                  </a:lnTo>
                  <a:lnTo>
                    <a:pt x="9920" y="1661"/>
                  </a:lnTo>
                  <a:lnTo>
                    <a:pt x="9931" y="1593"/>
                  </a:lnTo>
                  <a:lnTo>
                    <a:pt x="9931" y="1558"/>
                  </a:lnTo>
                  <a:lnTo>
                    <a:pt x="9920" y="1524"/>
                  </a:lnTo>
                  <a:lnTo>
                    <a:pt x="11922" y="364"/>
                  </a:lnTo>
                  <a:lnTo>
                    <a:pt x="11956" y="410"/>
                  </a:lnTo>
                  <a:lnTo>
                    <a:pt x="12002" y="444"/>
                  </a:lnTo>
                  <a:lnTo>
                    <a:pt x="12058" y="466"/>
                  </a:lnTo>
                  <a:lnTo>
                    <a:pt x="12172" y="466"/>
                  </a:lnTo>
                  <a:lnTo>
                    <a:pt x="12229" y="444"/>
                  </a:lnTo>
                  <a:lnTo>
                    <a:pt x="12275" y="410"/>
                  </a:lnTo>
                  <a:lnTo>
                    <a:pt x="12309" y="364"/>
                  </a:lnTo>
                  <a:close/>
                  <a:moveTo>
                    <a:pt x="19396" y="4459"/>
                  </a:moveTo>
                  <a:lnTo>
                    <a:pt x="21386" y="5608"/>
                  </a:lnTo>
                  <a:lnTo>
                    <a:pt x="21363" y="5642"/>
                  </a:lnTo>
                  <a:lnTo>
                    <a:pt x="21363" y="5699"/>
                  </a:lnTo>
                  <a:lnTo>
                    <a:pt x="21363" y="5733"/>
                  </a:lnTo>
                  <a:lnTo>
                    <a:pt x="21375" y="5779"/>
                  </a:lnTo>
                  <a:lnTo>
                    <a:pt x="21398" y="5813"/>
                  </a:lnTo>
                  <a:lnTo>
                    <a:pt x="21420" y="5847"/>
                  </a:lnTo>
                  <a:lnTo>
                    <a:pt x="21454" y="5881"/>
                  </a:lnTo>
                  <a:lnTo>
                    <a:pt x="21489" y="5904"/>
                  </a:lnTo>
                  <a:lnTo>
                    <a:pt x="21534" y="5915"/>
                  </a:lnTo>
                  <a:lnTo>
                    <a:pt x="21580" y="5927"/>
                  </a:lnTo>
                  <a:lnTo>
                    <a:pt x="21580" y="8259"/>
                  </a:lnTo>
                  <a:lnTo>
                    <a:pt x="21511" y="8281"/>
                  </a:lnTo>
                  <a:lnTo>
                    <a:pt x="21454" y="8327"/>
                  </a:lnTo>
                  <a:lnTo>
                    <a:pt x="21420" y="8384"/>
                  </a:lnTo>
                  <a:lnTo>
                    <a:pt x="21409" y="8418"/>
                  </a:lnTo>
                  <a:lnTo>
                    <a:pt x="21398" y="8452"/>
                  </a:lnTo>
                  <a:lnTo>
                    <a:pt x="21409" y="8520"/>
                  </a:lnTo>
                  <a:lnTo>
                    <a:pt x="19396" y="9680"/>
                  </a:lnTo>
                  <a:lnTo>
                    <a:pt x="19361" y="9646"/>
                  </a:lnTo>
                  <a:lnTo>
                    <a:pt x="19327" y="9624"/>
                  </a:lnTo>
                  <a:lnTo>
                    <a:pt x="19270" y="9601"/>
                  </a:lnTo>
                  <a:lnTo>
                    <a:pt x="19225" y="9589"/>
                  </a:lnTo>
                  <a:lnTo>
                    <a:pt x="19168" y="9601"/>
                  </a:lnTo>
                  <a:lnTo>
                    <a:pt x="19123" y="9612"/>
                  </a:lnTo>
                  <a:lnTo>
                    <a:pt x="19088" y="9646"/>
                  </a:lnTo>
                  <a:lnTo>
                    <a:pt x="19054" y="9680"/>
                  </a:lnTo>
                  <a:lnTo>
                    <a:pt x="17052" y="8520"/>
                  </a:lnTo>
                  <a:lnTo>
                    <a:pt x="17064" y="8486"/>
                  </a:lnTo>
                  <a:lnTo>
                    <a:pt x="17064" y="8452"/>
                  </a:lnTo>
                  <a:lnTo>
                    <a:pt x="17064" y="8418"/>
                  </a:lnTo>
                  <a:lnTo>
                    <a:pt x="17052" y="8372"/>
                  </a:lnTo>
                  <a:lnTo>
                    <a:pt x="17007" y="8315"/>
                  </a:lnTo>
                  <a:lnTo>
                    <a:pt x="16950" y="8270"/>
                  </a:lnTo>
                  <a:lnTo>
                    <a:pt x="16916" y="8259"/>
                  </a:lnTo>
                  <a:lnTo>
                    <a:pt x="16882" y="8247"/>
                  </a:lnTo>
                  <a:lnTo>
                    <a:pt x="16882" y="5938"/>
                  </a:lnTo>
                  <a:lnTo>
                    <a:pt x="16927" y="5927"/>
                  </a:lnTo>
                  <a:lnTo>
                    <a:pt x="16961" y="5904"/>
                  </a:lnTo>
                  <a:lnTo>
                    <a:pt x="17007" y="5881"/>
                  </a:lnTo>
                  <a:lnTo>
                    <a:pt x="17029" y="5858"/>
                  </a:lnTo>
                  <a:lnTo>
                    <a:pt x="17064" y="5824"/>
                  </a:lnTo>
                  <a:lnTo>
                    <a:pt x="17075" y="5779"/>
                  </a:lnTo>
                  <a:lnTo>
                    <a:pt x="17086" y="5745"/>
                  </a:lnTo>
                  <a:lnTo>
                    <a:pt x="17098" y="5699"/>
                  </a:lnTo>
                  <a:lnTo>
                    <a:pt x="17086" y="5642"/>
                  </a:lnTo>
                  <a:lnTo>
                    <a:pt x="17075" y="5597"/>
                  </a:lnTo>
                  <a:lnTo>
                    <a:pt x="19054" y="4459"/>
                  </a:lnTo>
                  <a:lnTo>
                    <a:pt x="19088" y="4493"/>
                  </a:lnTo>
                  <a:lnTo>
                    <a:pt x="19123" y="4527"/>
                  </a:lnTo>
                  <a:lnTo>
                    <a:pt x="19168" y="4539"/>
                  </a:lnTo>
                  <a:lnTo>
                    <a:pt x="19225" y="4550"/>
                  </a:lnTo>
                  <a:lnTo>
                    <a:pt x="19270" y="4539"/>
                  </a:lnTo>
                  <a:lnTo>
                    <a:pt x="19327" y="4527"/>
                  </a:lnTo>
                  <a:lnTo>
                    <a:pt x="19361" y="4493"/>
                  </a:lnTo>
                  <a:lnTo>
                    <a:pt x="19396" y="4459"/>
                  </a:lnTo>
                  <a:close/>
                  <a:moveTo>
                    <a:pt x="2799" y="8554"/>
                  </a:moveTo>
                  <a:lnTo>
                    <a:pt x="4790" y="9703"/>
                  </a:lnTo>
                  <a:lnTo>
                    <a:pt x="4767" y="9749"/>
                  </a:lnTo>
                  <a:lnTo>
                    <a:pt x="4767" y="9806"/>
                  </a:lnTo>
                  <a:lnTo>
                    <a:pt x="4767" y="9851"/>
                  </a:lnTo>
                  <a:lnTo>
                    <a:pt x="4778" y="9885"/>
                  </a:lnTo>
                  <a:lnTo>
                    <a:pt x="4801" y="9931"/>
                  </a:lnTo>
                  <a:lnTo>
                    <a:pt x="4824" y="9965"/>
                  </a:lnTo>
                  <a:lnTo>
                    <a:pt x="4858" y="9988"/>
                  </a:lnTo>
                  <a:lnTo>
                    <a:pt x="4892" y="10010"/>
                  </a:lnTo>
                  <a:lnTo>
                    <a:pt x="4937" y="10033"/>
                  </a:lnTo>
                  <a:lnTo>
                    <a:pt x="4983" y="10033"/>
                  </a:lnTo>
                  <a:lnTo>
                    <a:pt x="4983" y="12388"/>
                  </a:lnTo>
                  <a:lnTo>
                    <a:pt x="4926" y="12399"/>
                  </a:lnTo>
                  <a:lnTo>
                    <a:pt x="4869" y="12445"/>
                  </a:lnTo>
                  <a:lnTo>
                    <a:pt x="4846" y="12490"/>
                  </a:lnTo>
                  <a:lnTo>
                    <a:pt x="4824" y="12558"/>
                  </a:lnTo>
                  <a:lnTo>
                    <a:pt x="4835" y="12615"/>
                  </a:lnTo>
                  <a:lnTo>
                    <a:pt x="2856" y="13753"/>
                  </a:lnTo>
                  <a:lnTo>
                    <a:pt x="2810" y="13707"/>
                  </a:lnTo>
                  <a:lnTo>
                    <a:pt x="2765" y="13673"/>
                  </a:lnTo>
                  <a:lnTo>
                    <a:pt x="2696" y="13650"/>
                  </a:lnTo>
                  <a:lnTo>
                    <a:pt x="2628" y="13639"/>
                  </a:lnTo>
                  <a:lnTo>
                    <a:pt x="2571" y="13650"/>
                  </a:lnTo>
                  <a:lnTo>
                    <a:pt x="2503" y="13673"/>
                  </a:lnTo>
                  <a:lnTo>
                    <a:pt x="2458" y="13707"/>
                  </a:lnTo>
                  <a:lnTo>
                    <a:pt x="2412" y="13753"/>
                  </a:lnTo>
                  <a:lnTo>
                    <a:pt x="478" y="12638"/>
                  </a:lnTo>
                  <a:lnTo>
                    <a:pt x="490" y="12604"/>
                  </a:lnTo>
                  <a:lnTo>
                    <a:pt x="490" y="12558"/>
                  </a:lnTo>
                  <a:lnTo>
                    <a:pt x="490" y="12513"/>
                  </a:lnTo>
                  <a:lnTo>
                    <a:pt x="478" y="12467"/>
                  </a:lnTo>
                  <a:lnTo>
                    <a:pt x="455" y="12433"/>
                  </a:lnTo>
                  <a:lnTo>
                    <a:pt x="433" y="12399"/>
                  </a:lnTo>
                  <a:lnTo>
                    <a:pt x="399" y="12376"/>
                  </a:lnTo>
                  <a:lnTo>
                    <a:pt x="364" y="12354"/>
                  </a:lnTo>
                  <a:lnTo>
                    <a:pt x="330" y="12331"/>
                  </a:lnTo>
                  <a:lnTo>
                    <a:pt x="285" y="12331"/>
                  </a:lnTo>
                  <a:lnTo>
                    <a:pt x="285" y="10056"/>
                  </a:lnTo>
                  <a:lnTo>
                    <a:pt x="330" y="10044"/>
                  </a:lnTo>
                  <a:lnTo>
                    <a:pt x="376" y="10033"/>
                  </a:lnTo>
                  <a:lnTo>
                    <a:pt x="410" y="9999"/>
                  </a:lnTo>
                  <a:lnTo>
                    <a:pt x="444" y="9976"/>
                  </a:lnTo>
                  <a:lnTo>
                    <a:pt x="478" y="9931"/>
                  </a:lnTo>
                  <a:lnTo>
                    <a:pt x="501" y="9897"/>
                  </a:lnTo>
                  <a:lnTo>
                    <a:pt x="512" y="9851"/>
                  </a:lnTo>
                  <a:lnTo>
                    <a:pt x="512" y="9806"/>
                  </a:lnTo>
                  <a:lnTo>
                    <a:pt x="512" y="9749"/>
                  </a:lnTo>
                  <a:lnTo>
                    <a:pt x="490" y="9703"/>
                  </a:lnTo>
                  <a:lnTo>
                    <a:pt x="2469" y="8554"/>
                  </a:lnTo>
                  <a:lnTo>
                    <a:pt x="2503" y="8600"/>
                  </a:lnTo>
                  <a:lnTo>
                    <a:pt x="2537" y="8623"/>
                  </a:lnTo>
                  <a:lnTo>
                    <a:pt x="2583" y="8634"/>
                  </a:lnTo>
                  <a:lnTo>
                    <a:pt x="2628" y="8645"/>
                  </a:lnTo>
                  <a:lnTo>
                    <a:pt x="2685" y="8634"/>
                  </a:lnTo>
                  <a:lnTo>
                    <a:pt x="2731" y="8623"/>
                  </a:lnTo>
                  <a:lnTo>
                    <a:pt x="2765" y="8588"/>
                  </a:lnTo>
                  <a:lnTo>
                    <a:pt x="2799" y="8554"/>
                  </a:lnTo>
                  <a:close/>
                  <a:moveTo>
                    <a:pt x="17029" y="8566"/>
                  </a:moveTo>
                  <a:lnTo>
                    <a:pt x="19032" y="9726"/>
                  </a:lnTo>
                  <a:lnTo>
                    <a:pt x="19020" y="9760"/>
                  </a:lnTo>
                  <a:lnTo>
                    <a:pt x="19020" y="9806"/>
                  </a:lnTo>
                  <a:lnTo>
                    <a:pt x="19020" y="9840"/>
                  </a:lnTo>
                  <a:lnTo>
                    <a:pt x="19032" y="9874"/>
                  </a:lnTo>
                  <a:lnTo>
                    <a:pt x="19043" y="9908"/>
                  </a:lnTo>
                  <a:lnTo>
                    <a:pt x="19066" y="9942"/>
                  </a:lnTo>
                  <a:lnTo>
                    <a:pt x="19134" y="9988"/>
                  </a:lnTo>
                  <a:lnTo>
                    <a:pt x="19168" y="9999"/>
                  </a:lnTo>
                  <a:lnTo>
                    <a:pt x="19202" y="10010"/>
                  </a:lnTo>
                  <a:lnTo>
                    <a:pt x="19202" y="12376"/>
                  </a:lnTo>
                  <a:lnTo>
                    <a:pt x="19145" y="12399"/>
                  </a:lnTo>
                  <a:lnTo>
                    <a:pt x="19088" y="12433"/>
                  </a:lnTo>
                  <a:lnTo>
                    <a:pt x="19054" y="12490"/>
                  </a:lnTo>
                  <a:lnTo>
                    <a:pt x="19043" y="12558"/>
                  </a:lnTo>
                  <a:lnTo>
                    <a:pt x="19054" y="12615"/>
                  </a:lnTo>
                  <a:lnTo>
                    <a:pt x="17075" y="13753"/>
                  </a:lnTo>
                  <a:lnTo>
                    <a:pt x="17041" y="13707"/>
                  </a:lnTo>
                  <a:lnTo>
                    <a:pt x="16984" y="13673"/>
                  </a:lnTo>
                  <a:lnTo>
                    <a:pt x="16927" y="13639"/>
                  </a:lnTo>
                  <a:lnTo>
                    <a:pt x="16791" y="13639"/>
                  </a:lnTo>
                  <a:lnTo>
                    <a:pt x="16722" y="13662"/>
                  </a:lnTo>
                  <a:lnTo>
                    <a:pt x="16665" y="13707"/>
                  </a:lnTo>
                  <a:lnTo>
                    <a:pt x="16631" y="13753"/>
                  </a:lnTo>
                  <a:lnTo>
                    <a:pt x="14732" y="12661"/>
                  </a:lnTo>
                  <a:lnTo>
                    <a:pt x="14743" y="12615"/>
                  </a:lnTo>
                  <a:lnTo>
                    <a:pt x="14754" y="12558"/>
                  </a:lnTo>
                  <a:lnTo>
                    <a:pt x="14743" y="12502"/>
                  </a:lnTo>
                  <a:lnTo>
                    <a:pt x="14732" y="12456"/>
                  </a:lnTo>
                  <a:lnTo>
                    <a:pt x="14709" y="12411"/>
                  </a:lnTo>
                  <a:lnTo>
                    <a:pt x="14686" y="12376"/>
                  </a:lnTo>
                  <a:lnTo>
                    <a:pt x="14641" y="12342"/>
                  </a:lnTo>
                  <a:lnTo>
                    <a:pt x="14606" y="12320"/>
                  </a:lnTo>
                  <a:lnTo>
                    <a:pt x="14561" y="12297"/>
                  </a:lnTo>
                  <a:lnTo>
                    <a:pt x="14504" y="12297"/>
                  </a:lnTo>
                  <a:lnTo>
                    <a:pt x="14504" y="9999"/>
                  </a:lnTo>
                  <a:lnTo>
                    <a:pt x="14572" y="9976"/>
                  </a:lnTo>
                  <a:lnTo>
                    <a:pt x="14629" y="9931"/>
                  </a:lnTo>
                  <a:lnTo>
                    <a:pt x="14675" y="9874"/>
                  </a:lnTo>
                  <a:lnTo>
                    <a:pt x="14686" y="9840"/>
                  </a:lnTo>
                  <a:lnTo>
                    <a:pt x="14686" y="9806"/>
                  </a:lnTo>
                  <a:lnTo>
                    <a:pt x="14675" y="9760"/>
                  </a:lnTo>
                  <a:lnTo>
                    <a:pt x="14675" y="9726"/>
                  </a:lnTo>
                  <a:lnTo>
                    <a:pt x="16677" y="8566"/>
                  </a:lnTo>
                  <a:lnTo>
                    <a:pt x="16711" y="8611"/>
                  </a:lnTo>
                  <a:lnTo>
                    <a:pt x="16756" y="8634"/>
                  </a:lnTo>
                  <a:lnTo>
                    <a:pt x="16802" y="8657"/>
                  </a:lnTo>
                  <a:lnTo>
                    <a:pt x="16904" y="8657"/>
                  </a:lnTo>
                  <a:lnTo>
                    <a:pt x="16950" y="8634"/>
                  </a:lnTo>
                  <a:lnTo>
                    <a:pt x="16995" y="8600"/>
                  </a:lnTo>
                  <a:lnTo>
                    <a:pt x="17029" y="8566"/>
                  </a:lnTo>
                  <a:close/>
                  <a:moveTo>
                    <a:pt x="7576" y="8588"/>
                  </a:moveTo>
                  <a:lnTo>
                    <a:pt x="9544" y="9715"/>
                  </a:lnTo>
                  <a:lnTo>
                    <a:pt x="9533" y="9760"/>
                  </a:lnTo>
                  <a:lnTo>
                    <a:pt x="9522" y="9806"/>
                  </a:lnTo>
                  <a:lnTo>
                    <a:pt x="9522" y="9840"/>
                  </a:lnTo>
                  <a:lnTo>
                    <a:pt x="9533" y="9885"/>
                  </a:lnTo>
                  <a:lnTo>
                    <a:pt x="9556" y="9919"/>
                  </a:lnTo>
                  <a:lnTo>
                    <a:pt x="9579" y="9953"/>
                  </a:lnTo>
                  <a:lnTo>
                    <a:pt x="9613" y="9976"/>
                  </a:lnTo>
                  <a:lnTo>
                    <a:pt x="9647" y="9999"/>
                  </a:lnTo>
                  <a:lnTo>
                    <a:pt x="9681" y="10010"/>
                  </a:lnTo>
                  <a:lnTo>
                    <a:pt x="9726" y="10022"/>
                  </a:lnTo>
                  <a:lnTo>
                    <a:pt x="9726" y="12365"/>
                  </a:lnTo>
                  <a:lnTo>
                    <a:pt x="9658" y="12388"/>
                  </a:lnTo>
                  <a:lnTo>
                    <a:pt x="9601" y="12433"/>
                  </a:lnTo>
                  <a:lnTo>
                    <a:pt x="9567" y="12490"/>
                  </a:lnTo>
                  <a:lnTo>
                    <a:pt x="9556" y="12558"/>
                  </a:lnTo>
                  <a:lnTo>
                    <a:pt x="9567" y="12627"/>
                  </a:lnTo>
                  <a:lnTo>
                    <a:pt x="7554" y="13787"/>
                  </a:lnTo>
                  <a:lnTo>
                    <a:pt x="7520" y="13741"/>
                  </a:lnTo>
                  <a:lnTo>
                    <a:pt x="7474" y="13707"/>
                  </a:lnTo>
                  <a:lnTo>
                    <a:pt x="7429" y="13696"/>
                  </a:lnTo>
                  <a:lnTo>
                    <a:pt x="7372" y="13685"/>
                  </a:lnTo>
                  <a:lnTo>
                    <a:pt x="7315" y="13696"/>
                  </a:lnTo>
                  <a:lnTo>
                    <a:pt x="7269" y="13707"/>
                  </a:lnTo>
                  <a:lnTo>
                    <a:pt x="7224" y="13741"/>
                  </a:lnTo>
                  <a:lnTo>
                    <a:pt x="7190" y="13787"/>
                  </a:lnTo>
                  <a:lnTo>
                    <a:pt x="5165" y="12615"/>
                  </a:lnTo>
                  <a:lnTo>
                    <a:pt x="5176" y="12558"/>
                  </a:lnTo>
                  <a:lnTo>
                    <a:pt x="5165" y="12490"/>
                  </a:lnTo>
                  <a:lnTo>
                    <a:pt x="5131" y="12445"/>
                  </a:lnTo>
                  <a:lnTo>
                    <a:pt x="5085" y="12411"/>
                  </a:lnTo>
                  <a:lnTo>
                    <a:pt x="5028" y="12388"/>
                  </a:lnTo>
                  <a:lnTo>
                    <a:pt x="5028" y="10033"/>
                  </a:lnTo>
                  <a:lnTo>
                    <a:pt x="5074" y="10033"/>
                  </a:lnTo>
                  <a:lnTo>
                    <a:pt x="5108" y="10010"/>
                  </a:lnTo>
                  <a:lnTo>
                    <a:pt x="5154" y="9988"/>
                  </a:lnTo>
                  <a:lnTo>
                    <a:pt x="5176" y="9965"/>
                  </a:lnTo>
                  <a:lnTo>
                    <a:pt x="5210" y="9931"/>
                  </a:lnTo>
                  <a:lnTo>
                    <a:pt x="5222" y="9885"/>
                  </a:lnTo>
                  <a:lnTo>
                    <a:pt x="5233" y="9840"/>
                  </a:lnTo>
                  <a:lnTo>
                    <a:pt x="5245" y="9806"/>
                  </a:lnTo>
                  <a:lnTo>
                    <a:pt x="5233" y="9749"/>
                  </a:lnTo>
                  <a:lnTo>
                    <a:pt x="5222" y="9703"/>
                  </a:lnTo>
                  <a:lnTo>
                    <a:pt x="7167" y="8588"/>
                  </a:lnTo>
                  <a:lnTo>
                    <a:pt x="7201" y="8634"/>
                  </a:lnTo>
                  <a:lnTo>
                    <a:pt x="7258" y="8668"/>
                  </a:lnTo>
                  <a:lnTo>
                    <a:pt x="7315" y="8691"/>
                  </a:lnTo>
                  <a:lnTo>
                    <a:pt x="7372" y="8702"/>
                  </a:lnTo>
                  <a:lnTo>
                    <a:pt x="7440" y="8691"/>
                  </a:lnTo>
                  <a:lnTo>
                    <a:pt x="7497" y="8668"/>
                  </a:lnTo>
                  <a:lnTo>
                    <a:pt x="7542" y="8634"/>
                  </a:lnTo>
                  <a:lnTo>
                    <a:pt x="7576" y="8588"/>
                  </a:lnTo>
                  <a:close/>
                  <a:moveTo>
                    <a:pt x="21750" y="8554"/>
                  </a:moveTo>
                  <a:lnTo>
                    <a:pt x="23764" y="9715"/>
                  </a:lnTo>
                  <a:lnTo>
                    <a:pt x="23752" y="9760"/>
                  </a:lnTo>
                  <a:lnTo>
                    <a:pt x="23752" y="9806"/>
                  </a:lnTo>
                  <a:lnTo>
                    <a:pt x="23752" y="9840"/>
                  </a:lnTo>
                  <a:lnTo>
                    <a:pt x="23764" y="9874"/>
                  </a:lnTo>
                  <a:lnTo>
                    <a:pt x="23786" y="9908"/>
                  </a:lnTo>
                  <a:lnTo>
                    <a:pt x="23809" y="9942"/>
                  </a:lnTo>
                  <a:lnTo>
                    <a:pt x="23832" y="9965"/>
                  </a:lnTo>
                  <a:lnTo>
                    <a:pt x="23866" y="9988"/>
                  </a:lnTo>
                  <a:lnTo>
                    <a:pt x="23912" y="9999"/>
                  </a:lnTo>
                  <a:lnTo>
                    <a:pt x="23946" y="10010"/>
                  </a:lnTo>
                  <a:lnTo>
                    <a:pt x="23946" y="12354"/>
                  </a:lnTo>
                  <a:lnTo>
                    <a:pt x="23912" y="12354"/>
                  </a:lnTo>
                  <a:lnTo>
                    <a:pt x="23866" y="12365"/>
                  </a:lnTo>
                  <a:lnTo>
                    <a:pt x="23832" y="12388"/>
                  </a:lnTo>
                  <a:lnTo>
                    <a:pt x="23809" y="12411"/>
                  </a:lnTo>
                  <a:lnTo>
                    <a:pt x="23786" y="12445"/>
                  </a:lnTo>
                  <a:lnTo>
                    <a:pt x="23764" y="12479"/>
                  </a:lnTo>
                  <a:lnTo>
                    <a:pt x="23752" y="12513"/>
                  </a:lnTo>
                  <a:lnTo>
                    <a:pt x="23752" y="12558"/>
                  </a:lnTo>
                  <a:lnTo>
                    <a:pt x="23752" y="12593"/>
                  </a:lnTo>
                  <a:lnTo>
                    <a:pt x="23764" y="12638"/>
                  </a:lnTo>
                  <a:lnTo>
                    <a:pt x="21750" y="13798"/>
                  </a:lnTo>
                  <a:lnTo>
                    <a:pt x="21727" y="13764"/>
                  </a:lnTo>
                  <a:lnTo>
                    <a:pt x="21682" y="13730"/>
                  </a:lnTo>
                  <a:lnTo>
                    <a:pt x="21636" y="13719"/>
                  </a:lnTo>
                  <a:lnTo>
                    <a:pt x="21591" y="13707"/>
                  </a:lnTo>
                  <a:lnTo>
                    <a:pt x="21545" y="13719"/>
                  </a:lnTo>
                  <a:lnTo>
                    <a:pt x="21500" y="13730"/>
                  </a:lnTo>
                  <a:lnTo>
                    <a:pt x="21466" y="13764"/>
                  </a:lnTo>
                  <a:lnTo>
                    <a:pt x="21432" y="13798"/>
                  </a:lnTo>
                  <a:lnTo>
                    <a:pt x="19396" y="12615"/>
                  </a:lnTo>
                  <a:lnTo>
                    <a:pt x="19407" y="12558"/>
                  </a:lnTo>
                  <a:lnTo>
                    <a:pt x="19396" y="12490"/>
                  </a:lnTo>
                  <a:lnTo>
                    <a:pt x="19361" y="12445"/>
                  </a:lnTo>
                  <a:lnTo>
                    <a:pt x="19305" y="12399"/>
                  </a:lnTo>
                  <a:lnTo>
                    <a:pt x="19248" y="12376"/>
                  </a:lnTo>
                  <a:lnTo>
                    <a:pt x="19248" y="9999"/>
                  </a:lnTo>
                  <a:lnTo>
                    <a:pt x="19282" y="9999"/>
                  </a:lnTo>
                  <a:lnTo>
                    <a:pt x="19316" y="9976"/>
                  </a:lnTo>
                  <a:lnTo>
                    <a:pt x="19373" y="9942"/>
                  </a:lnTo>
                  <a:lnTo>
                    <a:pt x="19418" y="9874"/>
                  </a:lnTo>
                  <a:lnTo>
                    <a:pt x="19430" y="9840"/>
                  </a:lnTo>
                  <a:lnTo>
                    <a:pt x="19430" y="9806"/>
                  </a:lnTo>
                  <a:lnTo>
                    <a:pt x="19430" y="9760"/>
                  </a:lnTo>
                  <a:lnTo>
                    <a:pt x="19418" y="9726"/>
                  </a:lnTo>
                  <a:lnTo>
                    <a:pt x="21432" y="8554"/>
                  </a:lnTo>
                  <a:lnTo>
                    <a:pt x="21466" y="8588"/>
                  </a:lnTo>
                  <a:lnTo>
                    <a:pt x="21500" y="8623"/>
                  </a:lnTo>
                  <a:lnTo>
                    <a:pt x="21545" y="8634"/>
                  </a:lnTo>
                  <a:lnTo>
                    <a:pt x="21591" y="8645"/>
                  </a:lnTo>
                  <a:lnTo>
                    <a:pt x="21648" y="8634"/>
                  </a:lnTo>
                  <a:lnTo>
                    <a:pt x="21682" y="8623"/>
                  </a:lnTo>
                  <a:lnTo>
                    <a:pt x="21727" y="8588"/>
                  </a:lnTo>
                  <a:lnTo>
                    <a:pt x="21750" y="8554"/>
                  </a:lnTo>
                  <a:close/>
                  <a:moveTo>
                    <a:pt x="24139" y="12672"/>
                  </a:moveTo>
                  <a:lnTo>
                    <a:pt x="26164" y="13844"/>
                  </a:lnTo>
                  <a:lnTo>
                    <a:pt x="26153" y="13901"/>
                  </a:lnTo>
                  <a:lnTo>
                    <a:pt x="26175" y="13969"/>
                  </a:lnTo>
                  <a:lnTo>
                    <a:pt x="26198" y="14026"/>
                  </a:lnTo>
                  <a:lnTo>
                    <a:pt x="26255" y="14060"/>
                  </a:lnTo>
                  <a:lnTo>
                    <a:pt x="26312" y="14083"/>
                  </a:lnTo>
                  <a:lnTo>
                    <a:pt x="26312" y="16415"/>
                  </a:lnTo>
                  <a:lnTo>
                    <a:pt x="26266" y="16426"/>
                  </a:lnTo>
                  <a:lnTo>
                    <a:pt x="26221" y="16437"/>
                  </a:lnTo>
                  <a:lnTo>
                    <a:pt x="26187" y="16460"/>
                  </a:lnTo>
                  <a:lnTo>
                    <a:pt x="26153" y="16494"/>
                  </a:lnTo>
                  <a:lnTo>
                    <a:pt x="26130" y="16528"/>
                  </a:lnTo>
                  <a:lnTo>
                    <a:pt x="26107" y="16574"/>
                  </a:lnTo>
                  <a:lnTo>
                    <a:pt x="26096" y="16619"/>
                  </a:lnTo>
                  <a:lnTo>
                    <a:pt x="26084" y="16665"/>
                  </a:lnTo>
                  <a:lnTo>
                    <a:pt x="26096" y="16710"/>
                  </a:lnTo>
                  <a:lnTo>
                    <a:pt x="26107" y="16756"/>
                  </a:lnTo>
                  <a:lnTo>
                    <a:pt x="24173" y="17871"/>
                  </a:lnTo>
                  <a:lnTo>
                    <a:pt x="24128" y="17825"/>
                  </a:lnTo>
                  <a:lnTo>
                    <a:pt x="24082" y="17791"/>
                  </a:lnTo>
                  <a:lnTo>
                    <a:pt x="24025" y="17768"/>
                  </a:lnTo>
                  <a:lnTo>
                    <a:pt x="23900" y="17768"/>
                  </a:lnTo>
                  <a:lnTo>
                    <a:pt x="23843" y="17791"/>
                  </a:lnTo>
                  <a:lnTo>
                    <a:pt x="23798" y="17825"/>
                  </a:lnTo>
                  <a:lnTo>
                    <a:pt x="23764" y="17871"/>
                  </a:lnTo>
                  <a:lnTo>
                    <a:pt x="21784" y="16733"/>
                  </a:lnTo>
                  <a:lnTo>
                    <a:pt x="21796" y="16699"/>
                  </a:lnTo>
                  <a:lnTo>
                    <a:pt x="21796" y="16665"/>
                  </a:lnTo>
                  <a:lnTo>
                    <a:pt x="21796" y="16619"/>
                  </a:lnTo>
                  <a:lnTo>
                    <a:pt x="21784" y="16585"/>
                  </a:lnTo>
                  <a:lnTo>
                    <a:pt x="21750" y="16528"/>
                  </a:lnTo>
                  <a:lnTo>
                    <a:pt x="21693" y="16483"/>
                  </a:lnTo>
                  <a:lnTo>
                    <a:pt x="21625" y="16460"/>
                  </a:lnTo>
                  <a:lnTo>
                    <a:pt x="21625" y="14094"/>
                  </a:lnTo>
                  <a:lnTo>
                    <a:pt x="21682" y="14071"/>
                  </a:lnTo>
                  <a:lnTo>
                    <a:pt x="21739" y="14026"/>
                  </a:lnTo>
                  <a:lnTo>
                    <a:pt x="21773" y="13969"/>
                  </a:lnTo>
                  <a:lnTo>
                    <a:pt x="21784" y="13901"/>
                  </a:lnTo>
                  <a:lnTo>
                    <a:pt x="21773" y="13832"/>
                  </a:lnTo>
                  <a:lnTo>
                    <a:pt x="23786" y="12672"/>
                  </a:lnTo>
                  <a:lnTo>
                    <a:pt x="23821" y="12718"/>
                  </a:lnTo>
                  <a:lnTo>
                    <a:pt x="23866" y="12740"/>
                  </a:lnTo>
                  <a:lnTo>
                    <a:pt x="23912" y="12763"/>
                  </a:lnTo>
                  <a:lnTo>
                    <a:pt x="24014" y="12763"/>
                  </a:lnTo>
                  <a:lnTo>
                    <a:pt x="24071" y="12740"/>
                  </a:lnTo>
                  <a:lnTo>
                    <a:pt x="24105" y="12706"/>
                  </a:lnTo>
                  <a:lnTo>
                    <a:pt x="24139" y="12672"/>
                  </a:lnTo>
                  <a:close/>
                  <a:moveTo>
                    <a:pt x="5154" y="12649"/>
                  </a:moveTo>
                  <a:lnTo>
                    <a:pt x="7167" y="13821"/>
                  </a:lnTo>
                  <a:lnTo>
                    <a:pt x="7156" y="13867"/>
                  </a:lnTo>
                  <a:lnTo>
                    <a:pt x="7156" y="13901"/>
                  </a:lnTo>
                  <a:lnTo>
                    <a:pt x="7156" y="13946"/>
                  </a:lnTo>
                  <a:lnTo>
                    <a:pt x="7167" y="13980"/>
                  </a:lnTo>
                  <a:lnTo>
                    <a:pt x="7190" y="14015"/>
                  </a:lnTo>
                  <a:lnTo>
                    <a:pt x="7212" y="14049"/>
                  </a:lnTo>
                  <a:lnTo>
                    <a:pt x="7247" y="14083"/>
                  </a:lnTo>
                  <a:lnTo>
                    <a:pt x="7269" y="14094"/>
                  </a:lnTo>
                  <a:lnTo>
                    <a:pt x="7315" y="14117"/>
                  </a:lnTo>
                  <a:lnTo>
                    <a:pt x="7349" y="14117"/>
                  </a:lnTo>
                  <a:lnTo>
                    <a:pt x="7349" y="16415"/>
                  </a:lnTo>
                  <a:lnTo>
                    <a:pt x="7303" y="16415"/>
                  </a:lnTo>
                  <a:lnTo>
                    <a:pt x="7258" y="16437"/>
                  </a:lnTo>
                  <a:lnTo>
                    <a:pt x="7224" y="16460"/>
                  </a:lnTo>
                  <a:lnTo>
                    <a:pt x="7190" y="16494"/>
                  </a:lnTo>
                  <a:lnTo>
                    <a:pt x="7156" y="16528"/>
                  </a:lnTo>
                  <a:lnTo>
                    <a:pt x="7144" y="16574"/>
                  </a:lnTo>
                  <a:lnTo>
                    <a:pt x="7121" y="16608"/>
                  </a:lnTo>
                  <a:lnTo>
                    <a:pt x="7121" y="16665"/>
                  </a:lnTo>
                  <a:lnTo>
                    <a:pt x="7133" y="16710"/>
                  </a:lnTo>
                  <a:lnTo>
                    <a:pt x="7144" y="16756"/>
                  </a:lnTo>
                  <a:lnTo>
                    <a:pt x="5176" y="17894"/>
                  </a:lnTo>
                  <a:lnTo>
                    <a:pt x="5142" y="17859"/>
                  </a:lnTo>
                  <a:lnTo>
                    <a:pt x="5097" y="17825"/>
                  </a:lnTo>
                  <a:lnTo>
                    <a:pt x="5051" y="17814"/>
                  </a:lnTo>
                  <a:lnTo>
                    <a:pt x="5006" y="17803"/>
                  </a:lnTo>
                  <a:lnTo>
                    <a:pt x="4949" y="17814"/>
                  </a:lnTo>
                  <a:lnTo>
                    <a:pt x="4903" y="17825"/>
                  </a:lnTo>
                  <a:lnTo>
                    <a:pt x="4869" y="17859"/>
                  </a:lnTo>
                  <a:lnTo>
                    <a:pt x="4835" y="17894"/>
                  </a:lnTo>
                  <a:lnTo>
                    <a:pt x="2787" y="16710"/>
                  </a:lnTo>
                  <a:lnTo>
                    <a:pt x="2799" y="16665"/>
                  </a:lnTo>
                  <a:lnTo>
                    <a:pt x="2787" y="16608"/>
                  </a:lnTo>
                  <a:lnTo>
                    <a:pt x="2753" y="16551"/>
                  </a:lnTo>
                  <a:lnTo>
                    <a:pt x="2708" y="16517"/>
                  </a:lnTo>
                  <a:lnTo>
                    <a:pt x="2662" y="16494"/>
                  </a:lnTo>
                  <a:lnTo>
                    <a:pt x="2662" y="14174"/>
                  </a:lnTo>
                  <a:lnTo>
                    <a:pt x="2708" y="14162"/>
                  </a:lnTo>
                  <a:lnTo>
                    <a:pt x="2753" y="14140"/>
                  </a:lnTo>
                  <a:lnTo>
                    <a:pt x="2799" y="14117"/>
                  </a:lnTo>
                  <a:lnTo>
                    <a:pt x="2833" y="14083"/>
                  </a:lnTo>
                  <a:lnTo>
                    <a:pt x="2856" y="14049"/>
                  </a:lnTo>
                  <a:lnTo>
                    <a:pt x="2878" y="14003"/>
                  </a:lnTo>
                  <a:lnTo>
                    <a:pt x="2901" y="13958"/>
                  </a:lnTo>
                  <a:lnTo>
                    <a:pt x="2901" y="13901"/>
                  </a:lnTo>
                  <a:lnTo>
                    <a:pt x="2890" y="13844"/>
                  </a:lnTo>
                  <a:lnTo>
                    <a:pt x="2878" y="13798"/>
                  </a:lnTo>
                  <a:lnTo>
                    <a:pt x="4858" y="12649"/>
                  </a:lnTo>
                  <a:lnTo>
                    <a:pt x="4892" y="12684"/>
                  </a:lnTo>
                  <a:lnTo>
                    <a:pt x="4926" y="12706"/>
                  </a:lnTo>
                  <a:lnTo>
                    <a:pt x="4960" y="12729"/>
                  </a:lnTo>
                  <a:lnTo>
                    <a:pt x="5051" y="12729"/>
                  </a:lnTo>
                  <a:lnTo>
                    <a:pt x="5085" y="12706"/>
                  </a:lnTo>
                  <a:lnTo>
                    <a:pt x="5119" y="12684"/>
                  </a:lnTo>
                  <a:lnTo>
                    <a:pt x="5154" y="12649"/>
                  </a:lnTo>
                  <a:close/>
                  <a:moveTo>
                    <a:pt x="19373" y="12649"/>
                  </a:moveTo>
                  <a:lnTo>
                    <a:pt x="21409" y="13832"/>
                  </a:lnTo>
                  <a:lnTo>
                    <a:pt x="21409" y="13867"/>
                  </a:lnTo>
                  <a:lnTo>
                    <a:pt x="21398" y="13901"/>
                  </a:lnTo>
                  <a:lnTo>
                    <a:pt x="21409" y="13946"/>
                  </a:lnTo>
                  <a:lnTo>
                    <a:pt x="21409" y="13980"/>
                  </a:lnTo>
                  <a:lnTo>
                    <a:pt x="21454" y="14037"/>
                  </a:lnTo>
                  <a:lnTo>
                    <a:pt x="21511" y="14071"/>
                  </a:lnTo>
                  <a:lnTo>
                    <a:pt x="21580" y="14094"/>
                  </a:lnTo>
                  <a:lnTo>
                    <a:pt x="21580" y="16460"/>
                  </a:lnTo>
                  <a:lnTo>
                    <a:pt x="21534" y="16472"/>
                  </a:lnTo>
                  <a:lnTo>
                    <a:pt x="21500" y="16483"/>
                  </a:lnTo>
                  <a:lnTo>
                    <a:pt x="21443" y="16528"/>
                  </a:lnTo>
                  <a:lnTo>
                    <a:pt x="21420" y="16551"/>
                  </a:lnTo>
                  <a:lnTo>
                    <a:pt x="21409" y="16585"/>
                  </a:lnTo>
                  <a:lnTo>
                    <a:pt x="21398" y="16619"/>
                  </a:lnTo>
                  <a:lnTo>
                    <a:pt x="21386" y="16665"/>
                  </a:lnTo>
                  <a:lnTo>
                    <a:pt x="21398" y="16699"/>
                  </a:lnTo>
                  <a:lnTo>
                    <a:pt x="21409" y="16733"/>
                  </a:lnTo>
                  <a:lnTo>
                    <a:pt x="19407" y="17894"/>
                  </a:lnTo>
                  <a:lnTo>
                    <a:pt x="19373" y="17848"/>
                  </a:lnTo>
                  <a:lnTo>
                    <a:pt x="19327" y="17814"/>
                  </a:lnTo>
                  <a:lnTo>
                    <a:pt x="19282" y="17803"/>
                  </a:lnTo>
                  <a:lnTo>
                    <a:pt x="19225" y="17791"/>
                  </a:lnTo>
                  <a:lnTo>
                    <a:pt x="19168" y="17791"/>
                  </a:lnTo>
                  <a:lnTo>
                    <a:pt x="19123" y="17814"/>
                  </a:lnTo>
                  <a:lnTo>
                    <a:pt x="19077" y="17848"/>
                  </a:lnTo>
                  <a:lnTo>
                    <a:pt x="19043" y="17882"/>
                  </a:lnTo>
                  <a:lnTo>
                    <a:pt x="17052" y="16745"/>
                  </a:lnTo>
                  <a:lnTo>
                    <a:pt x="17064" y="16699"/>
                  </a:lnTo>
                  <a:lnTo>
                    <a:pt x="17075" y="16665"/>
                  </a:lnTo>
                  <a:lnTo>
                    <a:pt x="17064" y="16619"/>
                  </a:lnTo>
                  <a:lnTo>
                    <a:pt x="17052" y="16585"/>
                  </a:lnTo>
                  <a:lnTo>
                    <a:pt x="17041" y="16551"/>
                  </a:lnTo>
                  <a:lnTo>
                    <a:pt x="17018" y="16517"/>
                  </a:lnTo>
                  <a:lnTo>
                    <a:pt x="16984" y="16494"/>
                  </a:lnTo>
                  <a:lnTo>
                    <a:pt x="16950" y="16472"/>
                  </a:lnTo>
                  <a:lnTo>
                    <a:pt x="16916" y="16449"/>
                  </a:lnTo>
                  <a:lnTo>
                    <a:pt x="16882" y="16449"/>
                  </a:lnTo>
                  <a:lnTo>
                    <a:pt x="16882" y="14174"/>
                  </a:lnTo>
                  <a:lnTo>
                    <a:pt x="16927" y="14162"/>
                  </a:lnTo>
                  <a:lnTo>
                    <a:pt x="16973" y="14140"/>
                  </a:lnTo>
                  <a:lnTo>
                    <a:pt x="17018" y="14117"/>
                  </a:lnTo>
                  <a:lnTo>
                    <a:pt x="17052" y="14083"/>
                  </a:lnTo>
                  <a:lnTo>
                    <a:pt x="17086" y="14049"/>
                  </a:lnTo>
                  <a:lnTo>
                    <a:pt x="17109" y="14003"/>
                  </a:lnTo>
                  <a:lnTo>
                    <a:pt x="17120" y="13958"/>
                  </a:lnTo>
                  <a:lnTo>
                    <a:pt x="17120" y="13901"/>
                  </a:lnTo>
                  <a:lnTo>
                    <a:pt x="17120" y="13844"/>
                  </a:lnTo>
                  <a:lnTo>
                    <a:pt x="17098" y="13798"/>
                  </a:lnTo>
                  <a:lnTo>
                    <a:pt x="19077" y="12661"/>
                  </a:lnTo>
                  <a:lnTo>
                    <a:pt x="19100" y="12695"/>
                  </a:lnTo>
                  <a:lnTo>
                    <a:pt x="19134" y="12718"/>
                  </a:lnTo>
                  <a:lnTo>
                    <a:pt x="19179" y="12729"/>
                  </a:lnTo>
                  <a:lnTo>
                    <a:pt x="19225" y="12740"/>
                  </a:lnTo>
                  <a:lnTo>
                    <a:pt x="19270" y="12729"/>
                  </a:lnTo>
                  <a:lnTo>
                    <a:pt x="19305" y="12718"/>
                  </a:lnTo>
                  <a:lnTo>
                    <a:pt x="19350" y="12684"/>
                  </a:lnTo>
                  <a:lnTo>
                    <a:pt x="19373" y="12649"/>
                  </a:lnTo>
                  <a:close/>
                  <a:moveTo>
                    <a:pt x="26539" y="16790"/>
                  </a:moveTo>
                  <a:lnTo>
                    <a:pt x="28541" y="17950"/>
                  </a:lnTo>
                  <a:lnTo>
                    <a:pt x="28530" y="18007"/>
                  </a:lnTo>
                  <a:lnTo>
                    <a:pt x="28541" y="18076"/>
                  </a:lnTo>
                  <a:lnTo>
                    <a:pt x="28575" y="18121"/>
                  </a:lnTo>
                  <a:lnTo>
                    <a:pt x="28621" y="18167"/>
                  </a:lnTo>
                  <a:lnTo>
                    <a:pt x="28689" y="18178"/>
                  </a:lnTo>
                  <a:lnTo>
                    <a:pt x="28689" y="20533"/>
                  </a:lnTo>
                  <a:lnTo>
                    <a:pt x="28644" y="20544"/>
                  </a:lnTo>
                  <a:lnTo>
                    <a:pt x="28598" y="20555"/>
                  </a:lnTo>
                  <a:lnTo>
                    <a:pt x="28564" y="20578"/>
                  </a:lnTo>
                  <a:lnTo>
                    <a:pt x="28530" y="20601"/>
                  </a:lnTo>
                  <a:lnTo>
                    <a:pt x="28507" y="20635"/>
                  </a:lnTo>
                  <a:lnTo>
                    <a:pt x="28484" y="20680"/>
                  </a:lnTo>
                  <a:lnTo>
                    <a:pt x="28473" y="20726"/>
                  </a:lnTo>
                  <a:lnTo>
                    <a:pt x="28462" y="20771"/>
                  </a:lnTo>
                  <a:lnTo>
                    <a:pt x="28473" y="20817"/>
                  </a:lnTo>
                  <a:lnTo>
                    <a:pt x="28484" y="20862"/>
                  </a:lnTo>
                  <a:lnTo>
                    <a:pt x="26551" y="21977"/>
                  </a:lnTo>
                  <a:lnTo>
                    <a:pt x="26505" y="21932"/>
                  </a:lnTo>
                  <a:lnTo>
                    <a:pt x="26460" y="21898"/>
                  </a:lnTo>
                  <a:lnTo>
                    <a:pt x="26403" y="21875"/>
                  </a:lnTo>
                  <a:lnTo>
                    <a:pt x="26335" y="21864"/>
                  </a:lnTo>
                  <a:lnTo>
                    <a:pt x="26266" y="21875"/>
                  </a:lnTo>
                  <a:lnTo>
                    <a:pt x="26209" y="21898"/>
                  </a:lnTo>
                  <a:lnTo>
                    <a:pt x="26164" y="21932"/>
                  </a:lnTo>
                  <a:lnTo>
                    <a:pt x="26118" y="21977"/>
                  </a:lnTo>
                  <a:lnTo>
                    <a:pt x="24207" y="20874"/>
                  </a:lnTo>
                  <a:lnTo>
                    <a:pt x="24219" y="20817"/>
                  </a:lnTo>
                  <a:lnTo>
                    <a:pt x="24230" y="20771"/>
                  </a:lnTo>
                  <a:lnTo>
                    <a:pt x="24219" y="20715"/>
                  </a:lnTo>
                  <a:lnTo>
                    <a:pt x="24207" y="20669"/>
                  </a:lnTo>
                  <a:lnTo>
                    <a:pt x="24185" y="20624"/>
                  </a:lnTo>
                  <a:lnTo>
                    <a:pt x="24162" y="20589"/>
                  </a:lnTo>
                  <a:lnTo>
                    <a:pt x="24128" y="20555"/>
                  </a:lnTo>
                  <a:lnTo>
                    <a:pt x="24082" y="20533"/>
                  </a:lnTo>
                  <a:lnTo>
                    <a:pt x="24037" y="20510"/>
                  </a:lnTo>
                  <a:lnTo>
                    <a:pt x="23991" y="20510"/>
                  </a:lnTo>
                  <a:lnTo>
                    <a:pt x="23991" y="18258"/>
                  </a:lnTo>
                  <a:lnTo>
                    <a:pt x="24037" y="18246"/>
                  </a:lnTo>
                  <a:lnTo>
                    <a:pt x="24082" y="18235"/>
                  </a:lnTo>
                  <a:lnTo>
                    <a:pt x="24116" y="18201"/>
                  </a:lnTo>
                  <a:lnTo>
                    <a:pt x="24150" y="18178"/>
                  </a:lnTo>
                  <a:lnTo>
                    <a:pt x="24173" y="18144"/>
                  </a:lnTo>
                  <a:lnTo>
                    <a:pt x="24196" y="18098"/>
                  </a:lnTo>
                  <a:lnTo>
                    <a:pt x="24207" y="18053"/>
                  </a:lnTo>
                  <a:lnTo>
                    <a:pt x="24207" y="18007"/>
                  </a:lnTo>
                  <a:lnTo>
                    <a:pt x="24207" y="17962"/>
                  </a:lnTo>
                  <a:lnTo>
                    <a:pt x="24196" y="17916"/>
                  </a:lnTo>
                  <a:lnTo>
                    <a:pt x="26130" y="16801"/>
                  </a:lnTo>
                  <a:lnTo>
                    <a:pt x="26164" y="16847"/>
                  </a:lnTo>
                  <a:lnTo>
                    <a:pt x="26209" y="16881"/>
                  </a:lnTo>
                  <a:lnTo>
                    <a:pt x="26266" y="16904"/>
                  </a:lnTo>
                  <a:lnTo>
                    <a:pt x="26335" y="16915"/>
                  </a:lnTo>
                  <a:lnTo>
                    <a:pt x="26403" y="16904"/>
                  </a:lnTo>
                  <a:lnTo>
                    <a:pt x="26460" y="16881"/>
                  </a:lnTo>
                  <a:lnTo>
                    <a:pt x="26505" y="16847"/>
                  </a:lnTo>
                  <a:lnTo>
                    <a:pt x="26539" y="16790"/>
                  </a:lnTo>
                  <a:close/>
                  <a:moveTo>
                    <a:pt x="17041" y="16779"/>
                  </a:moveTo>
                  <a:lnTo>
                    <a:pt x="19020" y="17928"/>
                  </a:lnTo>
                  <a:lnTo>
                    <a:pt x="19009" y="17962"/>
                  </a:lnTo>
                  <a:lnTo>
                    <a:pt x="19009" y="18007"/>
                  </a:lnTo>
                  <a:lnTo>
                    <a:pt x="19009" y="18053"/>
                  </a:lnTo>
                  <a:lnTo>
                    <a:pt x="19020" y="18087"/>
                  </a:lnTo>
                  <a:lnTo>
                    <a:pt x="19043" y="18132"/>
                  </a:lnTo>
                  <a:lnTo>
                    <a:pt x="19066" y="18155"/>
                  </a:lnTo>
                  <a:lnTo>
                    <a:pt x="19088" y="18189"/>
                  </a:lnTo>
                  <a:lnTo>
                    <a:pt x="19123" y="18212"/>
                  </a:lnTo>
                  <a:lnTo>
                    <a:pt x="19168" y="18223"/>
                  </a:lnTo>
                  <a:lnTo>
                    <a:pt x="19202" y="18223"/>
                  </a:lnTo>
                  <a:lnTo>
                    <a:pt x="19202" y="20589"/>
                  </a:lnTo>
                  <a:lnTo>
                    <a:pt x="19145" y="20612"/>
                  </a:lnTo>
                  <a:lnTo>
                    <a:pt x="19088" y="20646"/>
                  </a:lnTo>
                  <a:lnTo>
                    <a:pt x="19054" y="20703"/>
                  </a:lnTo>
                  <a:lnTo>
                    <a:pt x="19043" y="20771"/>
                  </a:lnTo>
                  <a:lnTo>
                    <a:pt x="19054" y="20828"/>
                  </a:lnTo>
                  <a:lnTo>
                    <a:pt x="17041" y="21989"/>
                  </a:lnTo>
                  <a:lnTo>
                    <a:pt x="17007" y="21955"/>
                  </a:lnTo>
                  <a:lnTo>
                    <a:pt x="16961" y="21920"/>
                  </a:lnTo>
                  <a:lnTo>
                    <a:pt x="16916" y="21898"/>
                  </a:lnTo>
                  <a:lnTo>
                    <a:pt x="16859" y="21886"/>
                  </a:lnTo>
                  <a:lnTo>
                    <a:pt x="16802" y="21898"/>
                  </a:lnTo>
                  <a:lnTo>
                    <a:pt x="16745" y="21920"/>
                  </a:lnTo>
                  <a:lnTo>
                    <a:pt x="16700" y="21943"/>
                  </a:lnTo>
                  <a:lnTo>
                    <a:pt x="16665" y="21989"/>
                  </a:lnTo>
                  <a:lnTo>
                    <a:pt x="14686" y="20851"/>
                  </a:lnTo>
                  <a:lnTo>
                    <a:pt x="14697" y="20806"/>
                  </a:lnTo>
                  <a:lnTo>
                    <a:pt x="14697" y="20771"/>
                  </a:lnTo>
                  <a:lnTo>
                    <a:pt x="14697" y="20726"/>
                  </a:lnTo>
                  <a:lnTo>
                    <a:pt x="14686" y="20692"/>
                  </a:lnTo>
                  <a:lnTo>
                    <a:pt x="14675" y="20658"/>
                  </a:lnTo>
                  <a:lnTo>
                    <a:pt x="14652" y="20624"/>
                  </a:lnTo>
                  <a:lnTo>
                    <a:pt x="14618" y="20601"/>
                  </a:lnTo>
                  <a:lnTo>
                    <a:pt x="14584" y="20578"/>
                  </a:lnTo>
                  <a:lnTo>
                    <a:pt x="14550" y="20555"/>
                  </a:lnTo>
                  <a:lnTo>
                    <a:pt x="14504" y="20555"/>
                  </a:lnTo>
                  <a:lnTo>
                    <a:pt x="14504" y="18178"/>
                  </a:lnTo>
                  <a:lnTo>
                    <a:pt x="14572" y="18167"/>
                  </a:lnTo>
                  <a:lnTo>
                    <a:pt x="14618" y="18121"/>
                  </a:lnTo>
                  <a:lnTo>
                    <a:pt x="14652" y="18076"/>
                  </a:lnTo>
                  <a:lnTo>
                    <a:pt x="14663" y="18007"/>
                  </a:lnTo>
                  <a:lnTo>
                    <a:pt x="14652" y="17950"/>
                  </a:lnTo>
                  <a:lnTo>
                    <a:pt x="16677" y="16779"/>
                  </a:lnTo>
                  <a:lnTo>
                    <a:pt x="16711" y="16824"/>
                  </a:lnTo>
                  <a:lnTo>
                    <a:pt x="16745" y="16858"/>
                  </a:lnTo>
                  <a:lnTo>
                    <a:pt x="16802" y="16870"/>
                  </a:lnTo>
                  <a:lnTo>
                    <a:pt x="16859" y="16881"/>
                  </a:lnTo>
                  <a:lnTo>
                    <a:pt x="16904" y="16870"/>
                  </a:lnTo>
                  <a:lnTo>
                    <a:pt x="16961" y="16858"/>
                  </a:lnTo>
                  <a:lnTo>
                    <a:pt x="17007" y="16824"/>
                  </a:lnTo>
                  <a:lnTo>
                    <a:pt x="17041" y="16779"/>
                  </a:lnTo>
                  <a:close/>
                  <a:moveTo>
                    <a:pt x="12275" y="16767"/>
                  </a:moveTo>
                  <a:lnTo>
                    <a:pt x="14322" y="17950"/>
                  </a:lnTo>
                  <a:lnTo>
                    <a:pt x="14311" y="18007"/>
                  </a:lnTo>
                  <a:lnTo>
                    <a:pt x="14322" y="18076"/>
                  </a:lnTo>
                  <a:lnTo>
                    <a:pt x="14356" y="18132"/>
                  </a:lnTo>
                  <a:lnTo>
                    <a:pt x="14402" y="18167"/>
                  </a:lnTo>
                  <a:lnTo>
                    <a:pt x="14459" y="18189"/>
                  </a:lnTo>
                  <a:lnTo>
                    <a:pt x="14459" y="20555"/>
                  </a:lnTo>
                  <a:lnTo>
                    <a:pt x="14424" y="20555"/>
                  </a:lnTo>
                  <a:lnTo>
                    <a:pt x="14390" y="20578"/>
                  </a:lnTo>
                  <a:lnTo>
                    <a:pt x="14356" y="20589"/>
                  </a:lnTo>
                  <a:lnTo>
                    <a:pt x="14322" y="20624"/>
                  </a:lnTo>
                  <a:lnTo>
                    <a:pt x="14299" y="20646"/>
                  </a:lnTo>
                  <a:lnTo>
                    <a:pt x="14277" y="20692"/>
                  </a:lnTo>
                  <a:lnTo>
                    <a:pt x="14265" y="20726"/>
                  </a:lnTo>
                  <a:lnTo>
                    <a:pt x="14265" y="20771"/>
                  </a:lnTo>
                  <a:lnTo>
                    <a:pt x="14265" y="20806"/>
                  </a:lnTo>
                  <a:lnTo>
                    <a:pt x="14277" y="20851"/>
                  </a:lnTo>
                  <a:lnTo>
                    <a:pt x="12252" y="22023"/>
                  </a:lnTo>
                  <a:lnTo>
                    <a:pt x="12229" y="21989"/>
                  </a:lnTo>
                  <a:lnTo>
                    <a:pt x="12195" y="21966"/>
                  </a:lnTo>
                  <a:lnTo>
                    <a:pt x="12161" y="21955"/>
                  </a:lnTo>
                  <a:lnTo>
                    <a:pt x="12115" y="21943"/>
                  </a:lnTo>
                  <a:lnTo>
                    <a:pt x="12070" y="21955"/>
                  </a:lnTo>
                  <a:lnTo>
                    <a:pt x="12036" y="21966"/>
                  </a:lnTo>
                  <a:lnTo>
                    <a:pt x="12002" y="21989"/>
                  </a:lnTo>
                  <a:lnTo>
                    <a:pt x="11979" y="22023"/>
                  </a:lnTo>
                  <a:lnTo>
                    <a:pt x="9977" y="20862"/>
                  </a:lnTo>
                  <a:lnTo>
                    <a:pt x="9988" y="20817"/>
                  </a:lnTo>
                  <a:lnTo>
                    <a:pt x="9988" y="20771"/>
                  </a:lnTo>
                  <a:lnTo>
                    <a:pt x="9988" y="20715"/>
                  </a:lnTo>
                  <a:lnTo>
                    <a:pt x="9977" y="20680"/>
                  </a:lnTo>
                  <a:lnTo>
                    <a:pt x="9954" y="20635"/>
                  </a:lnTo>
                  <a:lnTo>
                    <a:pt x="9931" y="20601"/>
                  </a:lnTo>
                  <a:lnTo>
                    <a:pt x="9897" y="20567"/>
                  </a:lnTo>
                  <a:lnTo>
                    <a:pt x="9852" y="20544"/>
                  </a:lnTo>
                  <a:lnTo>
                    <a:pt x="9817" y="20533"/>
                  </a:lnTo>
                  <a:lnTo>
                    <a:pt x="9772" y="20521"/>
                  </a:lnTo>
                  <a:lnTo>
                    <a:pt x="9772" y="18189"/>
                  </a:lnTo>
                  <a:lnTo>
                    <a:pt x="9829" y="18167"/>
                  </a:lnTo>
                  <a:lnTo>
                    <a:pt x="9874" y="18132"/>
                  </a:lnTo>
                  <a:lnTo>
                    <a:pt x="9908" y="18076"/>
                  </a:lnTo>
                  <a:lnTo>
                    <a:pt x="9920" y="18007"/>
                  </a:lnTo>
                  <a:lnTo>
                    <a:pt x="9908" y="17950"/>
                  </a:lnTo>
                  <a:lnTo>
                    <a:pt x="11956" y="16767"/>
                  </a:lnTo>
                  <a:lnTo>
                    <a:pt x="11990" y="16801"/>
                  </a:lnTo>
                  <a:lnTo>
                    <a:pt x="12024" y="16824"/>
                  </a:lnTo>
                  <a:lnTo>
                    <a:pt x="12070" y="16847"/>
                  </a:lnTo>
                  <a:lnTo>
                    <a:pt x="12161" y="16847"/>
                  </a:lnTo>
                  <a:lnTo>
                    <a:pt x="12206" y="16824"/>
                  </a:lnTo>
                  <a:lnTo>
                    <a:pt x="12240" y="16801"/>
                  </a:lnTo>
                  <a:lnTo>
                    <a:pt x="12275" y="16767"/>
                  </a:lnTo>
                  <a:close/>
                  <a:moveTo>
                    <a:pt x="16859" y="0"/>
                  </a:moveTo>
                  <a:lnTo>
                    <a:pt x="16802" y="11"/>
                  </a:lnTo>
                  <a:lnTo>
                    <a:pt x="16756" y="23"/>
                  </a:lnTo>
                  <a:lnTo>
                    <a:pt x="16722" y="46"/>
                  </a:lnTo>
                  <a:lnTo>
                    <a:pt x="16688" y="68"/>
                  </a:lnTo>
                  <a:lnTo>
                    <a:pt x="16654" y="102"/>
                  </a:lnTo>
                  <a:lnTo>
                    <a:pt x="16631" y="148"/>
                  </a:lnTo>
                  <a:lnTo>
                    <a:pt x="16620" y="193"/>
                  </a:lnTo>
                  <a:lnTo>
                    <a:pt x="16620" y="239"/>
                  </a:lnTo>
                  <a:lnTo>
                    <a:pt x="16620" y="284"/>
                  </a:lnTo>
                  <a:lnTo>
                    <a:pt x="16631" y="330"/>
                  </a:lnTo>
                  <a:lnTo>
                    <a:pt x="14686" y="1456"/>
                  </a:lnTo>
                  <a:lnTo>
                    <a:pt x="14652" y="1411"/>
                  </a:lnTo>
                  <a:lnTo>
                    <a:pt x="14606" y="1376"/>
                  </a:lnTo>
                  <a:lnTo>
                    <a:pt x="14550" y="1354"/>
                  </a:lnTo>
                  <a:lnTo>
                    <a:pt x="14481" y="1342"/>
                  </a:lnTo>
                  <a:lnTo>
                    <a:pt x="14424" y="1354"/>
                  </a:lnTo>
                  <a:lnTo>
                    <a:pt x="14368" y="1376"/>
                  </a:lnTo>
                  <a:lnTo>
                    <a:pt x="14322" y="1411"/>
                  </a:lnTo>
                  <a:lnTo>
                    <a:pt x="14277" y="1445"/>
                  </a:lnTo>
                  <a:lnTo>
                    <a:pt x="12331" y="319"/>
                  </a:lnTo>
                  <a:lnTo>
                    <a:pt x="12331" y="284"/>
                  </a:lnTo>
                  <a:lnTo>
                    <a:pt x="12343" y="239"/>
                  </a:lnTo>
                  <a:lnTo>
                    <a:pt x="12331" y="193"/>
                  </a:lnTo>
                  <a:lnTo>
                    <a:pt x="12320" y="148"/>
                  </a:lnTo>
                  <a:lnTo>
                    <a:pt x="12297" y="114"/>
                  </a:lnTo>
                  <a:lnTo>
                    <a:pt x="12275" y="80"/>
                  </a:lnTo>
                  <a:lnTo>
                    <a:pt x="12240" y="57"/>
                  </a:lnTo>
                  <a:lnTo>
                    <a:pt x="12206" y="34"/>
                  </a:lnTo>
                  <a:lnTo>
                    <a:pt x="12161" y="23"/>
                  </a:lnTo>
                  <a:lnTo>
                    <a:pt x="12115" y="11"/>
                  </a:lnTo>
                  <a:lnTo>
                    <a:pt x="12070" y="23"/>
                  </a:lnTo>
                  <a:lnTo>
                    <a:pt x="12024" y="34"/>
                  </a:lnTo>
                  <a:lnTo>
                    <a:pt x="11990" y="57"/>
                  </a:lnTo>
                  <a:lnTo>
                    <a:pt x="11956" y="80"/>
                  </a:lnTo>
                  <a:lnTo>
                    <a:pt x="11922" y="114"/>
                  </a:lnTo>
                  <a:lnTo>
                    <a:pt x="11899" y="148"/>
                  </a:lnTo>
                  <a:lnTo>
                    <a:pt x="11888" y="193"/>
                  </a:lnTo>
                  <a:lnTo>
                    <a:pt x="11888" y="239"/>
                  </a:lnTo>
                  <a:lnTo>
                    <a:pt x="11888" y="284"/>
                  </a:lnTo>
                  <a:lnTo>
                    <a:pt x="11899" y="319"/>
                  </a:lnTo>
                  <a:lnTo>
                    <a:pt x="9897" y="1479"/>
                  </a:lnTo>
                  <a:lnTo>
                    <a:pt x="9863" y="1445"/>
                  </a:lnTo>
                  <a:lnTo>
                    <a:pt x="9829" y="1422"/>
                  </a:lnTo>
                  <a:lnTo>
                    <a:pt x="9795" y="1411"/>
                  </a:lnTo>
                  <a:lnTo>
                    <a:pt x="9749" y="1399"/>
                  </a:lnTo>
                  <a:lnTo>
                    <a:pt x="9704" y="1399"/>
                  </a:lnTo>
                  <a:lnTo>
                    <a:pt x="9670" y="1411"/>
                  </a:lnTo>
                  <a:lnTo>
                    <a:pt x="9635" y="1433"/>
                  </a:lnTo>
                  <a:lnTo>
                    <a:pt x="9613" y="1456"/>
                  </a:lnTo>
                  <a:lnTo>
                    <a:pt x="9590" y="1479"/>
                  </a:lnTo>
                  <a:lnTo>
                    <a:pt x="9567" y="1513"/>
                  </a:lnTo>
                  <a:lnTo>
                    <a:pt x="9556" y="1547"/>
                  </a:lnTo>
                  <a:lnTo>
                    <a:pt x="9556" y="1593"/>
                  </a:lnTo>
                  <a:lnTo>
                    <a:pt x="9567" y="1661"/>
                  </a:lnTo>
                  <a:lnTo>
                    <a:pt x="9601" y="1718"/>
                  </a:lnTo>
                  <a:lnTo>
                    <a:pt x="9658" y="1752"/>
                  </a:lnTo>
                  <a:lnTo>
                    <a:pt x="9726" y="1775"/>
                  </a:lnTo>
                  <a:lnTo>
                    <a:pt x="9726" y="4095"/>
                  </a:lnTo>
                  <a:lnTo>
                    <a:pt x="9670" y="4095"/>
                  </a:lnTo>
                  <a:lnTo>
                    <a:pt x="9624" y="4118"/>
                  </a:lnTo>
                  <a:lnTo>
                    <a:pt x="9590" y="4141"/>
                  </a:lnTo>
                  <a:lnTo>
                    <a:pt x="9556" y="4175"/>
                  </a:lnTo>
                  <a:lnTo>
                    <a:pt x="9522" y="4209"/>
                  </a:lnTo>
                  <a:lnTo>
                    <a:pt x="9499" y="4254"/>
                  </a:lnTo>
                  <a:lnTo>
                    <a:pt x="9488" y="4300"/>
                  </a:lnTo>
                  <a:lnTo>
                    <a:pt x="9488" y="4345"/>
                  </a:lnTo>
                  <a:lnTo>
                    <a:pt x="9488" y="4402"/>
                  </a:lnTo>
                  <a:lnTo>
                    <a:pt x="9510" y="4448"/>
                  </a:lnTo>
                  <a:lnTo>
                    <a:pt x="9533" y="4493"/>
                  </a:lnTo>
                  <a:lnTo>
                    <a:pt x="9556" y="4527"/>
                  </a:lnTo>
                  <a:lnTo>
                    <a:pt x="9601" y="4562"/>
                  </a:lnTo>
                  <a:lnTo>
                    <a:pt x="9647" y="4584"/>
                  </a:lnTo>
                  <a:lnTo>
                    <a:pt x="9692" y="4596"/>
                  </a:lnTo>
                  <a:lnTo>
                    <a:pt x="9749" y="4607"/>
                  </a:lnTo>
                  <a:lnTo>
                    <a:pt x="9806" y="4596"/>
                  </a:lnTo>
                  <a:lnTo>
                    <a:pt x="9874" y="4573"/>
                  </a:lnTo>
                  <a:lnTo>
                    <a:pt x="9920" y="4539"/>
                  </a:lnTo>
                  <a:lnTo>
                    <a:pt x="9965" y="4482"/>
                  </a:lnTo>
                  <a:lnTo>
                    <a:pt x="11922" y="5619"/>
                  </a:lnTo>
                  <a:lnTo>
                    <a:pt x="11911" y="5654"/>
                  </a:lnTo>
                  <a:lnTo>
                    <a:pt x="11899" y="5699"/>
                  </a:lnTo>
                  <a:lnTo>
                    <a:pt x="11911" y="5733"/>
                  </a:lnTo>
                  <a:lnTo>
                    <a:pt x="11922" y="5779"/>
                  </a:lnTo>
                  <a:lnTo>
                    <a:pt x="11945" y="5813"/>
                  </a:lnTo>
                  <a:lnTo>
                    <a:pt x="11967" y="5847"/>
                  </a:lnTo>
                  <a:lnTo>
                    <a:pt x="12002" y="5870"/>
                  </a:lnTo>
                  <a:lnTo>
                    <a:pt x="12036" y="5892"/>
                  </a:lnTo>
                  <a:lnTo>
                    <a:pt x="12070" y="5904"/>
                  </a:lnTo>
                  <a:lnTo>
                    <a:pt x="12161" y="5904"/>
                  </a:lnTo>
                  <a:lnTo>
                    <a:pt x="12195" y="5892"/>
                  </a:lnTo>
                  <a:lnTo>
                    <a:pt x="12229" y="5870"/>
                  </a:lnTo>
                  <a:lnTo>
                    <a:pt x="12263" y="5847"/>
                  </a:lnTo>
                  <a:lnTo>
                    <a:pt x="12286" y="5813"/>
                  </a:lnTo>
                  <a:lnTo>
                    <a:pt x="12309" y="5779"/>
                  </a:lnTo>
                  <a:lnTo>
                    <a:pt x="12320" y="5733"/>
                  </a:lnTo>
                  <a:lnTo>
                    <a:pt x="12320" y="5699"/>
                  </a:lnTo>
                  <a:lnTo>
                    <a:pt x="12320" y="5654"/>
                  </a:lnTo>
                  <a:lnTo>
                    <a:pt x="12309" y="5619"/>
                  </a:lnTo>
                  <a:lnTo>
                    <a:pt x="14299" y="4459"/>
                  </a:lnTo>
                  <a:lnTo>
                    <a:pt x="14333" y="4505"/>
                  </a:lnTo>
                  <a:lnTo>
                    <a:pt x="14379" y="4539"/>
                  </a:lnTo>
                  <a:lnTo>
                    <a:pt x="14424" y="4550"/>
                  </a:lnTo>
                  <a:lnTo>
                    <a:pt x="14481" y="4562"/>
                  </a:lnTo>
                  <a:lnTo>
                    <a:pt x="14538" y="4550"/>
                  </a:lnTo>
                  <a:lnTo>
                    <a:pt x="14584" y="4539"/>
                  </a:lnTo>
                  <a:lnTo>
                    <a:pt x="14629" y="4505"/>
                  </a:lnTo>
                  <a:lnTo>
                    <a:pt x="14663" y="4459"/>
                  </a:lnTo>
                  <a:lnTo>
                    <a:pt x="16631" y="5597"/>
                  </a:lnTo>
                  <a:lnTo>
                    <a:pt x="16620" y="5642"/>
                  </a:lnTo>
                  <a:lnTo>
                    <a:pt x="16609" y="5699"/>
                  </a:lnTo>
                  <a:lnTo>
                    <a:pt x="16620" y="5745"/>
                  </a:lnTo>
                  <a:lnTo>
                    <a:pt x="16631" y="5779"/>
                  </a:lnTo>
                  <a:lnTo>
                    <a:pt x="16654" y="5824"/>
                  </a:lnTo>
                  <a:lnTo>
                    <a:pt x="16677" y="5858"/>
                  </a:lnTo>
                  <a:lnTo>
                    <a:pt x="16711" y="5892"/>
                  </a:lnTo>
                  <a:lnTo>
                    <a:pt x="16745" y="5915"/>
                  </a:lnTo>
                  <a:lnTo>
                    <a:pt x="16791" y="5927"/>
                  </a:lnTo>
                  <a:lnTo>
                    <a:pt x="16836" y="5938"/>
                  </a:lnTo>
                  <a:lnTo>
                    <a:pt x="16836" y="8247"/>
                  </a:lnTo>
                  <a:lnTo>
                    <a:pt x="16791" y="8247"/>
                  </a:lnTo>
                  <a:lnTo>
                    <a:pt x="16756" y="8270"/>
                  </a:lnTo>
                  <a:lnTo>
                    <a:pt x="16722" y="8281"/>
                  </a:lnTo>
                  <a:lnTo>
                    <a:pt x="16700" y="8315"/>
                  </a:lnTo>
                  <a:lnTo>
                    <a:pt x="16677" y="8338"/>
                  </a:lnTo>
                  <a:lnTo>
                    <a:pt x="16654" y="8372"/>
                  </a:lnTo>
                  <a:lnTo>
                    <a:pt x="16643" y="8406"/>
                  </a:lnTo>
                  <a:lnTo>
                    <a:pt x="16643" y="8452"/>
                  </a:lnTo>
                  <a:lnTo>
                    <a:pt x="16643" y="8486"/>
                  </a:lnTo>
                  <a:lnTo>
                    <a:pt x="16654" y="8532"/>
                  </a:lnTo>
                  <a:lnTo>
                    <a:pt x="14652" y="9692"/>
                  </a:lnTo>
                  <a:lnTo>
                    <a:pt x="14618" y="9646"/>
                  </a:lnTo>
                  <a:lnTo>
                    <a:pt x="14584" y="9624"/>
                  </a:lnTo>
                  <a:lnTo>
                    <a:pt x="14538" y="9601"/>
                  </a:lnTo>
                  <a:lnTo>
                    <a:pt x="14447" y="9601"/>
                  </a:lnTo>
                  <a:lnTo>
                    <a:pt x="14402" y="9612"/>
                  </a:lnTo>
                  <a:lnTo>
                    <a:pt x="14368" y="9635"/>
                  </a:lnTo>
                  <a:lnTo>
                    <a:pt x="14345" y="9658"/>
                  </a:lnTo>
                  <a:lnTo>
                    <a:pt x="14322" y="9692"/>
                  </a:lnTo>
                  <a:lnTo>
                    <a:pt x="14299" y="9726"/>
                  </a:lnTo>
                  <a:lnTo>
                    <a:pt x="14288" y="9760"/>
                  </a:lnTo>
                  <a:lnTo>
                    <a:pt x="14288" y="9806"/>
                  </a:lnTo>
                  <a:lnTo>
                    <a:pt x="14288" y="9840"/>
                  </a:lnTo>
                  <a:lnTo>
                    <a:pt x="14299" y="9874"/>
                  </a:lnTo>
                  <a:lnTo>
                    <a:pt x="14333" y="9931"/>
                  </a:lnTo>
                  <a:lnTo>
                    <a:pt x="14390" y="9976"/>
                  </a:lnTo>
                  <a:lnTo>
                    <a:pt x="14424" y="9988"/>
                  </a:lnTo>
                  <a:lnTo>
                    <a:pt x="14459" y="9999"/>
                  </a:lnTo>
                  <a:lnTo>
                    <a:pt x="14459" y="12285"/>
                  </a:lnTo>
                  <a:lnTo>
                    <a:pt x="14413" y="12297"/>
                  </a:lnTo>
                  <a:lnTo>
                    <a:pt x="14368" y="12320"/>
                  </a:lnTo>
                  <a:lnTo>
                    <a:pt x="14322" y="12342"/>
                  </a:lnTo>
                  <a:lnTo>
                    <a:pt x="14288" y="12376"/>
                  </a:lnTo>
                  <a:lnTo>
                    <a:pt x="14254" y="12411"/>
                  </a:lnTo>
                  <a:lnTo>
                    <a:pt x="14231" y="12456"/>
                  </a:lnTo>
                  <a:lnTo>
                    <a:pt x="14220" y="12502"/>
                  </a:lnTo>
                  <a:lnTo>
                    <a:pt x="14220" y="12558"/>
                  </a:lnTo>
                  <a:lnTo>
                    <a:pt x="14220" y="12615"/>
                  </a:lnTo>
                  <a:lnTo>
                    <a:pt x="14242" y="12661"/>
                  </a:lnTo>
                  <a:lnTo>
                    <a:pt x="14265" y="12706"/>
                  </a:lnTo>
                  <a:lnTo>
                    <a:pt x="14299" y="12752"/>
                  </a:lnTo>
                  <a:lnTo>
                    <a:pt x="14333" y="12775"/>
                  </a:lnTo>
                  <a:lnTo>
                    <a:pt x="14379" y="12809"/>
                  </a:lnTo>
                  <a:lnTo>
                    <a:pt x="14424" y="12820"/>
                  </a:lnTo>
                  <a:lnTo>
                    <a:pt x="14550" y="12820"/>
                  </a:lnTo>
                  <a:lnTo>
                    <a:pt x="14618" y="12786"/>
                  </a:lnTo>
                  <a:lnTo>
                    <a:pt x="14663" y="12752"/>
                  </a:lnTo>
                  <a:lnTo>
                    <a:pt x="14709" y="12695"/>
                  </a:lnTo>
                  <a:lnTo>
                    <a:pt x="16609" y="13798"/>
                  </a:lnTo>
                  <a:lnTo>
                    <a:pt x="16586" y="13844"/>
                  </a:lnTo>
                  <a:lnTo>
                    <a:pt x="16586" y="13901"/>
                  </a:lnTo>
                  <a:lnTo>
                    <a:pt x="16586" y="13958"/>
                  </a:lnTo>
                  <a:lnTo>
                    <a:pt x="16609" y="14003"/>
                  </a:lnTo>
                  <a:lnTo>
                    <a:pt x="16631" y="14049"/>
                  </a:lnTo>
                  <a:lnTo>
                    <a:pt x="16654" y="14094"/>
                  </a:lnTo>
                  <a:lnTo>
                    <a:pt x="16688" y="14117"/>
                  </a:lnTo>
                  <a:lnTo>
                    <a:pt x="16734" y="14151"/>
                  </a:lnTo>
                  <a:lnTo>
                    <a:pt x="16779" y="14162"/>
                  </a:lnTo>
                  <a:lnTo>
                    <a:pt x="16836" y="14174"/>
                  </a:lnTo>
                  <a:lnTo>
                    <a:pt x="16836" y="16449"/>
                  </a:lnTo>
                  <a:lnTo>
                    <a:pt x="16791" y="16449"/>
                  </a:lnTo>
                  <a:lnTo>
                    <a:pt x="16756" y="16472"/>
                  </a:lnTo>
                  <a:lnTo>
                    <a:pt x="16722" y="16483"/>
                  </a:lnTo>
                  <a:lnTo>
                    <a:pt x="16688" y="16517"/>
                  </a:lnTo>
                  <a:lnTo>
                    <a:pt x="16665" y="16551"/>
                  </a:lnTo>
                  <a:lnTo>
                    <a:pt x="16654" y="16585"/>
                  </a:lnTo>
                  <a:lnTo>
                    <a:pt x="16643" y="16619"/>
                  </a:lnTo>
                  <a:lnTo>
                    <a:pt x="16631" y="16665"/>
                  </a:lnTo>
                  <a:lnTo>
                    <a:pt x="16643" y="16699"/>
                  </a:lnTo>
                  <a:lnTo>
                    <a:pt x="16654" y="16745"/>
                  </a:lnTo>
                  <a:lnTo>
                    <a:pt x="14629" y="17916"/>
                  </a:lnTo>
                  <a:lnTo>
                    <a:pt x="14606" y="17882"/>
                  </a:lnTo>
                  <a:lnTo>
                    <a:pt x="14572" y="17859"/>
                  </a:lnTo>
                  <a:lnTo>
                    <a:pt x="14527" y="17837"/>
                  </a:lnTo>
                  <a:lnTo>
                    <a:pt x="14436" y="17837"/>
                  </a:lnTo>
                  <a:lnTo>
                    <a:pt x="14402" y="17859"/>
                  </a:lnTo>
                  <a:lnTo>
                    <a:pt x="14368" y="17882"/>
                  </a:lnTo>
                  <a:lnTo>
                    <a:pt x="14345" y="17905"/>
                  </a:lnTo>
                  <a:lnTo>
                    <a:pt x="12286" y="16722"/>
                  </a:lnTo>
                  <a:lnTo>
                    <a:pt x="12297" y="16665"/>
                  </a:lnTo>
                  <a:lnTo>
                    <a:pt x="12297" y="16619"/>
                  </a:lnTo>
                  <a:lnTo>
                    <a:pt x="12286" y="16585"/>
                  </a:lnTo>
                  <a:lnTo>
                    <a:pt x="12275" y="16551"/>
                  </a:lnTo>
                  <a:lnTo>
                    <a:pt x="12252" y="16528"/>
                  </a:lnTo>
                  <a:lnTo>
                    <a:pt x="12218" y="16506"/>
                  </a:lnTo>
                  <a:lnTo>
                    <a:pt x="12184" y="16483"/>
                  </a:lnTo>
                  <a:lnTo>
                    <a:pt x="12149" y="16472"/>
                  </a:lnTo>
                  <a:lnTo>
                    <a:pt x="12081" y="16472"/>
                  </a:lnTo>
                  <a:lnTo>
                    <a:pt x="12036" y="16483"/>
                  </a:lnTo>
                  <a:lnTo>
                    <a:pt x="12013" y="16506"/>
                  </a:lnTo>
                  <a:lnTo>
                    <a:pt x="11979" y="16528"/>
                  </a:lnTo>
                  <a:lnTo>
                    <a:pt x="11956" y="16551"/>
                  </a:lnTo>
                  <a:lnTo>
                    <a:pt x="11945" y="16585"/>
                  </a:lnTo>
                  <a:lnTo>
                    <a:pt x="11933" y="16619"/>
                  </a:lnTo>
                  <a:lnTo>
                    <a:pt x="11922" y="16665"/>
                  </a:lnTo>
                  <a:lnTo>
                    <a:pt x="11933" y="16722"/>
                  </a:lnTo>
                  <a:lnTo>
                    <a:pt x="9886" y="17905"/>
                  </a:lnTo>
                  <a:lnTo>
                    <a:pt x="9863" y="17882"/>
                  </a:lnTo>
                  <a:lnTo>
                    <a:pt x="9829" y="17848"/>
                  </a:lnTo>
                  <a:lnTo>
                    <a:pt x="9783" y="17837"/>
                  </a:lnTo>
                  <a:lnTo>
                    <a:pt x="9704" y="17837"/>
                  </a:lnTo>
                  <a:lnTo>
                    <a:pt x="9658" y="17848"/>
                  </a:lnTo>
                  <a:lnTo>
                    <a:pt x="9624" y="17882"/>
                  </a:lnTo>
                  <a:lnTo>
                    <a:pt x="9601" y="17905"/>
                  </a:lnTo>
                  <a:lnTo>
                    <a:pt x="7611" y="16756"/>
                  </a:lnTo>
                  <a:lnTo>
                    <a:pt x="7622" y="16710"/>
                  </a:lnTo>
                  <a:lnTo>
                    <a:pt x="7622" y="16665"/>
                  </a:lnTo>
                  <a:lnTo>
                    <a:pt x="7622" y="16619"/>
                  </a:lnTo>
                  <a:lnTo>
                    <a:pt x="7611" y="16574"/>
                  </a:lnTo>
                  <a:lnTo>
                    <a:pt x="7588" y="16528"/>
                  </a:lnTo>
                  <a:lnTo>
                    <a:pt x="7554" y="16494"/>
                  </a:lnTo>
                  <a:lnTo>
                    <a:pt x="7531" y="16460"/>
                  </a:lnTo>
                  <a:lnTo>
                    <a:pt x="7485" y="16437"/>
                  </a:lnTo>
                  <a:lnTo>
                    <a:pt x="7440" y="16426"/>
                  </a:lnTo>
                  <a:lnTo>
                    <a:pt x="7394" y="16415"/>
                  </a:lnTo>
                  <a:lnTo>
                    <a:pt x="7394" y="14117"/>
                  </a:lnTo>
                  <a:lnTo>
                    <a:pt x="7440" y="14117"/>
                  </a:lnTo>
                  <a:lnTo>
                    <a:pt x="7474" y="14094"/>
                  </a:lnTo>
                  <a:lnTo>
                    <a:pt x="7508" y="14071"/>
                  </a:lnTo>
                  <a:lnTo>
                    <a:pt x="7531" y="14049"/>
                  </a:lnTo>
                  <a:lnTo>
                    <a:pt x="7565" y="14015"/>
                  </a:lnTo>
                  <a:lnTo>
                    <a:pt x="7576" y="13980"/>
                  </a:lnTo>
                  <a:lnTo>
                    <a:pt x="7588" y="13946"/>
                  </a:lnTo>
                  <a:lnTo>
                    <a:pt x="7588" y="13901"/>
                  </a:lnTo>
                  <a:lnTo>
                    <a:pt x="7588" y="13867"/>
                  </a:lnTo>
                  <a:lnTo>
                    <a:pt x="7576" y="13821"/>
                  </a:lnTo>
                  <a:lnTo>
                    <a:pt x="9590" y="12661"/>
                  </a:lnTo>
                  <a:lnTo>
                    <a:pt x="9613" y="12695"/>
                  </a:lnTo>
                  <a:lnTo>
                    <a:pt x="9658" y="12729"/>
                  </a:lnTo>
                  <a:lnTo>
                    <a:pt x="9692" y="12740"/>
                  </a:lnTo>
                  <a:lnTo>
                    <a:pt x="9749" y="12752"/>
                  </a:lnTo>
                  <a:lnTo>
                    <a:pt x="9783" y="12740"/>
                  </a:lnTo>
                  <a:lnTo>
                    <a:pt x="9817" y="12729"/>
                  </a:lnTo>
                  <a:lnTo>
                    <a:pt x="9852" y="12718"/>
                  </a:lnTo>
                  <a:lnTo>
                    <a:pt x="9874" y="12695"/>
                  </a:lnTo>
                  <a:lnTo>
                    <a:pt x="9897" y="12661"/>
                  </a:lnTo>
                  <a:lnTo>
                    <a:pt x="9920" y="12627"/>
                  </a:lnTo>
                  <a:lnTo>
                    <a:pt x="9931" y="12593"/>
                  </a:lnTo>
                  <a:lnTo>
                    <a:pt x="9931" y="12558"/>
                  </a:lnTo>
                  <a:lnTo>
                    <a:pt x="9920" y="12490"/>
                  </a:lnTo>
                  <a:lnTo>
                    <a:pt x="9886" y="12433"/>
                  </a:lnTo>
                  <a:lnTo>
                    <a:pt x="9829" y="12388"/>
                  </a:lnTo>
                  <a:lnTo>
                    <a:pt x="9772" y="12365"/>
                  </a:lnTo>
                  <a:lnTo>
                    <a:pt x="9772" y="10022"/>
                  </a:lnTo>
                  <a:lnTo>
                    <a:pt x="9806" y="10010"/>
                  </a:lnTo>
                  <a:lnTo>
                    <a:pt x="9840" y="9999"/>
                  </a:lnTo>
                  <a:lnTo>
                    <a:pt x="9874" y="9976"/>
                  </a:lnTo>
                  <a:lnTo>
                    <a:pt x="9908" y="9942"/>
                  </a:lnTo>
                  <a:lnTo>
                    <a:pt x="9931" y="9919"/>
                  </a:lnTo>
                  <a:lnTo>
                    <a:pt x="9954" y="9885"/>
                  </a:lnTo>
                  <a:lnTo>
                    <a:pt x="9965" y="9840"/>
                  </a:lnTo>
                  <a:lnTo>
                    <a:pt x="9965" y="9806"/>
                  </a:lnTo>
                  <a:lnTo>
                    <a:pt x="9954" y="9760"/>
                  </a:lnTo>
                  <a:lnTo>
                    <a:pt x="9943" y="9715"/>
                  </a:lnTo>
                  <a:lnTo>
                    <a:pt x="9931" y="9680"/>
                  </a:lnTo>
                  <a:lnTo>
                    <a:pt x="9897" y="9646"/>
                  </a:lnTo>
                  <a:lnTo>
                    <a:pt x="9863" y="9612"/>
                  </a:lnTo>
                  <a:lnTo>
                    <a:pt x="9829" y="9601"/>
                  </a:lnTo>
                  <a:lnTo>
                    <a:pt x="9783" y="9589"/>
                  </a:lnTo>
                  <a:lnTo>
                    <a:pt x="9749" y="9578"/>
                  </a:lnTo>
                  <a:lnTo>
                    <a:pt x="9692" y="9589"/>
                  </a:lnTo>
                  <a:lnTo>
                    <a:pt x="9635" y="9601"/>
                  </a:lnTo>
                  <a:lnTo>
                    <a:pt x="9601" y="9635"/>
                  </a:lnTo>
                  <a:lnTo>
                    <a:pt x="9567" y="9680"/>
                  </a:lnTo>
                  <a:lnTo>
                    <a:pt x="7599" y="8543"/>
                  </a:lnTo>
                  <a:lnTo>
                    <a:pt x="7611" y="8497"/>
                  </a:lnTo>
                  <a:lnTo>
                    <a:pt x="7622" y="8452"/>
                  </a:lnTo>
                  <a:lnTo>
                    <a:pt x="7611" y="8406"/>
                  </a:lnTo>
                  <a:lnTo>
                    <a:pt x="7599" y="8361"/>
                  </a:lnTo>
                  <a:lnTo>
                    <a:pt x="7576" y="8315"/>
                  </a:lnTo>
                  <a:lnTo>
                    <a:pt x="7542" y="8281"/>
                  </a:lnTo>
                  <a:lnTo>
                    <a:pt x="7508" y="8247"/>
                  </a:lnTo>
                  <a:lnTo>
                    <a:pt x="7474" y="8224"/>
                  </a:lnTo>
                  <a:lnTo>
                    <a:pt x="7429" y="8213"/>
                  </a:lnTo>
                  <a:lnTo>
                    <a:pt x="7372" y="8202"/>
                  </a:lnTo>
                  <a:lnTo>
                    <a:pt x="7326" y="8213"/>
                  </a:lnTo>
                  <a:lnTo>
                    <a:pt x="7281" y="8224"/>
                  </a:lnTo>
                  <a:lnTo>
                    <a:pt x="7235" y="8247"/>
                  </a:lnTo>
                  <a:lnTo>
                    <a:pt x="7201" y="8281"/>
                  </a:lnTo>
                  <a:lnTo>
                    <a:pt x="7167" y="8315"/>
                  </a:lnTo>
                  <a:lnTo>
                    <a:pt x="7144" y="8361"/>
                  </a:lnTo>
                  <a:lnTo>
                    <a:pt x="7133" y="8406"/>
                  </a:lnTo>
                  <a:lnTo>
                    <a:pt x="7133" y="8452"/>
                  </a:lnTo>
                  <a:lnTo>
                    <a:pt x="7133" y="8497"/>
                  </a:lnTo>
                  <a:lnTo>
                    <a:pt x="7144" y="8543"/>
                  </a:lnTo>
                  <a:lnTo>
                    <a:pt x="5199" y="9669"/>
                  </a:lnTo>
                  <a:lnTo>
                    <a:pt x="5165" y="9624"/>
                  </a:lnTo>
                  <a:lnTo>
                    <a:pt x="5119" y="9589"/>
                  </a:lnTo>
                  <a:lnTo>
                    <a:pt x="5063" y="9567"/>
                  </a:lnTo>
                  <a:lnTo>
                    <a:pt x="4949" y="9567"/>
                  </a:lnTo>
                  <a:lnTo>
                    <a:pt x="4892" y="9589"/>
                  </a:lnTo>
                  <a:lnTo>
                    <a:pt x="4846" y="9624"/>
                  </a:lnTo>
                  <a:lnTo>
                    <a:pt x="4801" y="9669"/>
                  </a:lnTo>
                  <a:lnTo>
                    <a:pt x="2810" y="8520"/>
                  </a:lnTo>
                  <a:lnTo>
                    <a:pt x="2833" y="8452"/>
                  </a:lnTo>
                  <a:lnTo>
                    <a:pt x="2822" y="8418"/>
                  </a:lnTo>
                  <a:lnTo>
                    <a:pt x="2810" y="8372"/>
                  </a:lnTo>
                  <a:lnTo>
                    <a:pt x="2799" y="8338"/>
                  </a:lnTo>
                  <a:lnTo>
                    <a:pt x="2776" y="8315"/>
                  </a:lnTo>
                  <a:lnTo>
                    <a:pt x="2742" y="8293"/>
                  </a:lnTo>
                  <a:lnTo>
                    <a:pt x="2708" y="8270"/>
                  </a:lnTo>
                  <a:lnTo>
                    <a:pt x="2674" y="8259"/>
                  </a:lnTo>
                  <a:lnTo>
                    <a:pt x="2594" y="8259"/>
                  </a:lnTo>
                  <a:lnTo>
                    <a:pt x="2560" y="8270"/>
                  </a:lnTo>
                  <a:lnTo>
                    <a:pt x="2526" y="8293"/>
                  </a:lnTo>
                  <a:lnTo>
                    <a:pt x="2492" y="8315"/>
                  </a:lnTo>
                  <a:lnTo>
                    <a:pt x="2469" y="8338"/>
                  </a:lnTo>
                  <a:lnTo>
                    <a:pt x="2458" y="8372"/>
                  </a:lnTo>
                  <a:lnTo>
                    <a:pt x="2446" y="8418"/>
                  </a:lnTo>
                  <a:lnTo>
                    <a:pt x="2435" y="8452"/>
                  </a:lnTo>
                  <a:lnTo>
                    <a:pt x="2446" y="8520"/>
                  </a:lnTo>
                  <a:lnTo>
                    <a:pt x="478" y="9658"/>
                  </a:lnTo>
                  <a:lnTo>
                    <a:pt x="433" y="9612"/>
                  </a:lnTo>
                  <a:lnTo>
                    <a:pt x="376" y="9578"/>
                  </a:lnTo>
                  <a:lnTo>
                    <a:pt x="319" y="9555"/>
                  </a:lnTo>
                  <a:lnTo>
                    <a:pt x="251" y="9544"/>
                  </a:lnTo>
                  <a:lnTo>
                    <a:pt x="205" y="9544"/>
                  </a:lnTo>
                  <a:lnTo>
                    <a:pt x="160" y="9567"/>
                  </a:lnTo>
                  <a:lnTo>
                    <a:pt x="114" y="9589"/>
                  </a:lnTo>
                  <a:lnTo>
                    <a:pt x="69" y="9612"/>
                  </a:lnTo>
                  <a:lnTo>
                    <a:pt x="46" y="9658"/>
                  </a:lnTo>
                  <a:lnTo>
                    <a:pt x="12" y="9703"/>
                  </a:lnTo>
                  <a:lnTo>
                    <a:pt x="0" y="9749"/>
                  </a:lnTo>
                  <a:lnTo>
                    <a:pt x="0" y="9806"/>
                  </a:lnTo>
                  <a:lnTo>
                    <a:pt x="0" y="9851"/>
                  </a:lnTo>
                  <a:lnTo>
                    <a:pt x="12" y="9897"/>
                  </a:lnTo>
                  <a:lnTo>
                    <a:pt x="35" y="9942"/>
                  </a:lnTo>
                  <a:lnTo>
                    <a:pt x="69" y="9976"/>
                  </a:lnTo>
                  <a:lnTo>
                    <a:pt x="103" y="10010"/>
                  </a:lnTo>
                  <a:lnTo>
                    <a:pt x="148" y="10033"/>
                  </a:lnTo>
                  <a:lnTo>
                    <a:pt x="194" y="10056"/>
                  </a:lnTo>
                  <a:lnTo>
                    <a:pt x="239" y="10056"/>
                  </a:lnTo>
                  <a:lnTo>
                    <a:pt x="239" y="12320"/>
                  </a:lnTo>
                  <a:lnTo>
                    <a:pt x="194" y="12331"/>
                  </a:lnTo>
                  <a:lnTo>
                    <a:pt x="160" y="12342"/>
                  </a:lnTo>
                  <a:lnTo>
                    <a:pt x="114" y="12365"/>
                  </a:lnTo>
                  <a:lnTo>
                    <a:pt x="80" y="12399"/>
                  </a:lnTo>
                  <a:lnTo>
                    <a:pt x="57" y="12433"/>
                  </a:lnTo>
                  <a:lnTo>
                    <a:pt x="35" y="12467"/>
                  </a:lnTo>
                  <a:lnTo>
                    <a:pt x="23" y="12513"/>
                  </a:lnTo>
                  <a:lnTo>
                    <a:pt x="23" y="12558"/>
                  </a:lnTo>
                  <a:lnTo>
                    <a:pt x="23" y="12604"/>
                  </a:lnTo>
                  <a:lnTo>
                    <a:pt x="35" y="12649"/>
                  </a:lnTo>
                  <a:lnTo>
                    <a:pt x="57" y="12684"/>
                  </a:lnTo>
                  <a:lnTo>
                    <a:pt x="91" y="12729"/>
                  </a:lnTo>
                  <a:lnTo>
                    <a:pt x="126" y="12752"/>
                  </a:lnTo>
                  <a:lnTo>
                    <a:pt x="160" y="12775"/>
                  </a:lnTo>
                  <a:lnTo>
                    <a:pt x="205" y="12786"/>
                  </a:lnTo>
                  <a:lnTo>
                    <a:pt x="251" y="12797"/>
                  </a:lnTo>
                  <a:lnTo>
                    <a:pt x="319" y="12786"/>
                  </a:lnTo>
                  <a:lnTo>
                    <a:pt x="376" y="12763"/>
                  </a:lnTo>
                  <a:lnTo>
                    <a:pt x="421" y="12729"/>
                  </a:lnTo>
                  <a:lnTo>
                    <a:pt x="455" y="12684"/>
                  </a:lnTo>
                  <a:lnTo>
                    <a:pt x="2389" y="13798"/>
                  </a:lnTo>
                  <a:lnTo>
                    <a:pt x="2367" y="13844"/>
                  </a:lnTo>
                  <a:lnTo>
                    <a:pt x="2367" y="13901"/>
                  </a:lnTo>
                  <a:lnTo>
                    <a:pt x="2367" y="13958"/>
                  </a:lnTo>
                  <a:lnTo>
                    <a:pt x="2389" y="14003"/>
                  </a:lnTo>
                  <a:lnTo>
                    <a:pt x="2412" y="14049"/>
                  </a:lnTo>
                  <a:lnTo>
                    <a:pt x="2435" y="14083"/>
                  </a:lnTo>
                  <a:lnTo>
                    <a:pt x="2469" y="14117"/>
                  </a:lnTo>
                  <a:lnTo>
                    <a:pt x="2514" y="14140"/>
                  </a:lnTo>
                  <a:lnTo>
                    <a:pt x="2560" y="14162"/>
                  </a:lnTo>
                  <a:lnTo>
                    <a:pt x="2617" y="14174"/>
                  </a:lnTo>
                  <a:lnTo>
                    <a:pt x="2617" y="16494"/>
                  </a:lnTo>
                  <a:lnTo>
                    <a:pt x="2560" y="16517"/>
                  </a:lnTo>
                  <a:lnTo>
                    <a:pt x="2514" y="16551"/>
                  </a:lnTo>
                  <a:lnTo>
                    <a:pt x="2480" y="16608"/>
                  </a:lnTo>
                  <a:lnTo>
                    <a:pt x="2469" y="16665"/>
                  </a:lnTo>
                  <a:lnTo>
                    <a:pt x="2480" y="16722"/>
                  </a:lnTo>
                  <a:lnTo>
                    <a:pt x="2514" y="16779"/>
                  </a:lnTo>
                  <a:lnTo>
                    <a:pt x="2571" y="16813"/>
                  </a:lnTo>
                  <a:lnTo>
                    <a:pt x="2628" y="16824"/>
                  </a:lnTo>
                  <a:lnTo>
                    <a:pt x="2674" y="16824"/>
                  </a:lnTo>
                  <a:lnTo>
                    <a:pt x="2708" y="16813"/>
                  </a:lnTo>
                  <a:lnTo>
                    <a:pt x="2742" y="16790"/>
                  </a:lnTo>
                  <a:lnTo>
                    <a:pt x="2765" y="16756"/>
                  </a:lnTo>
                  <a:lnTo>
                    <a:pt x="4812" y="17939"/>
                  </a:lnTo>
                  <a:lnTo>
                    <a:pt x="4801" y="17973"/>
                  </a:lnTo>
                  <a:lnTo>
                    <a:pt x="4801" y="18007"/>
                  </a:lnTo>
                  <a:lnTo>
                    <a:pt x="4801" y="18053"/>
                  </a:lnTo>
                  <a:lnTo>
                    <a:pt x="4812" y="18087"/>
                  </a:lnTo>
                  <a:lnTo>
                    <a:pt x="4835" y="18121"/>
                  </a:lnTo>
                  <a:lnTo>
                    <a:pt x="4858" y="18155"/>
                  </a:lnTo>
                  <a:lnTo>
                    <a:pt x="4892" y="18178"/>
                  </a:lnTo>
                  <a:lnTo>
                    <a:pt x="4926" y="18201"/>
                  </a:lnTo>
                  <a:lnTo>
                    <a:pt x="4960" y="18212"/>
                  </a:lnTo>
                  <a:lnTo>
                    <a:pt x="5040" y="18212"/>
                  </a:lnTo>
                  <a:lnTo>
                    <a:pt x="5085" y="18201"/>
                  </a:lnTo>
                  <a:lnTo>
                    <a:pt x="5119" y="18178"/>
                  </a:lnTo>
                  <a:lnTo>
                    <a:pt x="5154" y="18155"/>
                  </a:lnTo>
                  <a:lnTo>
                    <a:pt x="5176" y="18121"/>
                  </a:lnTo>
                  <a:lnTo>
                    <a:pt x="5199" y="18087"/>
                  </a:lnTo>
                  <a:lnTo>
                    <a:pt x="5210" y="18053"/>
                  </a:lnTo>
                  <a:lnTo>
                    <a:pt x="5210" y="18007"/>
                  </a:lnTo>
                  <a:lnTo>
                    <a:pt x="5210" y="17973"/>
                  </a:lnTo>
                  <a:lnTo>
                    <a:pt x="5199" y="17939"/>
                  </a:lnTo>
                  <a:lnTo>
                    <a:pt x="7167" y="16801"/>
                  </a:lnTo>
                  <a:lnTo>
                    <a:pt x="7201" y="16847"/>
                  </a:lnTo>
                  <a:lnTo>
                    <a:pt x="7258" y="16881"/>
                  </a:lnTo>
                  <a:lnTo>
                    <a:pt x="7315" y="16904"/>
                  </a:lnTo>
                  <a:lnTo>
                    <a:pt x="7372" y="16915"/>
                  </a:lnTo>
                  <a:lnTo>
                    <a:pt x="7440" y="16904"/>
                  </a:lnTo>
                  <a:lnTo>
                    <a:pt x="7497" y="16881"/>
                  </a:lnTo>
                  <a:lnTo>
                    <a:pt x="7542" y="16847"/>
                  </a:lnTo>
                  <a:lnTo>
                    <a:pt x="7588" y="16801"/>
                  </a:lnTo>
                  <a:lnTo>
                    <a:pt x="9579" y="17950"/>
                  </a:lnTo>
                  <a:lnTo>
                    <a:pt x="9567" y="18007"/>
                  </a:lnTo>
                  <a:lnTo>
                    <a:pt x="9579" y="18076"/>
                  </a:lnTo>
                  <a:lnTo>
                    <a:pt x="9613" y="18132"/>
                  </a:lnTo>
                  <a:lnTo>
                    <a:pt x="9658" y="18167"/>
                  </a:lnTo>
                  <a:lnTo>
                    <a:pt x="9726" y="18189"/>
                  </a:lnTo>
                  <a:lnTo>
                    <a:pt x="9726" y="20521"/>
                  </a:lnTo>
                  <a:lnTo>
                    <a:pt x="9681" y="20533"/>
                  </a:lnTo>
                  <a:lnTo>
                    <a:pt x="9635" y="20544"/>
                  </a:lnTo>
                  <a:lnTo>
                    <a:pt x="9590" y="20567"/>
                  </a:lnTo>
                  <a:lnTo>
                    <a:pt x="9556" y="20601"/>
                  </a:lnTo>
                  <a:lnTo>
                    <a:pt x="9533" y="20635"/>
                  </a:lnTo>
                  <a:lnTo>
                    <a:pt x="9510" y="20680"/>
                  </a:lnTo>
                  <a:lnTo>
                    <a:pt x="9499" y="20715"/>
                  </a:lnTo>
                  <a:lnTo>
                    <a:pt x="9499" y="20771"/>
                  </a:lnTo>
                  <a:lnTo>
                    <a:pt x="9499" y="20817"/>
                  </a:lnTo>
                  <a:lnTo>
                    <a:pt x="9510" y="20862"/>
                  </a:lnTo>
                  <a:lnTo>
                    <a:pt x="7554" y="21989"/>
                  </a:lnTo>
                  <a:lnTo>
                    <a:pt x="7520" y="21955"/>
                  </a:lnTo>
                  <a:lnTo>
                    <a:pt x="7474" y="21920"/>
                  </a:lnTo>
                  <a:lnTo>
                    <a:pt x="7429" y="21898"/>
                  </a:lnTo>
                  <a:lnTo>
                    <a:pt x="7315" y="21898"/>
                  </a:lnTo>
                  <a:lnTo>
                    <a:pt x="7269" y="21920"/>
                  </a:lnTo>
                  <a:lnTo>
                    <a:pt x="7224" y="21955"/>
                  </a:lnTo>
                  <a:lnTo>
                    <a:pt x="7190" y="21989"/>
                  </a:lnTo>
                  <a:lnTo>
                    <a:pt x="5222" y="20862"/>
                  </a:lnTo>
                  <a:lnTo>
                    <a:pt x="5245" y="20817"/>
                  </a:lnTo>
                  <a:lnTo>
                    <a:pt x="5245" y="20771"/>
                  </a:lnTo>
                  <a:lnTo>
                    <a:pt x="5245" y="20715"/>
                  </a:lnTo>
                  <a:lnTo>
                    <a:pt x="5222" y="20669"/>
                  </a:lnTo>
                  <a:lnTo>
                    <a:pt x="5199" y="20635"/>
                  </a:lnTo>
                  <a:lnTo>
                    <a:pt x="5176" y="20601"/>
                  </a:lnTo>
                  <a:lnTo>
                    <a:pt x="5142" y="20567"/>
                  </a:lnTo>
                  <a:lnTo>
                    <a:pt x="5097" y="20544"/>
                  </a:lnTo>
                  <a:lnTo>
                    <a:pt x="5051" y="20533"/>
                  </a:lnTo>
                  <a:lnTo>
                    <a:pt x="5006" y="20521"/>
                  </a:lnTo>
                  <a:lnTo>
                    <a:pt x="4960" y="20533"/>
                  </a:lnTo>
                  <a:lnTo>
                    <a:pt x="4915" y="20544"/>
                  </a:lnTo>
                  <a:lnTo>
                    <a:pt x="4869" y="20567"/>
                  </a:lnTo>
                  <a:lnTo>
                    <a:pt x="4835" y="20601"/>
                  </a:lnTo>
                  <a:lnTo>
                    <a:pt x="4801" y="20635"/>
                  </a:lnTo>
                  <a:lnTo>
                    <a:pt x="4778" y="20669"/>
                  </a:lnTo>
                  <a:lnTo>
                    <a:pt x="4767" y="20715"/>
                  </a:lnTo>
                  <a:lnTo>
                    <a:pt x="4767" y="20771"/>
                  </a:lnTo>
                  <a:lnTo>
                    <a:pt x="4767" y="20817"/>
                  </a:lnTo>
                  <a:lnTo>
                    <a:pt x="4778" y="20862"/>
                  </a:lnTo>
                  <a:lnTo>
                    <a:pt x="2833" y="21977"/>
                  </a:lnTo>
                  <a:lnTo>
                    <a:pt x="2799" y="21932"/>
                  </a:lnTo>
                  <a:lnTo>
                    <a:pt x="2753" y="21898"/>
                  </a:lnTo>
                  <a:lnTo>
                    <a:pt x="2696" y="21875"/>
                  </a:lnTo>
                  <a:lnTo>
                    <a:pt x="2583" y="21875"/>
                  </a:lnTo>
                  <a:lnTo>
                    <a:pt x="2537" y="21886"/>
                  </a:lnTo>
                  <a:lnTo>
                    <a:pt x="2492" y="21909"/>
                  </a:lnTo>
                  <a:lnTo>
                    <a:pt x="2458" y="21943"/>
                  </a:lnTo>
                  <a:lnTo>
                    <a:pt x="2435" y="21977"/>
                  </a:lnTo>
                  <a:lnTo>
                    <a:pt x="2412" y="22023"/>
                  </a:lnTo>
                  <a:lnTo>
                    <a:pt x="2389" y="22068"/>
                  </a:lnTo>
                  <a:lnTo>
                    <a:pt x="2389" y="22114"/>
                  </a:lnTo>
                  <a:lnTo>
                    <a:pt x="2389" y="22159"/>
                  </a:lnTo>
                  <a:lnTo>
                    <a:pt x="2412" y="22205"/>
                  </a:lnTo>
                  <a:lnTo>
                    <a:pt x="2423" y="22239"/>
                  </a:lnTo>
                  <a:lnTo>
                    <a:pt x="2458" y="22284"/>
                  </a:lnTo>
                  <a:lnTo>
                    <a:pt x="2492" y="22307"/>
                  </a:lnTo>
                  <a:lnTo>
                    <a:pt x="2526" y="22330"/>
                  </a:lnTo>
                  <a:lnTo>
                    <a:pt x="2571" y="22353"/>
                  </a:lnTo>
                  <a:lnTo>
                    <a:pt x="2617" y="22353"/>
                  </a:lnTo>
                  <a:lnTo>
                    <a:pt x="2617" y="24650"/>
                  </a:lnTo>
                  <a:lnTo>
                    <a:pt x="2571" y="24662"/>
                  </a:lnTo>
                  <a:lnTo>
                    <a:pt x="2537" y="24673"/>
                  </a:lnTo>
                  <a:lnTo>
                    <a:pt x="2503" y="24696"/>
                  </a:lnTo>
                  <a:lnTo>
                    <a:pt x="2469" y="24719"/>
                  </a:lnTo>
                  <a:lnTo>
                    <a:pt x="2446" y="24753"/>
                  </a:lnTo>
                  <a:lnTo>
                    <a:pt x="2423" y="24787"/>
                  </a:lnTo>
                  <a:lnTo>
                    <a:pt x="2412" y="24832"/>
                  </a:lnTo>
                  <a:lnTo>
                    <a:pt x="2412" y="24867"/>
                  </a:lnTo>
                  <a:lnTo>
                    <a:pt x="2412" y="24912"/>
                  </a:lnTo>
                  <a:lnTo>
                    <a:pt x="2423" y="24958"/>
                  </a:lnTo>
                  <a:lnTo>
                    <a:pt x="1639" y="25413"/>
                  </a:lnTo>
                  <a:lnTo>
                    <a:pt x="1730" y="25413"/>
                  </a:lnTo>
                  <a:lnTo>
                    <a:pt x="2446" y="24992"/>
                  </a:lnTo>
                  <a:lnTo>
                    <a:pt x="2480" y="25037"/>
                  </a:lnTo>
                  <a:lnTo>
                    <a:pt x="2526" y="25071"/>
                  </a:lnTo>
                  <a:lnTo>
                    <a:pt x="2583" y="25083"/>
                  </a:lnTo>
                  <a:lnTo>
                    <a:pt x="2628" y="25094"/>
                  </a:lnTo>
                  <a:lnTo>
                    <a:pt x="2685" y="25083"/>
                  </a:lnTo>
                  <a:lnTo>
                    <a:pt x="2742" y="25071"/>
                  </a:lnTo>
                  <a:lnTo>
                    <a:pt x="2787" y="25037"/>
                  </a:lnTo>
                  <a:lnTo>
                    <a:pt x="2822" y="24992"/>
                  </a:lnTo>
                  <a:lnTo>
                    <a:pt x="3538" y="25413"/>
                  </a:lnTo>
                  <a:lnTo>
                    <a:pt x="3629" y="25413"/>
                  </a:lnTo>
                  <a:lnTo>
                    <a:pt x="2844" y="24958"/>
                  </a:lnTo>
                  <a:lnTo>
                    <a:pt x="2856" y="24912"/>
                  </a:lnTo>
                  <a:lnTo>
                    <a:pt x="2856" y="24867"/>
                  </a:lnTo>
                  <a:lnTo>
                    <a:pt x="2856" y="24832"/>
                  </a:lnTo>
                  <a:lnTo>
                    <a:pt x="2844" y="24787"/>
                  </a:lnTo>
                  <a:lnTo>
                    <a:pt x="2822" y="24753"/>
                  </a:lnTo>
                  <a:lnTo>
                    <a:pt x="2799" y="24719"/>
                  </a:lnTo>
                  <a:lnTo>
                    <a:pt x="2765" y="24696"/>
                  </a:lnTo>
                  <a:lnTo>
                    <a:pt x="2731" y="24673"/>
                  </a:lnTo>
                  <a:lnTo>
                    <a:pt x="2696" y="24662"/>
                  </a:lnTo>
                  <a:lnTo>
                    <a:pt x="2662" y="24650"/>
                  </a:lnTo>
                  <a:lnTo>
                    <a:pt x="2662" y="22353"/>
                  </a:lnTo>
                  <a:lnTo>
                    <a:pt x="2696" y="22353"/>
                  </a:lnTo>
                  <a:lnTo>
                    <a:pt x="2742" y="22330"/>
                  </a:lnTo>
                  <a:lnTo>
                    <a:pt x="2776" y="22307"/>
                  </a:lnTo>
                  <a:lnTo>
                    <a:pt x="2810" y="22273"/>
                  </a:lnTo>
                  <a:lnTo>
                    <a:pt x="2844" y="22239"/>
                  </a:lnTo>
                  <a:lnTo>
                    <a:pt x="2856" y="22205"/>
                  </a:lnTo>
                  <a:lnTo>
                    <a:pt x="2878" y="22159"/>
                  </a:lnTo>
                  <a:lnTo>
                    <a:pt x="2878" y="22114"/>
                  </a:lnTo>
                  <a:lnTo>
                    <a:pt x="2878" y="22068"/>
                  </a:lnTo>
                  <a:lnTo>
                    <a:pt x="2856" y="22023"/>
                  </a:lnTo>
                  <a:lnTo>
                    <a:pt x="4801" y="20897"/>
                  </a:lnTo>
                  <a:lnTo>
                    <a:pt x="4835" y="20942"/>
                  </a:lnTo>
                  <a:lnTo>
                    <a:pt x="4892" y="20976"/>
                  </a:lnTo>
                  <a:lnTo>
                    <a:pt x="4937" y="20999"/>
                  </a:lnTo>
                  <a:lnTo>
                    <a:pt x="5006" y="21010"/>
                  </a:lnTo>
                  <a:lnTo>
                    <a:pt x="5063" y="20999"/>
                  </a:lnTo>
                  <a:lnTo>
                    <a:pt x="5119" y="20976"/>
                  </a:lnTo>
                  <a:lnTo>
                    <a:pt x="5165" y="20942"/>
                  </a:lnTo>
                  <a:lnTo>
                    <a:pt x="5210" y="20897"/>
                  </a:lnTo>
                  <a:lnTo>
                    <a:pt x="7167" y="22034"/>
                  </a:lnTo>
                  <a:lnTo>
                    <a:pt x="7156" y="22068"/>
                  </a:lnTo>
                  <a:lnTo>
                    <a:pt x="7156" y="22114"/>
                  </a:lnTo>
                  <a:lnTo>
                    <a:pt x="7156" y="22159"/>
                  </a:lnTo>
                  <a:lnTo>
                    <a:pt x="7167" y="22193"/>
                  </a:lnTo>
                  <a:lnTo>
                    <a:pt x="7190" y="22228"/>
                  </a:lnTo>
                  <a:lnTo>
                    <a:pt x="7212" y="22262"/>
                  </a:lnTo>
                  <a:lnTo>
                    <a:pt x="7235" y="22284"/>
                  </a:lnTo>
                  <a:lnTo>
                    <a:pt x="7269" y="22307"/>
                  </a:lnTo>
                  <a:lnTo>
                    <a:pt x="7315" y="22330"/>
                  </a:lnTo>
                  <a:lnTo>
                    <a:pt x="7349" y="22330"/>
                  </a:lnTo>
                  <a:lnTo>
                    <a:pt x="7349" y="24650"/>
                  </a:lnTo>
                  <a:lnTo>
                    <a:pt x="7315" y="24662"/>
                  </a:lnTo>
                  <a:lnTo>
                    <a:pt x="7269" y="24673"/>
                  </a:lnTo>
                  <a:lnTo>
                    <a:pt x="7235" y="24696"/>
                  </a:lnTo>
                  <a:lnTo>
                    <a:pt x="7212" y="24719"/>
                  </a:lnTo>
                  <a:lnTo>
                    <a:pt x="7190" y="24753"/>
                  </a:lnTo>
                  <a:lnTo>
                    <a:pt x="7167" y="24787"/>
                  </a:lnTo>
                  <a:lnTo>
                    <a:pt x="7156" y="24832"/>
                  </a:lnTo>
                  <a:lnTo>
                    <a:pt x="7156" y="24867"/>
                  </a:lnTo>
                  <a:lnTo>
                    <a:pt x="7156" y="24912"/>
                  </a:lnTo>
                  <a:lnTo>
                    <a:pt x="7167" y="24958"/>
                  </a:lnTo>
                  <a:lnTo>
                    <a:pt x="6382" y="25413"/>
                  </a:lnTo>
                  <a:lnTo>
                    <a:pt x="6473" y="25413"/>
                  </a:lnTo>
                  <a:lnTo>
                    <a:pt x="7190" y="24992"/>
                  </a:lnTo>
                  <a:lnTo>
                    <a:pt x="7224" y="25037"/>
                  </a:lnTo>
                  <a:lnTo>
                    <a:pt x="7269" y="25071"/>
                  </a:lnTo>
                  <a:lnTo>
                    <a:pt x="7315" y="25083"/>
                  </a:lnTo>
                  <a:lnTo>
                    <a:pt x="7372" y="25094"/>
                  </a:lnTo>
                  <a:lnTo>
                    <a:pt x="7429" y="25083"/>
                  </a:lnTo>
                  <a:lnTo>
                    <a:pt x="7474" y="25060"/>
                  </a:lnTo>
                  <a:lnTo>
                    <a:pt x="7520" y="25037"/>
                  </a:lnTo>
                  <a:lnTo>
                    <a:pt x="7554" y="24992"/>
                  </a:lnTo>
                  <a:lnTo>
                    <a:pt x="8282" y="25413"/>
                  </a:lnTo>
                  <a:lnTo>
                    <a:pt x="8373" y="25413"/>
                  </a:lnTo>
                  <a:lnTo>
                    <a:pt x="7576" y="24958"/>
                  </a:lnTo>
                  <a:lnTo>
                    <a:pt x="7588" y="24912"/>
                  </a:lnTo>
                  <a:lnTo>
                    <a:pt x="7599" y="24867"/>
                  </a:lnTo>
                  <a:lnTo>
                    <a:pt x="7588" y="24832"/>
                  </a:lnTo>
                  <a:lnTo>
                    <a:pt x="7576" y="24787"/>
                  </a:lnTo>
                  <a:lnTo>
                    <a:pt x="7565" y="24753"/>
                  </a:lnTo>
                  <a:lnTo>
                    <a:pt x="7542" y="24730"/>
                  </a:lnTo>
                  <a:lnTo>
                    <a:pt x="7508" y="24696"/>
                  </a:lnTo>
                  <a:lnTo>
                    <a:pt x="7474" y="24673"/>
                  </a:lnTo>
                  <a:lnTo>
                    <a:pt x="7440" y="24662"/>
                  </a:lnTo>
                  <a:lnTo>
                    <a:pt x="7394" y="24650"/>
                  </a:lnTo>
                  <a:lnTo>
                    <a:pt x="7394" y="22330"/>
                  </a:lnTo>
                  <a:lnTo>
                    <a:pt x="7440" y="22319"/>
                  </a:lnTo>
                  <a:lnTo>
                    <a:pt x="7474" y="22307"/>
                  </a:lnTo>
                  <a:lnTo>
                    <a:pt x="7508" y="22284"/>
                  </a:lnTo>
                  <a:lnTo>
                    <a:pt x="7542" y="22262"/>
                  </a:lnTo>
                  <a:lnTo>
                    <a:pt x="7565" y="22228"/>
                  </a:lnTo>
                  <a:lnTo>
                    <a:pt x="7576" y="22193"/>
                  </a:lnTo>
                  <a:lnTo>
                    <a:pt x="7588" y="22159"/>
                  </a:lnTo>
                  <a:lnTo>
                    <a:pt x="7599" y="22114"/>
                  </a:lnTo>
                  <a:lnTo>
                    <a:pt x="7588" y="22068"/>
                  </a:lnTo>
                  <a:lnTo>
                    <a:pt x="7576" y="22034"/>
                  </a:lnTo>
                  <a:lnTo>
                    <a:pt x="9533" y="20908"/>
                  </a:lnTo>
                  <a:lnTo>
                    <a:pt x="9579" y="20953"/>
                  </a:lnTo>
                  <a:lnTo>
                    <a:pt x="9624" y="20988"/>
                  </a:lnTo>
                  <a:lnTo>
                    <a:pt x="9681" y="21010"/>
                  </a:lnTo>
                  <a:lnTo>
                    <a:pt x="9749" y="21022"/>
                  </a:lnTo>
                  <a:lnTo>
                    <a:pt x="9806" y="21010"/>
                  </a:lnTo>
                  <a:lnTo>
                    <a:pt x="9863" y="20988"/>
                  </a:lnTo>
                  <a:lnTo>
                    <a:pt x="9920" y="20953"/>
                  </a:lnTo>
                  <a:lnTo>
                    <a:pt x="9954" y="20908"/>
                  </a:lnTo>
                  <a:lnTo>
                    <a:pt x="11956" y="22057"/>
                  </a:lnTo>
                  <a:lnTo>
                    <a:pt x="11945" y="22114"/>
                  </a:lnTo>
                  <a:lnTo>
                    <a:pt x="11956" y="22171"/>
                  </a:lnTo>
                  <a:lnTo>
                    <a:pt x="11990" y="22228"/>
                  </a:lnTo>
                  <a:lnTo>
                    <a:pt x="12036" y="22262"/>
                  </a:lnTo>
                  <a:lnTo>
                    <a:pt x="12093" y="22284"/>
                  </a:lnTo>
                  <a:lnTo>
                    <a:pt x="12093" y="24650"/>
                  </a:lnTo>
                  <a:lnTo>
                    <a:pt x="12047" y="24662"/>
                  </a:lnTo>
                  <a:lnTo>
                    <a:pt x="12013" y="24673"/>
                  </a:lnTo>
                  <a:lnTo>
                    <a:pt x="11979" y="24696"/>
                  </a:lnTo>
                  <a:lnTo>
                    <a:pt x="11956" y="24719"/>
                  </a:lnTo>
                  <a:lnTo>
                    <a:pt x="11922" y="24753"/>
                  </a:lnTo>
                  <a:lnTo>
                    <a:pt x="11911" y="24787"/>
                  </a:lnTo>
                  <a:lnTo>
                    <a:pt x="11899" y="24832"/>
                  </a:lnTo>
                  <a:lnTo>
                    <a:pt x="11888" y="24867"/>
                  </a:lnTo>
                  <a:lnTo>
                    <a:pt x="11899" y="24912"/>
                  </a:lnTo>
                  <a:lnTo>
                    <a:pt x="11911" y="24958"/>
                  </a:lnTo>
                  <a:lnTo>
                    <a:pt x="11114" y="25413"/>
                  </a:lnTo>
                  <a:lnTo>
                    <a:pt x="11205" y="25413"/>
                  </a:lnTo>
                  <a:lnTo>
                    <a:pt x="11933" y="24992"/>
                  </a:lnTo>
                  <a:lnTo>
                    <a:pt x="11967" y="25037"/>
                  </a:lnTo>
                  <a:lnTo>
                    <a:pt x="12013" y="25071"/>
                  </a:lnTo>
                  <a:lnTo>
                    <a:pt x="12058" y="25083"/>
                  </a:lnTo>
                  <a:lnTo>
                    <a:pt x="12115" y="25094"/>
                  </a:lnTo>
                  <a:lnTo>
                    <a:pt x="12172" y="25083"/>
                  </a:lnTo>
                  <a:lnTo>
                    <a:pt x="12218" y="25071"/>
                  </a:lnTo>
                  <a:lnTo>
                    <a:pt x="12263" y="25037"/>
                  </a:lnTo>
                  <a:lnTo>
                    <a:pt x="12297" y="24992"/>
                  </a:lnTo>
                  <a:lnTo>
                    <a:pt x="13025" y="25413"/>
                  </a:lnTo>
                  <a:lnTo>
                    <a:pt x="13116" y="25413"/>
                  </a:lnTo>
                  <a:lnTo>
                    <a:pt x="12320" y="24958"/>
                  </a:lnTo>
                  <a:lnTo>
                    <a:pt x="12331" y="24912"/>
                  </a:lnTo>
                  <a:lnTo>
                    <a:pt x="12331" y="24867"/>
                  </a:lnTo>
                  <a:lnTo>
                    <a:pt x="12331" y="24832"/>
                  </a:lnTo>
                  <a:lnTo>
                    <a:pt x="12320" y="24787"/>
                  </a:lnTo>
                  <a:lnTo>
                    <a:pt x="12297" y="24753"/>
                  </a:lnTo>
                  <a:lnTo>
                    <a:pt x="12275" y="24730"/>
                  </a:lnTo>
                  <a:lnTo>
                    <a:pt x="12252" y="24696"/>
                  </a:lnTo>
                  <a:lnTo>
                    <a:pt x="12218" y="24673"/>
                  </a:lnTo>
                  <a:lnTo>
                    <a:pt x="12184" y="24662"/>
                  </a:lnTo>
                  <a:lnTo>
                    <a:pt x="12138" y="24650"/>
                  </a:lnTo>
                  <a:lnTo>
                    <a:pt x="12138" y="22284"/>
                  </a:lnTo>
                  <a:lnTo>
                    <a:pt x="12195" y="22262"/>
                  </a:lnTo>
                  <a:lnTo>
                    <a:pt x="12240" y="22228"/>
                  </a:lnTo>
                  <a:lnTo>
                    <a:pt x="12275" y="22171"/>
                  </a:lnTo>
                  <a:lnTo>
                    <a:pt x="12286" y="22114"/>
                  </a:lnTo>
                  <a:lnTo>
                    <a:pt x="12275" y="22057"/>
                  </a:lnTo>
                  <a:lnTo>
                    <a:pt x="14299" y="20885"/>
                  </a:lnTo>
                  <a:lnTo>
                    <a:pt x="14333" y="20931"/>
                  </a:lnTo>
                  <a:lnTo>
                    <a:pt x="14379" y="20965"/>
                  </a:lnTo>
                  <a:lnTo>
                    <a:pt x="14424" y="20976"/>
                  </a:lnTo>
                  <a:lnTo>
                    <a:pt x="14481" y="20988"/>
                  </a:lnTo>
                  <a:lnTo>
                    <a:pt x="14538" y="20976"/>
                  </a:lnTo>
                  <a:lnTo>
                    <a:pt x="14584" y="20953"/>
                  </a:lnTo>
                  <a:lnTo>
                    <a:pt x="14629" y="20931"/>
                  </a:lnTo>
                  <a:lnTo>
                    <a:pt x="14663" y="20885"/>
                  </a:lnTo>
                  <a:lnTo>
                    <a:pt x="16643" y="22034"/>
                  </a:lnTo>
                  <a:lnTo>
                    <a:pt x="16631" y="22068"/>
                  </a:lnTo>
                  <a:lnTo>
                    <a:pt x="16631" y="22114"/>
                  </a:lnTo>
                  <a:lnTo>
                    <a:pt x="16631" y="22159"/>
                  </a:lnTo>
                  <a:lnTo>
                    <a:pt x="16643" y="22205"/>
                  </a:lnTo>
                  <a:lnTo>
                    <a:pt x="16665" y="22239"/>
                  </a:lnTo>
                  <a:lnTo>
                    <a:pt x="16688" y="22273"/>
                  </a:lnTo>
                  <a:lnTo>
                    <a:pt x="16722" y="22307"/>
                  </a:lnTo>
                  <a:lnTo>
                    <a:pt x="16768" y="22319"/>
                  </a:lnTo>
                  <a:lnTo>
                    <a:pt x="16813" y="22341"/>
                  </a:lnTo>
                  <a:lnTo>
                    <a:pt x="16904" y="22341"/>
                  </a:lnTo>
                  <a:lnTo>
                    <a:pt x="16938" y="22319"/>
                  </a:lnTo>
                  <a:lnTo>
                    <a:pt x="16984" y="22307"/>
                  </a:lnTo>
                  <a:lnTo>
                    <a:pt x="17018" y="22273"/>
                  </a:lnTo>
                  <a:lnTo>
                    <a:pt x="17041" y="22239"/>
                  </a:lnTo>
                  <a:lnTo>
                    <a:pt x="17064" y="22205"/>
                  </a:lnTo>
                  <a:lnTo>
                    <a:pt x="17075" y="22159"/>
                  </a:lnTo>
                  <a:lnTo>
                    <a:pt x="17075" y="22114"/>
                  </a:lnTo>
                  <a:lnTo>
                    <a:pt x="17075" y="22068"/>
                  </a:lnTo>
                  <a:lnTo>
                    <a:pt x="17064" y="22034"/>
                  </a:lnTo>
                  <a:lnTo>
                    <a:pt x="19077" y="20874"/>
                  </a:lnTo>
                  <a:lnTo>
                    <a:pt x="19111" y="20897"/>
                  </a:lnTo>
                  <a:lnTo>
                    <a:pt x="19145" y="20919"/>
                  </a:lnTo>
                  <a:lnTo>
                    <a:pt x="19179" y="20942"/>
                  </a:lnTo>
                  <a:lnTo>
                    <a:pt x="19259" y="20942"/>
                  </a:lnTo>
                  <a:lnTo>
                    <a:pt x="19293" y="20931"/>
                  </a:lnTo>
                  <a:lnTo>
                    <a:pt x="19350" y="20897"/>
                  </a:lnTo>
                  <a:lnTo>
                    <a:pt x="19384" y="20840"/>
                  </a:lnTo>
                  <a:lnTo>
                    <a:pt x="19396" y="20806"/>
                  </a:lnTo>
                  <a:lnTo>
                    <a:pt x="19396" y="20771"/>
                  </a:lnTo>
                  <a:lnTo>
                    <a:pt x="19384" y="20703"/>
                  </a:lnTo>
                  <a:lnTo>
                    <a:pt x="19361" y="20646"/>
                  </a:lnTo>
                  <a:lnTo>
                    <a:pt x="19305" y="20612"/>
                  </a:lnTo>
                  <a:lnTo>
                    <a:pt x="19248" y="20589"/>
                  </a:lnTo>
                  <a:lnTo>
                    <a:pt x="19248" y="18223"/>
                  </a:lnTo>
                  <a:lnTo>
                    <a:pt x="19293" y="18223"/>
                  </a:lnTo>
                  <a:lnTo>
                    <a:pt x="19327" y="18201"/>
                  </a:lnTo>
                  <a:lnTo>
                    <a:pt x="19361" y="18178"/>
                  </a:lnTo>
                  <a:lnTo>
                    <a:pt x="19384" y="18155"/>
                  </a:lnTo>
                  <a:lnTo>
                    <a:pt x="19407" y="18121"/>
                  </a:lnTo>
                  <a:lnTo>
                    <a:pt x="19430" y="18087"/>
                  </a:lnTo>
                  <a:lnTo>
                    <a:pt x="19441" y="18053"/>
                  </a:lnTo>
                  <a:lnTo>
                    <a:pt x="19441" y="18007"/>
                  </a:lnTo>
                  <a:lnTo>
                    <a:pt x="19441" y="17973"/>
                  </a:lnTo>
                  <a:lnTo>
                    <a:pt x="19430" y="17928"/>
                  </a:lnTo>
                  <a:lnTo>
                    <a:pt x="21420" y="16779"/>
                  </a:lnTo>
                  <a:lnTo>
                    <a:pt x="21454" y="16813"/>
                  </a:lnTo>
                  <a:lnTo>
                    <a:pt x="21500" y="16847"/>
                  </a:lnTo>
                  <a:lnTo>
                    <a:pt x="21545" y="16858"/>
                  </a:lnTo>
                  <a:lnTo>
                    <a:pt x="21591" y="16870"/>
                  </a:lnTo>
                  <a:lnTo>
                    <a:pt x="21648" y="16858"/>
                  </a:lnTo>
                  <a:lnTo>
                    <a:pt x="21693" y="16836"/>
                  </a:lnTo>
                  <a:lnTo>
                    <a:pt x="21727" y="16813"/>
                  </a:lnTo>
                  <a:lnTo>
                    <a:pt x="21762" y="16779"/>
                  </a:lnTo>
                  <a:lnTo>
                    <a:pt x="23741" y="17916"/>
                  </a:lnTo>
                  <a:lnTo>
                    <a:pt x="23718" y="17962"/>
                  </a:lnTo>
                  <a:lnTo>
                    <a:pt x="23718" y="18007"/>
                  </a:lnTo>
                  <a:lnTo>
                    <a:pt x="23718" y="18053"/>
                  </a:lnTo>
                  <a:lnTo>
                    <a:pt x="23730" y="18098"/>
                  </a:lnTo>
                  <a:lnTo>
                    <a:pt x="23752" y="18144"/>
                  </a:lnTo>
                  <a:lnTo>
                    <a:pt x="23786" y="18178"/>
                  </a:lnTo>
                  <a:lnTo>
                    <a:pt x="23821" y="18212"/>
                  </a:lnTo>
                  <a:lnTo>
                    <a:pt x="23855" y="18235"/>
                  </a:lnTo>
                  <a:lnTo>
                    <a:pt x="23900" y="18246"/>
                  </a:lnTo>
                  <a:lnTo>
                    <a:pt x="23946" y="18258"/>
                  </a:lnTo>
                  <a:lnTo>
                    <a:pt x="23946" y="20510"/>
                  </a:lnTo>
                  <a:lnTo>
                    <a:pt x="23900" y="20510"/>
                  </a:lnTo>
                  <a:lnTo>
                    <a:pt x="23855" y="20533"/>
                  </a:lnTo>
                  <a:lnTo>
                    <a:pt x="23809" y="20555"/>
                  </a:lnTo>
                  <a:lnTo>
                    <a:pt x="23775" y="20589"/>
                  </a:lnTo>
                  <a:lnTo>
                    <a:pt x="23741" y="20624"/>
                  </a:lnTo>
                  <a:lnTo>
                    <a:pt x="23718" y="20669"/>
                  </a:lnTo>
                  <a:lnTo>
                    <a:pt x="23707" y="20715"/>
                  </a:lnTo>
                  <a:lnTo>
                    <a:pt x="23695" y="20771"/>
                  </a:lnTo>
                  <a:lnTo>
                    <a:pt x="23707" y="20817"/>
                  </a:lnTo>
                  <a:lnTo>
                    <a:pt x="23718" y="20874"/>
                  </a:lnTo>
                  <a:lnTo>
                    <a:pt x="23741" y="20919"/>
                  </a:lnTo>
                  <a:lnTo>
                    <a:pt x="23775" y="20953"/>
                  </a:lnTo>
                  <a:lnTo>
                    <a:pt x="23821" y="20988"/>
                  </a:lnTo>
                  <a:lnTo>
                    <a:pt x="23866" y="21010"/>
                  </a:lnTo>
                  <a:lnTo>
                    <a:pt x="23912" y="21022"/>
                  </a:lnTo>
                  <a:lnTo>
                    <a:pt x="23968" y="21033"/>
                  </a:lnTo>
                  <a:lnTo>
                    <a:pt x="24037" y="21022"/>
                  </a:lnTo>
                  <a:lnTo>
                    <a:pt x="24094" y="20999"/>
                  </a:lnTo>
                  <a:lnTo>
                    <a:pt x="24150" y="20965"/>
                  </a:lnTo>
                  <a:lnTo>
                    <a:pt x="24185" y="20908"/>
                  </a:lnTo>
                  <a:lnTo>
                    <a:pt x="26096" y="22011"/>
                  </a:lnTo>
                  <a:lnTo>
                    <a:pt x="26084" y="22068"/>
                  </a:lnTo>
                  <a:lnTo>
                    <a:pt x="26084" y="22114"/>
                  </a:lnTo>
                  <a:lnTo>
                    <a:pt x="26084" y="22159"/>
                  </a:lnTo>
                  <a:lnTo>
                    <a:pt x="26096" y="22205"/>
                  </a:lnTo>
                  <a:lnTo>
                    <a:pt x="26118" y="22250"/>
                  </a:lnTo>
                  <a:lnTo>
                    <a:pt x="26153" y="22284"/>
                  </a:lnTo>
                  <a:lnTo>
                    <a:pt x="26187" y="22319"/>
                  </a:lnTo>
                  <a:lnTo>
                    <a:pt x="26221" y="22341"/>
                  </a:lnTo>
                  <a:lnTo>
                    <a:pt x="26266" y="22364"/>
                  </a:lnTo>
                  <a:lnTo>
                    <a:pt x="26312" y="22364"/>
                  </a:lnTo>
                  <a:lnTo>
                    <a:pt x="26312" y="24662"/>
                  </a:lnTo>
                  <a:lnTo>
                    <a:pt x="26278" y="24662"/>
                  </a:lnTo>
                  <a:lnTo>
                    <a:pt x="26244" y="24685"/>
                  </a:lnTo>
                  <a:lnTo>
                    <a:pt x="26209" y="24696"/>
                  </a:lnTo>
                  <a:lnTo>
                    <a:pt x="26175" y="24730"/>
                  </a:lnTo>
                  <a:lnTo>
                    <a:pt x="26153" y="24753"/>
                  </a:lnTo>
                  <a:lnTo>
                    <a:pt x="26130" y="24787"/>
                  </a:lnTo>
                  <a:lnTo>
                    <a:pt x="26118" y="24832"/>
                  </a:lnTo>
                  <a:lnTo>
                    <a:pt x="26118" y="24867"/>
                  </a:lnTo>
                  <a:lnTo>
                    <a:pt x="26118" y="24912"/>
                  </a:lnTo>
                  <a:lnTo>
                    <a:pt x="26141" y="24958"/>
                  </a:lnTo>
                  <a:lnTo>
                    <a:pt x="25345" y="25413"/>
                  </a:lnTo>
                  <a:lnTo>
                    <a:pt x="25436" y="25413"/>
                  </a:lnTo>
                  <a:lnTo>
                    <a:pt x="26153" y="24992"/>
                  </a:lnTo>
                  <a:lnTo>
                    <a:pt x="26187" y="25037"/>
                  </a:lnTo>
                  <a:lnTo>
                    <a:pt x="26232" y="25060"/>
                  </a:lnTo>
                  <a:lnTo>
                    <a:pt x="26278" y="25083"/>
                  </a:lnTo>
                  <a:lnTo>
                    <a:pt x="26391" y="25083"/>
                  </a:lnTo>
                  <a:lnTo>
                    <a:pt x="26437" y="25060"/>
                  </a:lnTo>
                  <a:lnTo>
                    <a:pt x="26482" y="25026"/>
                  </a:lnTo>
                  <a:lnTo>
                    <a:pt x="26517" y="24992"/>
                  </a:lnTo>
                  <a:lnTo>
                    <a:pt x="27245" y="25413"/>
                  </a:lnTo>
                  <a:lnTo>
                    <a:pt x="27336" y="25413"/>
                  </a:lnTo>
                  <a:lnTo>
                    <a:pt x="26528" y="24946"/>
                  </a:lnTo>
                  <a:lnTo>
                    <a:pt x="26539" y="24912"/>
                  </a:lnTo>
                  <a:lnTo>
                    <a:pt x="26551" y="24867"/>
                  </a:lnTo>
                  <a:lnTo>
                    <a:pt x="26539" y="24832"/>
                  </a:lnTo>
                  <a:lnTo>
                    <a:pt x="26539" y="24798"/>
                  </a:lnTo>
                  <a:lnTo>
                    <a:pt x="26517" y="24764"/>
                  </a:lnTo>
                  <a:lnTo>
                    <a:pt x="26494" y="24730"/>
                  </a:lnTo>
                  <a:lnTo>
                    <a:pt x="26437" y="24685"/>
                  </a:lnTo>
                  <a:lnTo>
                    <a:pt x="26403" y="24673"/>
                  </a:lnTo>
                  <a:lnTo>
                    <a:pt x="26357" y="24662"/>
                  </a:lnTo>
                  <a:lnTo>
                    <a:pt x="26357" y="22364"/>
                  </a:lnTo>
                  <a:lnTo>
                    <a:pt x="26403" y="22353"/>
                  </a:lnTo>
                  <a:lnTo>
                    <a:pt x="26448" y="22341"/>
                  </a:lnTo>
                  <a:lnTo>
                    <a:pt x="26494" y="22319"/>
                  </a:lnTo>
                  <a:lnTo>
                    <a:pt x="26517" y="22284"/>
                  </a:lnTo>
                  <a:lnTo>
                    <a:pt x="26551" y="22250"/>
                  </a:lnTo>
                  <a:lnTo>
                    <a:pt x="26573" y="22205"/>
                  </a:lnTo>
                  <a:lnTo>
                    <a:pt x="26585" y="22159"/>
                  </a:lnTo>
                  <a:lnTo>
                    <a:pt x="26585" y="22114"/>
                  </a:lnTo>
                  <a:lnTo>
                    <a:pt x="26585" y="22068"/>
                  </a:lnTo>
                  <a:lnTo>
                    <a:pt x="26573" y="22023"/>
                  </a:lnTo>
                  <a:lnTo>
                    <a:pt x="28507" y="20897"/>
                  </a:lnTo>
                  <a:lnTo>
                    <a:pt x="28541" y="20942"/>
                  </a:lnTo>
                  <a:lnTo>
                    <a:pt x="28587" y="20976"/>
                  </a:lnTo>
                  <a:lnTo>
                    <a:pt x="28644" y="20999"/>
                  </a:lnTo>
                  <a:lnTo>
                    <a:pt x="28701" y="21010"/>
                  </a:lnTo>
                  <a:lnTo>
                    <a:pt x="28769" y="20999"/>
                  </a:lnTo>
                  <a:lnTo>
                    <a:pt x="28814" y="20976"/>
                  </a:lnTo>
                  <a:lnTo>
                    <a:pt x="28871" y="20942"/>
                  </a:lnTo>
                  <a:lnTo>
                    <a:pt x="28905" y="20897"/>
                  </a:lnTo>
                  <a:lnTo>
                    <a:pt x="30828" y="22011"/>
                  </a:lnTo>
                  <a:lnTo>
                    <a:pt x="30816" y="22057"/>
                  </a:lnTo>
                  <a:lnTo>
                    <a:pt x="30805" y="22114"/>
                  </a:lnTo>
                  <a:lnTo>
                    <a:pt x="30816" y="22159"/>
                  </a:lnTo>
                  <a:lnTo>
                    <a:pt x="30828" y="22193"/>
                  </a:lnTo>
                  <a:lnTo>
                    <a:pt x="30862" y="22273"/>
                  </a:lnTo>
                  <a:lnTo>
                    <a:pt x="30862" y="21955"/>
                  </a:lnTo>
                  <a:lnTo>
                    <a:pt x="30851" y="21966"/>
                  </a:lnTo>
                  <a:lnTo>
                    <a:pt x="28928" y="20851"/>
                  </a:lnTo>
                  <a:lnTo>
                    <a:pt x="28939" y="20817"/>
                  </a:lnTo>
                  <a:lnTo>
                    <a:pt x="28939" y="20771"/>
                  </a:lnTo>
                  <a:lnTo>
                    <a:pt x="28939" y="20726"/>
                  </a:lnTo>
                  <a:lnTo>
                    <a:pt x="28928" y="20680"/>
                  </a:lnTo>
                  <a:lnTo>
                    <a:pt x="28905" y="20646"/>
                  </a:lnTo>
                  <a:lnTo>
                    <a:pt x="28883" y="20612"/>
                  </a:lnTo>
                  <a:lnTo>
                    <a:pt x="28848" y="20578"/>
                  </a:lnTo>
                  <a:lnTo>
                    <a:pt x="28814" y="20555"/>
                  </a:lnTo>
                  <a:lnTo>
                    <a:pt x="28780" y="20544"/>
                  </a:lnTo>
                  <a:lnTo>
                    <a:pt x="28735" y="20533"/>
                  </a:lnTo>
                  <a:lnTo>
                    <a:pt x="28735" y="18178"/>
                  </a:lnTo>
                  <a:lnTo>
                    <a:pt x="28792" y="18155"/>
                  </a:lnTo>
                  <a:lnTo>
                    <a:pt x="28837" y="18121"/>
                  </a:lnTo>
                  <a:lnTo>
                    <a:pt x="28860" y="18076"/>
                  </a:lnTo>
                  <a:lnTo>
                    <a:pt x="28871" y="18007"/>
                  </a:lnTo>
                  <a:lnTo>
                    <a:pt x="28860" y="17962"/>
                  </a:lnTo>
                  <a:lnTo>
                    <a:pt x="30862" y="16801"/>
                  </a:lnTo>
                  <a:lnTo>
                    <a:pt x="30862" y="16745"/>
                  </a:lnTo>
                  <a:lnTo>
                    <a:pt x="28848" y="17916"/>
                  </a:lnTo>
                  <a:lnTo>
                    <a:pt x="28814" y="17882"/>
                  </a:lnTo>
                  <a:lnTo>
                    <a:pt x="28780" y="17859"/>
                  </a:lnTo>
                  <a:lnTo>
                    <a:pt x="28746" y="17848"/>
                  </a:lnTo>
                  <a:lnTo>
                    <a:pt x="28701" y="17837"/>
                  </a:lnTo>
                  <a:lnTo>
                    <a:pt x="28666" y="17848"/>
                  </a:lnTo>
                  <a:lnTo>
                    <a:pt x="28621" y="17859"/>
                  </a:lnTo>
                  <a:lnTo>
                    <a:pt x="28598" y="17882"/>
                  </a:lnTo>
                  <a:lnTo>
                    <a:pt x="28564" y="17916"/>
                  </a:lnTo>
                  <a:lnTo>
                    <a:pt x="26562" y="16756"/>
                  </a:lnTo>
                  <a:lnTo>
                    <a:pt x="26573" y="16710"/>
                  </a:lnTo>
                  <a:lnTo>
                    <a:pt x="26585" y="16665"/>
                  </a:lnTo>
                  <a:lnTo>
                    <a:pt x="26573" y="16619"/>
                  </a:lnTo>
                  <a:lnTo>
                    <a:pt x="26562" y="16574"/>
                  </a:lnTo>
                  <a:lnTo>
                    <a:pt x="26539" y="16528"/>
                  </a:lnTo>
                  <a:lnTo>
                    <a:pt x="26517" y="16494"/>
                  </a:lnTo>
                  <a:lnTo>
                    <a:pt x="26482" y="16460"/>
                  </a:lnTo>
                  <a:lnTo>
                    <a:pt x="26448" y="16437"/>
                  </a:lnTo>
                  <a:lnTo>
                    <a:pt x="26403" y="16426"/>
                  </a:lnTo>
                  <a:lnTo>
                    <a:pt x="26357" y="16415"/>
                  </a:lnTo>
                  <a:lnTo>
                    <a:pt x="26357" y="14083"/>
                  </a:lnTo>
                  <a:lnTo>
                    <a:pt x="26426" y="14060"/>
                  </a:lnTo>
                  <a:lnTo>
                    <a:pt x="26471" y="14015"/>
                  </a:lnTo>
                  <a:lnTo>
                    <a:pt x="26494" y="13969"/>
                  </a:lnTo>
                  <a:lnTo>
                    <a:pt x="26505" y="13901"/>
                  </a:lnTo>
                  <a:lnTo>
                    <a:pt x="26494" y="13844"/>
                  </a:lnTo>
                  <a:lnTo>
                    <a:pt x="28519" y="12684"/>
                  </a:lnTo>
                  <a:lnTo>
                    <a:pt x="28553" y="12718"/>
                  </a:lnTo>
                  <a:lnTo>
                    <a:pt x="28598" y="12752"/>
                  </a:lnTo>
                  <a:lnTo>
                    <a:pt x="28644" y="12763"/>
                  </a:lnTo>
                  <a:lnTo>
                    <a:pt x="28701" y="12775"/>
                  </a:lnTo>
                  <a:lnTo>
                    <a:pt x="28757" y="12763"/>
                  </a:lnTo>
                  <a:lnTo>
                    <a:pt x="28814" y="12752"/>
                  </a:lnTo>
                  <a:lnTo>
                    <a:pt x="28848" y="12718"/>
                  </a:lnTo>
                  <a:lnTo>
                    <a:pt x="28883" y="12672"/>
                  </a:lnTo>
                  <a:lnTo>
                    <a:pt x="30851" y="13810"/>
                  </a:lnTo>
                  <a:lnTo>
                    <a:pt x="30839" y="13855"/>
                  </a:lnTo>
                  <a:lnTo>
                    <a:pt x="30828" y="13901"/>
                  </a:lnTo>
                  <a:lnTo>
                    <a:pt x="30839" y="13969"/>
                  </a:lnTo>
                  <a:lnTo>
                    <a:pt x="30862" y="14026"/>
                  </a:lnTo>
                  <a:lnTo>
                    <a:pt x="30862" y="13764"/>
                  </a:lnTo>
                  <a:lnTo>
                    <a:pt x="28905" y="12638"/>
                  </a:lnTo>
                  <a:lnTo>
                    <a:pt x="28917" y="12593"/>
                  </a:lnTo>
                  <a:lnTo>
                    <a:pt x="28917" y="12558"/>
                  </a:lnTo>
                  <a:lnTo>
                    <a:pt x="28917" y="12513"/>
                  </a:lnTo>
                  <a:lnTo>
                    <a:pt x="28905" y="12479"/>
                  </a:lnTo>
                  <a:lnTo>
                    <a:pt x="28894" y="12445"/>
                  </a:lnTo>
                  <a:lnTo>
                    <a:pt x="28871" y="12411"/>
                  </a:lnTo>
                  <a:lnTo>
                    <a:pt x="28803" y="12365"/>
                  </a:lnTo>
                  <a:lnTo>
                    <a:pt x="28769" y="12354"/>
                  </a:lnTo>
                  <a:lnTo>
                    <a:pt x="28735" y="12342"/>
                  </a:lnTo>
                  <a:lnTo>
                    <a:pt x="28735" y="9999"/>
                  </a:lnTo>
                  <a:lnTo>
                    <a:pt x="28803" y="9976"/>
                  </a:lnTo>
                  <a:lnTo>
                    <a:pt x="28848" y="9931"/>
                  </a:lnTo>
                  <a:lnTo>
                    <a:pt x="28894" y="9874"/>
                  </a:lnTo>
                  <a:lnTo>
                    <a:pt x="28905" y="9806"/>
                  </a:lnTo>
                  <a:lnTo>
                    <a:pt x="28894" y="9760"/>
                  </a:lnTo>
                  <a:lnTo>
                    <a:pt x="28883" y="9726"/>
                  </a:lnTo>
                  <a:lnTo>
                    <a:pt x="30862" y="8588"/>
                  </a:lnTo>
                  <a:lnTo>
                    <a:pt x="30862" y="8338"/>
                  </a:lnTo>
                  <a:lnTo>
                    <a:pt x="30839" y="8395"/>
                  </a:lnTo>
                  <a:lnTo>
                    <a:pt x="30839" y="8452"/>
                  </a:lnTo>
                  <a:lnTo>
                    <a:pt x="30839" y="8497"/>
                  </a:lnTo>
                  <a:lnTo>
                    <a:pt x="30851" y="8543"/>
                  </a:lnTo>
                  <a:lnTo>
                    <a:pt x="28871" y="9692"/>
                  </a:lnTo>
                  <a:lnTo>
                    <a:pt x="28837" y="9658"/>
                  </a:lnTo>
                  <a:lnTo>
                    <a:pt x="28803" y="9624"/>
                  </a:lnTo>
                  <a:lnTo>
                    <a:pt x="28757" y="9612"/>
                  </a:lnTo>
                  <a:lnTo>
                    <a:pt x="28701" y="9601"/>
                  </a:lnTo>
                  <a:lnTo>
                    <a:pt x="28655" y="9612"/>
                  </a:lnTo>
                  <a:lnTo>
                    <a:pt x="28610" y="9624"/>
                  </a:lnTo>
                  <a:lnTo>
                    <a:pt x="28575" y="9646"/>
                  </a:lnTo>
                  <a:lnTo>
                    <a:pt x="28541" y="9680"/>
                  </a:lnTo>
                  <a:lnTo>
                    <a:pt x="26494" y="8509"/>
                  </a:lnTo>
                  <a:lnTo>
                    <a:pt x="26505" y="8452"/>
                  </a:lnTo>
                  <a:lnTo>
                    <a:pt x="26494" y="8395"/>
                  </a:lnTo>
                  <a:lnTo>
                    <a:pt x="26471" y="8338"/>
                  </a:lnTo>
                  <a:lnTo>
                    <a:pt x="26414" y="8304"/>
                  </a:lnTo>
                  <a:lnTo>
                    <a:pt x="26357" y="8281"/>
                  </a:lnTo>
                  <a:lnTo>
                    <a:pt x="26357" y="5938"/>
                  </a:lnTo>
                  <a:lnTo>
                    <a:pt x="26403" y="5927"/>
                  </a:lnTo>
                  <a:lnTo>
                    <a:pt x="26448" y="5904"/>
                  </a:lnTo>
                  <a:lnTo>
                    <a:pt x="26482" y="5881"/>
                  </a:lnTo>
                  <a:lnTo>
                    <a:pt x="26517" y="5858"/>
                  </a:lnTo>
                  <a:lnTo>
                    <a:pt x="26539" y="5824"/>
                  </a:lnTo>
                  <a:lnTo>
                    <a:pt x="26562" y="5779"/>
                  </a:lnTo>
                  <a:lnTo>
                    <a:pt x="26573" y="5745"/>
                  </a:lnTo>
                  <a:lnTo>
                    <a:pt x="26573" y="5699"/>
                  </a:lnTo>
                  <a:lnTo>
                    <a:pt x="26573" y="5642"/>
                  </a:lnTo>
                  <a:lnTo>
                    <a:pt x="26562" y="5597"/>
                  </a:lnTo>
                  <a:lnTo>
                    <a:pt x="28553" y="4448"/>
                  </a:lnTo>
                  <a:lnTo>
                    <a:pt x="28575" y="4482"/>
                  </a:lnTo>
                  <a:lnTo>
                    <a:pt x="28621" y="4505"/>
                  </a:lnTo>
                  <a:lnTo>
                    <a:pt x="28655" y="4527"/>
                  </a:lnTo>
                  <a:lnTo>
                    <a:pt x="28746" y="4527"/>
                  </a:lnTo>
                  <a:lnTo>
                    <a:pt x="28792" y="4505"/>
                  </a:lnTo>
                  <a:lnTo>
                    <a:pt x="28826" y="4482"/>
                  </a:lnTo>
                  <a:lnTo>
                    <a:pt x="28860" y="4448"/>
                  </a:lnTo>
                  <a:lnTo>
                    <a:pt x="30862" y="5597"/>
                  </a:lnTo>
                  <a:lnTo>
                    <a:pt x="30862" y="5551"/>
                  </a:lnTo>
                  <a:lnTo>
                    <a:pt x="28883" y="4402"/>
                  </a:lnTo>
                  <a:lnTo>
                    <a:pt x="28883" y="4345"/>
                  </a:lnTo>
                  <a:lnTo>
                    <a:pt x="28871" y="4277"/>
                  </a:lnTo>
                  <a:lnTo>
                    <a:pt x="28837" y="4232"/>
                  </a:lnTo>
                  <a:lnTo>
                    <a:pt x="28792" y="4186"/>
                  </a:lnTo>
                  <a:lnTo>
                    <a:pt x="28735" y="4163"/>
                  </a:lnTo>
                  <a:lnTo>
                    <a:pt x="28735" y="1752"/>
                  </a:lnTo>
                  <a:lnTo>
                    <a:pt x="28792" y="1729"/>
                  </a:lnTo>
                  <a:lnTo>
                    <a:pt x="28826" y="1695"/>
                  </a:lnTo>
                  <a:lnTo>
                    <a:pt x="28860" y="1649"/>
                  </a:lnTo>
                  <a:lnTo>
                    <a:pt x="28871" y="1593"/>
                  </a:lnTo>
                  <a:lnTo>
                    <a:pt x="28860" y="1536"/>
                  </a:lnTo>
                  <a:lnTo>
                    <a:pt x="30862" y="375"/>
                  </a:lnTo>
                  <a:lnTo>
                    <a:pt x="30862" y="330"/>
                  </a:lnTo>
                  <a:lnTo>
                    <a:pt x="28837" y="1490"/>
                  </a:lnTo>
                  <a:lnTo>
                    <a:pt x="28814" y="1467"/>
                  </a:lnTo>
                  <a:lnTo>
                    <a:pt x="28780" y="1445"/>
                  </a:lnTo>
                  <a:lnTo>
                    <a:pt x="28746" y="1433"/>
                  </a:lnTo>
                  <a:lnTo>
                    <a:pt x="28701" y="1422"/>
                  </a:lnTo>
                  <a:lnTo>
                    <a:pt x="28666" y="1433"/>
                  </a:lnTo>
                  <a:lnTo>
                    <a:pt x="28632" y="1445"/>
                  </a:lnTo>
                  <a:lnTo>
                    <a:pt x="28598" y="1467"/>
                  </a:lnTo>
                  <a:lnTo>
                    <a:pt x="28575" y="1490"/>
                  </a:lnTo>
                  <a:lnTo>
                    <a:pt x="26528" y="307"/>
                  </a:lnTo>
                  <a:lnTo>
                    <a:pt x="26539" y="239"/>
                  </a:lnTo>
                  <a:lnTo>
                    <a:pt x="26528" y="205"/>
                  </a:lnTo>
                  <a:lnTo>
                    <a:pt x="26517" y="159"/>
                  </a:lnTo>
                  <a:lnTo>
                    <a:pt x="26505" y="125"/>
                  </a:lnTo>
                  <a:lnTo>
                    <a:pt x="26471" y="102"/>
                  </a:lnTo>
                  <a:lnTo>
                    <a:pt x="26448" y="80"/>
                  </a:lnTo>
                  <a:lnTo>
                    <a:pt x="26414" y="57"/>
                  </a:lnTo>
                  <a:lnTo>
                    <a:pt x="26369" y="46"/>
                  </a:lnTo>
                  <a:lnTo>
                    <a:pt x="26335" y="34"/>
                  </a:lnTo>
                  <a:lnTo>
                    <a:pt x="26289" y="46"/>
                  </a:lnTo>
                  <a:lnTo>
                    <a:pt x="26255" y="57"/>
                  </a:lnTo>
                  <a:lnTo>
                    <a:pt x="26221" y="80"/>
                  </a:lnTo>
                  <a:lnTo>
                    <a:pt x="26187" y="102"/>
                  </a:lnTo>
                  <a:lnTo>
                    <a:pt x="26164" y="125"/>
                  </a:lnTo>
                  <a:lnTo>
                    <a:pt x="26153" y="159"/>
                  </a:lnTo>
                  <a:lnTo>
                    <a:pt x="26141" y="205"/>
                  </a:lnTo>
                  <a:lnTo>
                    <a:pt x="26130" y="239"/>
                  </a:lnTo>
                  <a:lnTo>
                    <a:pt x="26141" y="273"/>
                  </a:lnTo>
                  <a:lnTo>
                    <a:pt x="26141" y="307"/>
                  </a:lnTo>
                  <a:lnTo>
                    <a:pt x="24150" y="1467"/>
                  </a:lnTo>
                  <a:lnTo>
                    <a:pt x="24105" y="1422"/>
                  </a:lnTo>
                  <a:lnTo>
                    <a:pt x="24071" y="1399"/>
                  </a:lnTo>
                  <a:lnTo>
                    <a:pt x="24014" y="1376"/>
                  </a:lnTo>
                  <a:lnTo>
                    <a:pt x="23923" y="1376"/>
                  </a:lnTo>
                  <a:lnTo>
                    <a:pt x="23877" y="1388"/>
                  </a:lnTo>
                  <a:lnTo>
                    <a:pt x="23843" y="1411"/>
                  </a:lnTo>
                  <a:lnTo>
                    <a:pt x="23809" y="1433"/>
                  </a:lnTo>
                  <a:lnTo>
                    <a:pt x="23786" y="1467"/>
                  </a:lnTo>
                  <a:lnTo>
                    <a:pt x="23764" y="1502"/>
                  </a:lnTo>
                  <a:lnTo>
                    <a:pt x="23752" y="1547"/>
                  </a:lnTo>
                  <a:lnTo>
                    <a:pt x="23741" y="1593"/>
                  </a:lnTo>
                  <a:lnTo>
                    <a:pt x="23752" y="1627"/>
                  </a:lnTo>
                  <a:lnTo>
                    <a:pt x="23764" y="1672"/>
                  </a:lnTo>
                  <a:lnTo>
                    <a:pt x="23775" y="1706"/>
                  </a:lnTo>
                  <a:lnTo>
                    <a:pt x="23798" y="1740"/>
                  </a:lnTo>
                  <a:lnTo>
                    <a:pt x="23832" y="1763"/>
                  </a:lnTo>
                  <a:lnTo>
                    <a:pt x="23866" y="1786"/>
                  </a:lnTo>
                  <a:lnTo>
                    <a:pt x="23900" y="1797"/>
                  </a:lnTo>
                  <a:lnTo>
                    <a:pt x="23946" y="1809"/>
                  </a:lnTo>
                  <a:lnTo>
                    <a:pt x="23946" y="4141"/>
                  </a:lnTo>
                  <a:lnTo>
                    <a:pt x="23900" y="4141"/>
                  </a:lnTo>
                  <a:lnTo>
                    <a:pt x="23866" y="4152"/>
                  </a:lnTo>
                  <a:lnTo>
                    <a:pt x="23832" y="4175"/>
                  </a:lnTo>
                  <a:lnTo>
                    <a:pt x="23809" y="4198"/>
                  </a:lnTo>
                  <a:lnTo>
                    <a:pt x="23786" y="4232"/>
                  </a:lnTo>
                  <a:lnTo>
                    <a:pt x="23764" y="4266"/>
                  </a:lnTo>
                  <a:lnTo>
                    <a:pt x="23752" y="4311"/>
                  </a:lnTo>
                  <a:lnTo>
                    <a:pt x="23752" y="4345"/>
                  </a:lnTo>
                  <a:lnTo>
                    <a:pt x="23752" y="4391"/>
                  </a:lnTo>
                  <a:lnTo>
                    <a:pt x="23764" y="4425"/>
                  </a:lnTo>
                  <a:lnTo>
                    <a:pt x="23786" y="4471"/>
                  </a:lnTo>
                  <a:lnTo>
                    <a:pt x="23809" y="4493"/>
                  </a:lnTo>
                  <a:lnTo>
                    <a:pt x="23843" y="4527"/>
                  </a:lnTo>
                  <a:lnTo>
                    <a:pt x="23877" y="4539"/>
                  </a:lnTo>
                  <a:lnTo>
                    <a:pt x="23923" y="4562"/>
                  </a:lnTo>
                  <a:lnTo>
                    <a:pt x="23968" y="4562"/>
                  </a:lnTo>
                  <a:lnTo>
                    <a:pt x="24014" y="4550"/>
                  </a:lnTo>
                  <a:lnTo>
                    <a:pt x="24071" y="4539"/>
                  </a:lnTo>
                  <a:lnTo>
                    <a:pt x="24116" y="4505"/>
                  </a:lnTo>
                  <a:lnTo>
                    <a:pt x="24139" y="4459"/>
                  </a:lnTo>
                  <a:lnTo>
                    <a:pt x="26107" y="5597"/>
                  </a:lnTo>
                  <a:lnTo>
                    <a:pt x="26096" y="5642"/>
                  </a:lnTo>
                  <a:lnTo>
                    <a:pt x="26096" y="5699"/>
                  </a:lnTo>
                  <a:lnTo>
                    <a:pt x="26096" y="5745"/>
                  </a:lnTo>
                  <a:lnTo>
                    <a:pt x="26107" y="5779"/>
                  </a:lnTo>
                  <a:lnTo>
                    <a:pt x="26130" y="5824"/>
                  </a:lnTo>
                  <a:lnTo>
                    <a:pt x="26153" y="5858"/>
                  </a:lnTo>
                  <a:lnTo>
                    <a:pt x="26187" y="5892"/>
                  </a:lnTo>
                  <a:lnTo>
                    <a:pt x="26232" y="5915"/>
                  </a:lnTo>
                  <a:lnTo>
                    <a:pt x="26266" y="5927"/>
                  </a:lnTo>
                  <a:lnTo>
                    <a:pt x="26312" y="5938"/>
                  </a:lnTo>
                  <a:lnTo>
                    <a:pt x="26312" y="8281"/>
                  </a:lnTo>
                  <a:lnTo>
                    <a:pt x="26255" y="8293"/>
                  </a:lnTo>
                  <a:lnTo>
                    <a:pt x="26209" y="8338"/>
                  </a:lnTo>
                  <a:lnTo>
                    <a:pt x="26175" y="8384"/>
                  </a:lnTo>
                  <a:lnTo>
                    <a:pt x="26164" y="8452"/>
                  </a:lnTo>
                  <a:lnTo>
                    <a:pt x="26164" y="8486"/>
                  </a:lnTo>
                  <a:lnTo>
                    <a:pt x="26175" y="8520"/>
                  </a:lnTo>
                  <a:lnTo>
                    <a:pt x="26209" y="8577"/>
                  </a:lnTo>
                  <a:lnTo>
                    <a:pt x="26266" y="8611"/>
                  </a:lnTo>
                  <a:lnTo>
                    <a:pt x="26300" y="8623"/>
                  </a:lnTo>
                  <a:lnTo>
                    <a:pt x="26380" y="8623"/>
                  </a:lnTo>
                  <a:lnTo>
                    <a:pt x="26414" y="8600"/>
                  </a:lnTo>
                  <a:lnTo>
                    <a:pt x="26448" y="8577"/>
                  </a:lnTo>
                  <a:lnTo>
                    <a:pt x="26482" y="8543"/>
                  </a:lnTo>
                  <a:lnTo>
                    <a:pt x="28519" y="9726"/>
                  </a:lnTo>
                  <a:lnTo>
                    <a:pt x="28507" y="9760"/>
                  </a:lnTo>
                  <a:lnTo>
                    <a:pt x="28507" y="9806"/>
                  </a:lnTo>
                  <a:lnTo>
                    <a:pt x="28507" y="9840"/>
                  </a:lnTo>
                  <a:lnTo>
                    <a:pt x="28519" y="9874"/>
                  </a:lnTo>
                  <a:lnTo>
                    <a:pt x="28553" y="9931"/>
                  </a:lnTo>
                  <a:lnTo>
                    <a:pt x="28621" y="9976"/>
                  </a:lnTo>
                  <a:lnTo>
                    <a:pt x="28655" y="9988"/>
                  </a:lnTo>
                  <a:lnTo>
                    <a:pt x="28689" y="9999"/>
                  </a:lnTo>
                  <a:lnTo>
                    <a:pt x="28689" y="12342"/>
                  </a:lnTo>
                  <a:lnTo>
                    <a:pt x="28644" y="12354"/>
                  </a:lnTo>
                  <a:lnTo>
                    <a:pt x="28610" y="12365"/>
                  </a:lnTo>
                  <a:lnTo>
                    <a:pt x="28575" y="12388"/>
                  </a:lnTo>
                  <a:lnTo>
                    <a:pt x="28541" y="12411"/>
                  </a:lnTo>
                  <a:lnTo>
                    <a:pt x="28519" y="12445"/>
                  </a:lnTo>
                  <a:lnTo>
                    <a:pt x="28496" y="12479"/>
                  </a:lnTo>
                  <a:lnTo>
                    <a:pt x="28484" y="12513"/>
                  </a:lnTo>
                  <a:lnTo>
                    <a:pt x="28484" y="12558"/>
                  </a:lnTo>
                  <a:lnTo>
                    <a:pt x="28484" y="12604"/>
                  </a:lnTo>
                  <a:lnTo>
                    <a:pt x="28507" y="12638"/>
                  </a:lnTo>
                  <a:lnTo>
                    <a:pt x="26482" y="13810"/>
                  </a:lnTo>
                  <a:lnTo>
                    <a:pt x="26448" y="13776"/>
                  </a:lnTo>
                  <a:lnTo>
                    <a:pt x="26414" y="13753"/>
                  </a:lnTo>
                  <a:lnTo>
                    <a:pt x="26380" y="13730"/>
                  </a:lnTo>
                  <a:lnTo>
                    <a:pt x="26289" y="13730"/>
                  </a:lnTo>
                  <a:lnTo>
                    <a:pt x="26255" y="13753"/>
                  </a:lnTo>
                  <a:lnTo>
                    <a:pt x="26221" y="13776"/>
                  </a:lnTo>
                  <a:lnTo>
                    <a:pt x="26187" y="13798"/>
                  </a:lnTo>
                  <a:lnTo>
                    <a:pt x="24162" y="12627"/>
                  </a:lnTo>
                  <a:lnTo>
                    <a:pt x="24173" y="12593"/>
                  </a:lnTo>
                  <a:lnTo>
                    <a:pt x="24173" y="12558"/>
                  </a:lnTo>
                  <a:lnTo>
                    <a:pt x="24173" y="12513"/>
                  </a:lnTo>
                  <a:lnTo>
                    <a:pt x="24162" y="12479"/>
                  </a:lnTo>
                  <a:lnTo>
                    <a:pt x="24116" y="12422"/>
                  </a:lnTo>
                  <a:lnTo>
                    <a:pt x="24059" y="12376"/>
                  </a:lnTo>
                  <a:lnTo>
                    <a:pt x="24025" y="12354"/>
                  </a:lnTo>
                  <a:lnTo>
                    <a:pt x="23991" y="12354"/>
                  </a:lnTo>
                  <a:lnTo>
                    <a:pt x="23991" y="10010"/>
                  </a:lnTo>
                  <a:lnTo>
                    <a:pt x="24025" y="9999"/>
                  </a:lnTo>
                  <a:lnTo>
                    <a:pt x="24059" y="9988"/>
                  </a:lnTo>
                  <a:lnTo>
                    <a:pt x="24128" y="9942"/>
                  </a:lnTo>
                  <a:lnTo>
                    <a:pt x="24162" y="9874"/>
                  </a:lnTo>
                  <a:lnTo>
                    <a:pt x="24173" y="9840"/>
                  </a:lnTo>
                  <a:lnTo>
                    <a:pt x="24173" y="9806"/>
                  </a:lnTo>
                  <a:lnTo>
                    <a:pt x="24173" y="9760"/>
                  </a:lnTo>
                  <a:lnTo>
                    <a:pt x="24162" y="9715"/>
                  </a:lnTo>
                  <a:lnTo>
                    <a:pt x="24139" y="9680"/>
                  </a:lnTo>
                  <a:lnTo>
                    <a:pt x="24116" y="9646"/>
                  </a:lnTo>
                  <a:lnTo>
                    <a:pt x="24082" y="9624"/>
                  </a:lnTo>
                  <a:lnTo>
                    <a:pt x="24048" y="9601"/>
                  </a:lnTo>
                  <a:lnTo>
                    <a:pt x="24003" y="9589"/>
                  </a:lnTo>
                  <a:lnTo>
                    <a:pt x="23912" y="9589"/>
                  </a:lnTo>
                  <a:lnTo>
                    <a:pt x="23866" y="9612"/>
                  </a:lnTo>
                  <a:lnTo>
                    <a:pt x="23821" y="9646"/>
                  </a:lnTo>
                  <a:lnTo>
                    <a:pt x="23786" y="9680"/>
                  </a:lnTo>
                  <a:lnTo>
                    <a:pt x="21773" y="8509"/>
                  </a:lnTo>
                  <a:lnTo>
                    <a:pt x="21784" y="8452"/>
                  </a:lnTo>
                  <a:lnTo>
                    <a:pt x="21773" y="8384"/>
                  </a:lnTo>
                  <a:lnTo>
                    <a:pt x="21739" y="8327"/>
                  </a:lnTo>
                  <a:lnTo>
                    <a:pt x="21682" y="8281"/>
                  </a:lnTo>
                  <a:lnTo>
                    <a:pt x="21625" y="8259"/>
                  </a:lnTo>
                  <a:lnTo>
                    <a:pt x="21625" y="5927"/>
                  </a:lnTo>
                  <a:lnTo>
                    <a:pt x="21659" y="5915"/>
                  </a:lnTo>
                  <a:lnTo>
                    <a:pt x="21705" y="5892"/>
                  </a:lnTo>
                  <a:lnTo>
                    <a:pt x="21739" y="5870"/>
                  </a:lnTo>
                  <a:lnTo>
                    <a:pt x="21762" y="5847"/>
                  </a:lnTo>
                  <a:lnTo>
                    <a:pt x="21784" y="5813"/>
                  </a:lnTo>
                  <a:lnTo>
                    <a:pt x="21807" y="5779"/>
                  </a:lnTo>
                  <a:lnTo>
                    <a:pt x="21818" y="5733"/>
                  </a:lnTo>
                  <a:lnTo>
                    <a:pt x="21818" y="5699"/>
                  </a:lnTo>
                  <a:lnTo>
                    <a:pt x="21818" y="5642"/>
                  </a:lnTo>
                  <a:lnTo>
                    <a:pt x="21807" y="5608"/>
                  </a:lnTo>
                  <a:lnTo>
                    <a:pt x="21784" y="5563"/>
                  </a:lnTo>
                  <a:lnTo>
                    <a:pt x="21762" y="5528"/>
                  </a:lnTo>
                  <a:lnTo>
                    <a:pt x="21727" y="5506"/>
                  </a:lnTo>
                  <a:lnTo>
                    <a:pt x="21682" y="5483"/>
                  </a:lnTo>
                  <a:lnTo>
                    <a:pt x="21636" y="5472"/>
                  </a:lnTo>
                  <a:lnTo>
                    <a:pt x="21591" y="5460"/>
                  </a:lnTo>
                  <a:lnTo>
                    <a:pt x="21534" y="5472"/>
                  </a:lnTo>
                  <a:lnTo>
                    <a:pt x="21489" y="5494"/>
                  </a:lnTo>
                  <a:lnTo>
                    <a:pt x="21443" y="5528"/>
                  </a:lnTo>
                  <a:lnTo>
                    <a:pt x="21409" y="5563"/>
                  </a:lnTo>
                  <a:lnTo>
                    <a:pt x="19418" y="4414"/>
                  </a:lnTo>
                  <a:lnTo>
                    <a:pt x="19430" y="4345"/>
                  </a:lnTo>
                  <a:lnTo>
                    <a:pt x="19418" y="4311"/>
                  </a:lnTo>
                  <a:lnTo>
                    <a:pt x="19418" y="4277"/>
                  </a:lnTo>
                  <a:lnTo>
                    <a:pt x="19373" y="4209"/>
                  </a:lnTo>
                  <a:lnTo>
                    <a:pt x="19316" y="4175"/>
                  </a:lnTo>
                  <a:lnTo>
                    <a:pt x="19248" y="4152"/>
                  </a:lnTo>
                  <a:lnTo>
                    <a:pt x="19248" y="1763"/>
                  </a:lnTo>
                  <a:lnTo>
                    <a:pt x="19316" y="1740"/>
                  </a:lnTo>
                  <a:lnTo>
                    <a:pt x="19361" y="1706"/>
                  </a:lnTo>
                  <a:lnTo>
                    <a:pt x="19396" y="1649"/>
                  </a:lnTo>
                  <a:lnTo>
                    <a:pt x="19407" y="1593"/>
                  </a:lnTo>
                  <a:lnTo>
                    <a:pt x="19396" y="1558"/>
                  </a:lnTo>
                  <a:lnTo>
                    <a:pt x="19384" y="1524"/>
                  </a:lnTo>
                  <a:lnTo>
                    <a:pt x="19350" y="1467"/>
                  </a:lnTo>
                  <a:lnTo>
                    <a:pt x="19293" y="1422"/>
                  </a:lnTo>
                  <a:lnTo>
                    <a:pt x="19259" y="1411"/>
                  </a:lnTo>
                  <a:lnTo>
                    <a:pt x="19179" y="1411"/>
                  </a:lnTo>
                  <a:lnTo>
                    <a:pt x="19145" y="1433"/>
                  </a:lnTo>
                  <a:lnTo>
                    <a:pt x="19111" y="1456"/>
                  </a:lnTo>
                  <a:lnTo>
                    <a:pt x="19077" y="1479"/>
                  </a:lnTo>
                  <a:lnTo>
                    <a:pt x="17075" y="330"/>
                  </a:lnTo>
                  <a:lnTo>
                    <a:pt x="17086" y="284"/>
                  </a:lnTo>
                  <a:lnTo>
                    <a:pt x="17086" y="239"/>
                  </a:lnTo>
                  <a:lnTo>
                    <a:pt x="17086" y="193"/>
                  </a:lnTo>
                  <a:lnTo>
                    <a:pt x="17075" y="148"/>
                  </a:lnTo>
                  <a:lnTo>
                    <a:pt x="17052" y="102"/>
                  </a:lnTo>
                  <a:lnTo>
                    <a:pt x="17018" y="68"/>
                  </a:lnTo>
                  <a:lnTo>
                    <a:pt x="16984" y="46"/>
                  </a:lnTo>
                  <a:lnTo>
                    <a:pt x="16950" y="23"/>
                  </a:lnTo>
                  <a:lnTo>
                    <a:pt x="16904" y="11"/>
                  </a:lnTo>
                  <a:lnTo>
                    <a:pt x="16859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>
              <a:off x="3682571" y="0"/>
              <a:ext cx="1289577" cy="1388277"/>
            </a:xfrm>
            <a:custGeom>
              <a:avLst/>
              <a:gdLst/>
              <a:ahLst/>
              <a:cxnLst/>
              <a:rect l="l" t="t" r="r" b="b"/>
              <a:pathLst>
                <a:path w="12321" h="13264" extrusionOk="0">
                  <a:moveTo>
                    <a:pt x="2777" y="3549"/>
                  </a:moveTo>
                  <a:lnTo>
                    <a:pt x="4824" y="4732"/>
                  </a:lnTo>
                  <a:lnTo>
                    <a:pt x="4813" y="4755"/>
                  </a:lnTo>
                  <a:lnTo>
                    <a:pt x="4813" y="4789"/>
                  </a:lnTo>
                  <a:lnTo>
                    <a:pt x="4824" y="4857"/>
                  </a:lnTo>
                  <a:lnTo>
                    <a:pt x="4858" y="4903"/>
                  </a:lnTo>
                  <a:lnTo>
                    <a:pt x="4904" y="4937"/>
                  </a:lnTo>
                  <a:lnTo>
                    <a:pt x="4961" y="4960"/>
                  </a:lnTo>
                  <a:lnTo>
                    <a:pt x="4961" y="7280"/>
                  </a:lnTo>
                  <a:lnTo>
                    <a:pt x="4915" y="7292"/>
                  </a:lnTo>
                  <a:lnTo>
                    <a:pt x="4870" y="7303"/>
                  </a:lnTo>
                  <a:lnTo>
                    <a:pt x="4824" y="7326"/>
                  </a:lnTo>
                  <a:lnTo>
                    <a:pt x="4790" y="7360"/>
                  </a:lnTo>
                  <a:lnTo>
                    <a:pt x="4756" y="7405"/>
                  </a:lnTo>
                  <a:lnTo>
                    <a:pt x="4733" y="7451"/>
                  </a:lnTo>
                  <a:lnTo>
                    <a:pt x="4710" y="7496"/>
                  </a:lnTo>
                  <a:lnTo>
                    <a:pt x="4710" y="7553"/>
                  </a:lnTo>
                  <a:lnTo>
                    <a:pt x="4710" y="7599"/>
                  </a:lnTo>
                  <a:lnTo>
                    <a:pt x="4733" y="7656"/>
                  </a:lnTo>
                  <a:lnTo>
                    <a:pt x="2811" y="8759"/>
                  </a:lnTo>
                  <a:lnTo>
                    <a:pt x="2777" y="8714"/>
                  </a:lnTo>
                  <a:lnTo>
                    <a:pt x="2731" y="8679"/>
                  </a:lnTo>
                  <a:lnTo>
                    <a:pt x="2674" y="8668"/>
                  </a:lnTo>
                  <a:lnTo>
                    <a:pt x="2606" y="8657"/>
                  </a:lnTo>
                  <a:lnTo>
                    <a:pt x="2549" y="8668"/>
                  </a:lnTo>
                  <a:lnTo>
                    <a:pt x="2504" y="8679"/>
                  </a:lnTo>
                  <a:lnTo>
                    <a:pt x="2447" y="8714"/>
                  </a:lnTo>
                  <a:lnTo>
                    <a:pt x="2413" y="8759"/>
                  </a:lnTo>
                  <a:lnTo>
                    <a:pt x="467" y="7633"/>
                  </a:lnTo>
                  <a:lnTo>
                    <a:pt x="479" y="7587"/>
                  </a:lnTo>
                  <a:lnTo>
                    <a:pt x="479" y="7553"/>
                  </a:lnTo>
                  <a:lnTo>
                    <a:pt x="479" y="7508"/>
                  </a:lnTo>
                  <a:lnTo>
                    <a:pt x="467" y="7462"/>
                  </a:lnTo>
                  <a:lnTo>
                    <a:pt x="445" y="7428"/>
                  </a:lnTo>
                  <a:lnTo>
                    <a:pt x="422" y="7394"/>
                  </a:lnTo>
                  <a:lnTo>
                    <a:pt x="388" y="7360"/>
                  </a:lnTo>
                  <a:lnTo>
                    <a:pt x="354" y="7337"/>
                  </a:lnTo>
                  <a:lnTo>
                    <a:pt x="308" y="7326"/>
                  </a:lnTo>
                  <a:lnTo>
                    <a:pt x="274" y="7314"/>
                  </a:lnTo>
                  <a:lnTo>
                    <a:pt x="274" y="4994"/>
                  </a:lnTo>
                  <a:lnTo>
                    <a:pt x="342" y="4971"/>
                  </a:lnTo>
                  <a:lnTo>
                    <a:pt x="388" y="4926"/>
                  </a:lnTo>
                  <a:lnTo>
                    <a:pt x="422" y="4869"/>
                  </a:lnTo>
                  <a:lnTo>
                    <a:pt x="445" y="4789"/>
                  </a:lnTo>
                  <a:lnTo>
                    <a:pt x="433" y="4755"/>
                  </a:lnTo>
                  <a:lnTo>
                    <a:pt x="422" y="4721"/>
                  </a:lnTo>
                  <a:lnTo>
                    <a:pt x="2447" y="3549"/>
                  </a:lnTo>
                  <a:lnTo>
                    <a:pt x="2481" y="3583"/>
                  </a:lnTo>
                  <a:lnTo>
                    <a:pt x="2515" y="3617"/>
                  </a:lnTo>
                  <a:lnTo>
                    <a:pt x="2560" y="3640"/>
                  </a:lnTo>
                  <a:lnTo>
                    <a:pt x="2663" y="3640"/>
                  </a:lnTo>
                  <a:lnTo>
                    <a:pt x="2708" y="3617"/>
                  </a:lnTo>
                  <a:lnTo>
                    <a:pt x="2754" y="3583"/>
                  </a:lnTo>
                  <a:lnTo>
                    <a:pt x="2777" y="3549"/>
                  </a:lnTo>
                  <a:close/>
                  <a:moveTo>
                    <a:pt x="7543" y="3560"/>
                  </a:moveTo>
                  <a:lnTo>
                    <a:pt x="9511" y="4698"/>
                  </a:lnTo>
                  <a:lnTo>
                    <a:pt x="9488" y="4744"/>
                  </a:lnTo>
                  <a:lnTo>
                    <a:pt x="9488" y="4789"/>
                  </a:lnTo>
                  <a:lnTo>
                    <a:pt x="9488" y="4835"/>
                  </a:lnTo>
                  <a:lnTo>
                    <a:pt x="9499" y="4880"/>
                  </a:lnTo>
                  <a:lnTo>
                    <a:pt x="9522" y="4914"/>
                  </a:lnTo>
                  <a:lnTo>
                    <a:pt x="9545" y="4948"/>
                  </a:lnTo>
                  <a:lnTo>
                    <a:pt x="9579" y="4982"/>
                  </a:lnTo>
                  <a:lnTo>
                    <a:pt x="9625" y="5005"/>
                  </a:lnTo>
                  <a:lnTo>
                    <a:pt x="9659" y="5017"/>
                  </a:lnTo>
                  <a:lnTo>
                    <a:pt x="9704" y="5028"/>
                  </a:lnTo>
                  <a:lnTo>
                    <a:pt x="9704" y="7303"/>
                  </a:lnTo>
                  <a:lnTo>
                    <a:pt x="9659" y="7303"/>
                  </a:lnTo>
                  <a:lnTo>
                    <a:pt x="9613" y="7326"/>
                  </a:lnTo>
                  <a:lnTo>
                    <a:pt x="9579" y="7348"/>
                  </a:lnTo>
                  <a:lnTo>
                    <a:pt x="9534" y="7383"/>
                  </a:lnTo>
                  <a:lnTo>
                    <a:pt x="9511" y="7417"/>
                  </a:lnTo>
                  <a:lnTo>
                    <a:pt x="9488" y="7451"/>
                  </a:lnTo>
                  <a:lnTo>
                    <a:pt x="9477" y="7496"/>
                  </a:lnTo>
                  <a:lnTo>
                    <a:pt x="9465" y="7553"/>
                  </a:lnTo>
                  <a:lnTo>
                    <a:pt x="9477" y="7599"/>
                  </a:lnTo>
                  <a:lnTo>
                    <a:pt x="9488" y="7644"/>
                  </a:lnTo>
                  <a:lnTo>
                    <a:pt x="7543" y="8770"/>
                  </a:lnTo>
                  <a:lnTo>
                    <a:pt x="7497" y="8725"/>
                  </a:lnTo>
                  <a:lnTo>
                    <a:pt x="7463" y="8702"/>
                  </a:lnTo>
                  <a:lnTo>
                    <a:pt x="7406" y="8679"/>
                  </a:lnTo>
                  <a:lnTo>
                    <a:pt x="7349" y="8668"/>
                  </a:lnTo>
                  <a:lnTo>
                    <a:pt x="7293" y="8679"/>
                  </a:lnTo>
                  <a:lnTo>
                    <a:pt x="7247" y="8702"/>
                  </a:lnTo>
                  <a:lnTo>
                    <a:pt x="7202" y="8725"/>
                  </a:lnTo>
                  <a:lnTo>
                    <a:pt x="7167" y="8759"/>
                  </a:lnTo>
                  <a:lnTo>
                    <a:pt x="5234" y="7644"/>
                  </a:lnTo>
                  <a:lnTo>
                    <a:pt x="5245" y="7599"/>
                  </a:lnTo>
                  <a:lnTo>
                    <a:pt x="5245" y="7553"/>
                  </a:lnTo>
                  <a:lnTo>
                    <a:pt x="5245" y="7496"/>
                  </a:lnTo>
                  <a:lnTo>
                    <a:pt x="5234" y="7451"/>
                  </a:lnTo>
                  <a:lnTo>
                    <a:pt x="5211" y="7405"/>
                  </a:lnTo>
                  <a:lnTo>
                    <a:pt x="5177" y="7371"/>
                  </a:lnTo>
                  <a:lnTo>
                    <a:pt x="5143" y="7337"/>
                  </a:lnTo>
                  <a:lnTo>
                    <a:pt x="5109" y="7314"/>
                  </a:lnTo>
                  <a:lnTo>
                    <a:pt x="5063" y="7292"/>
                  </a:lnTo>
                  <a:lnTo>
                    <a:pt x="5006" y="7280"/>
                  </a:lnTo>
                  <a:lnTo>
                    <a:pt x="5006" y="4960"/>
                  </a:lnTo>
                  <a:lnTo>
                    <a:pt x="5063" y="4937"/>
                  </a:lnTo>
                  <a:lnTo>
                    <a:pt x="5109" y="4903"/>
                  </a:lnTo>
                  <a:lnTo>
                    <a:pt x="5143" y="4846"/>
                  </a:lnTo>
                  <a:lnTo>
                    <a:pt x="5143" y="4789"/>
                  </a:lnTo>
                  <a:lnTo>
                    <a:pt x="5143" y="4732"/>
                  </a:lnTo>
                  <a:lnTo>
                    <a:pt x="7167" y="3560"/>
                  </a:lnTo>
                  <a:lnTo>
                    <a:pt x="7202" y="3606"/>
                  </a:lnTo>
                  <a:lnTo>
                    <a:pt x="7247" y="3640"/>
                  </a:lnTo>
                  <a:lnTo>
                    <a:pt x="7293" y="3663"/>
                  </a:lnTo>
                  <a:lnTo>
                    <a:pt x="7349" y="3674"/>
                  </a:lnTo>
                  <a:lnTo>
                    <a:pt x="7406" y="3663"/>
                  </a:lnTo>
                  <a:lnTo>
                    <a:pt x="7463" y="3640"/>
                  </a:lnTo>
                  <a:lnTo>
                    <a:pt x="7509" y="3606"/>
                  </a:lnTo>
                  <a:lnTo>
                    <a:pt x="7543" y="3560"/>
                  </a:lnTo>
                  <a:close/>
                  <a:moveTo>
                    <a:pt x="9932" y="7678"/>
                  </a:moveTo>
                  <a:lnTo>
                    <a:pt x="11911" y="8816"/>
                  </a:lnTo>
                  <a:lnTo>
                    <a:pt x="11888" y="8850"/>
                  </a:lnTo>
                  <a:lnTo>
                    <a:pt x="11888" y="8896"/>
                  </a:lnTo>
                  <a:lnTo>
                    <a:pt x="11888" y="8941"/>
                  </a:lnTo>
                  <a:lnTo>
                    <a:pt x="11900" y="8975"/>
                  </a:lnTo>
                  <a:lnTo>
                    <a:pt x="11922" y="9009"/>
                  </a:lnTo>
                  <a:lnTo>
                    <a:pt x="11945" y="9032"/>
                  </a:lnTo>
                  <a:lnTo>
                    <a:pt x="11968" y="9066"/>
                  </a:lnTo>
                  <a:lnTo>
                    <a:pt x="12002" y="9078"/>
                  </a:lnTo>
                  <a:lnTo>
                    <a:pt x="12036" y="9089"/>
                  </a:lnTo>
                  <a:lnTo>
                    <a:pt x="12082" y="9100"/>
                  </a:lnTo>
                  <a:lnTo>
                    <a:pt x="12082" y="11421"/>
                  </a:lnTo>
                  <a:lnTo>
                    <a:pt x="12036" y="11432"/>
                  </a:lnTo>
                  <a:lnTo>
                    <a:pt x="11991" y="11444"/>
                  </a:lnTo>
                  <a:lnTo>
                    <a:pt x="11957" y="11466"/>
                  </a:lnTo>
                  <a:lnTo>
                    <a:pt x="11922" y="11501"/>
                  </a:lnTo>
                  <a:lnTo>
                    <a:pt x="11888" y="11535"/>
                  </a:lnTo>
                  <a:lnTo>
                    <a:pt x="11877" y="11569"/>
                  </a:lnTo>
                  <a:lnTo>
                    <a:pt x="11866" y="11614"/>
                  </a:lnTo>
                  <a:lnTo>
                    <a:pt x="11854" y="11660"/>
                  </a:lnTo>
                  <a:lnTo>
                    <a:pt x="11866" y="11705"/>
                  </a:lnTo>
                  <a:lnTo>
                    <a:pt x="11877" y="11739"/>
                  </a:lnTo>
                  <a:lnTo>
                    <a:pt x="9943" y="12854"/>
                  </a:lnTo>
                  <a:lnTo>
                    <a:pt x="9898" y="12809"/>
                  </a:lnTo>
                  <a:lnTo>
                    <a:pt x="9841" y="12775"/>
                  </a:lnTo>
                  <a:lnTo>
                    <a:pt x="9784" y="12752"/>
                  </a:lnTo>
                  <a:lnTo>
                    <a:pt x="9716" y="12740"/>
                  </a:lnTo>
                  <a:lnTo>
                    <a:pt x="9659" y="12752"/>
                  </a:lnTo>
                  <a:lnTo>
                    <a:pt x="9602" y="12775"/>
                  </a:lnTo>
                  <a:lnTo>
                    <a:pt x="9545" y="12809"/>
                  </a:lnTo>
                  <a:lnTo>
                    <a:pt x="9511" y="12854"/>
                  </a:lnTo>
                  <a:lnTo>
                    <a:pt x="7600" y="11751"/>
                  </a:lnTo>
                  <a:lnTo>
                    <a:pt x="7611" y="11705"/>
                  </a:lnTo>
                  <a:lnTo>
                    <a:pt x="7611" y="11660"/>
                  </a:lnTo>
                  <a:lnTo>
                    <a:pt x="7611" y="11603"/>
                  </a:lnTo>
                  <a:lnTo>
                    <a:pt x="7588" y="11557"/>
                  </a:lnTo>
                  <a:lnTo>
                    <a:pt x="7577" y="11523"/>
                  </a:lnTo>
                  <a:lnTo>
                    <a:pt x="7543" y="11478"/>
                  </a:lnTo>
                  <a:lnTo>
                    <a:pt x="7509" y="11455"/>
                  </a:lnTo>
                  <a:lnTo>
                    <a:pt x="7475" y="11421"/>
                  </a:lnTo>
                  <a:lnTo>
                    <a:pt x="7429" y="11410"/>
                  </a:lnTo>
                  <a:lnTo>
                    <a:pt x="7384" y="11398"/>
                  </a:lnTo>
                  <a:lnTo>
                    <a:pt x="7384" y="9123"/>
                  </a:lnTo>
                  <a:lnTo>
                    <a:pt x="7418" y="9112"/>
                  </a:lnTo>
                  <a:lnTo>
                    <a:pt x="7463" y="9100"/>
                  </a:lnTo>
                  <a:lnTo>
                    <a:pt x="7497" y="9078"/>
                  </a:lnTo>
                  <a:lnTo>
                    <a:pt x="7520" y="9043"/>
                  </a:lnTo>
                  <a:lnTo>
                    <a:pt x="7543" y="9021"/>
                  </a:lnTo>
                  <a:lnTo>
                    <a:pt x="7566" y="8975"/>
                  </a:lnTo>
                  <a:lnTo>
                    <a:pt x="7577" y="8941"/>
                  </a:lnTo>
                  <a:lnTo>
                    <a:pt x="7577" y="8896"/>
                  </a:lnTo>
                  <a:lnTo>
                    <a:pt x="7577" y="8850"/>
                  </a:lnTo>
                  <a:lnTo>
                    <a:pt x="7554" y="8816"/>
                  </a:lnTo>
                  <a:lnTo>
                    <a:pt x="9511" y="7690"/>
                  </a:lnTo>
                  <a:lnTo>
                    <a:pt x="9545" y="7735"/>
                  </a:lnTo>
                  <a:lnTo>
                    <a:pt x="9602" y="7769"/>
                  </a:lnTo>
                  <a:lnTo>
                    <a:pt x="9659" y="7792"/>
                  </a:lnTo>
                  <a:lnTo>
                    <a:pt x="9716" y="7804"/>
                  </a:lnTo>
                  <a:lnTo>
                    <a:pt x="9784" y="7792"/>
                  </a:lnTo>
                  <a:lnTo>
                    <a:pt x="9841" y="7769"/>
                  </a:lnTo>
                  <a:lnTo>
                    <a:pt x="9898" y="7724"/>
                  </a:lnTo>
                  <a:lnTo>
                    <a:pt x="9932" y="7678"/>
                  </a:lnTo>
                  <a:close/>
                  <a:moveTo>
                    <a:pt x="1377" y="0"/>
                  </a:moveTo>
                  <a:lnTo>
                    <a:pt x="2401" y="592"/>
                  </a:lnTo>
                  <a:lnTo>
                    <a:pt x="2390" y="637"/>
                  </a:lnTo>
                  <a:lnTo>
                    <a:pt x="2390" y="683"/>
                  </a:lnTo>
                  <a:lnTo>
                    <a:pt x="2390" y="728"/>
                  </a:lnTo>
                  <a:lnTo>
                    <a:pt x="2401" y="774"/>
                  </a:lnTo>
                  <a:lnTo>
                    <a:pt x="2424" y="808"/>
                  </a:lnTo>
                  <a:lnTo>
                    <a:pt x="2447" y="842"/>
                  </a:lnTo>
                  <a:lnTo>
                    <a:pt x="2481" y="865"/>
                  </a:lnTo>
                  <a:lnTo>
                    <a:pt x="2515" y="887"/>
                  </a:lnTo>
                  <a:lnTo>
                    <a:pt x="2549" y="910"/>
                  </a:lnTo>
                  <a:lnTo>
                    <a:pt x="2595" y="910"/>
                  </a:lnTo>
                  <a:lnTo>
                    <a:pt x="2595" y="3253"/>
                  </a:lnTo>
                  <a:lnTo>
                    <a:pt x="2560" y="3253"/>
                  </a:lnTo>
                  <a:lnTo>
                    <a:pt x="2526" y="3265"/>
                  </a:lnTo>
                  <a:lnTo>
                    <a:pt x="2469" y="3310"/>
                  </a:lnTo>
                  <a:lnTo>
                    <a:pt x="2424" y="3367"/>
                  </a:lnTo>
                  <a:lnTo>
                    <a:pt x="2413" y="3413"/>
                  </a:lnTo>
                  <a:lnTo>
                    <a:pt x="2413" y="3447"/>
                  </a:lnTo>
                  <a:lnTo>
                    <a:pt x="2424" y="3515"/>
                  </a:lnTo>
                  <a:lnTo>
                    <a:pt x="399" y="4675"/>
                  </a:lnTo>
                  <a:lnTo>
                    <a:pt x="376" y="4641"/>
                  </a:lnTo>
                  <a:lnTo>
                    <a:pt x="331" y="4618"/>
                  </a:lnTo>
                  <a:lnTo>
                    <a:pt x="285" y="4596"/>
                  </a:lnTo>
                  <a:lnTo>
                    <a:pt x="194" y="4596"/>
                  </a:lnTo>
                  <a:lnTo>
                    <a:pt x="160" y="4607"/>
                  </a:lnTo>
                  <a:lnTo>
                    <a:pt x="126" y="4630"/>
                  </a:lnTo>
                  <a:lnTo>
                    <a:pt x="103" y="4653"/>
                  </a:lnTo>
                  <a:lnTo>
                    <a:pt x="69" y="4675"/>
                  </a:lnTo>
                  <a:lnTo>
                    <a:pt x="58" y="4709"/>
                  </a:lnTo>
                  <a:lnTo>
                    <a:pt x="46" y="4755"/>
                  </a:lnTo>
                  <a:lnTo>
                    <a:pt x="35" y="4789"/>
                  </a:lnTo>
                  <a:lnTo>
                    <a:pt x="46" y="4835"/>
                  </a:lnTo>
                  <a:lnTo>
                    <a:pt x="58" y="4869"/>
                  </a:lnTo>
                  <a:lnTo>
                    <a:pt x="92" y="4926"/>
                  </a:lnTo>
                  <a:lnTo>
                    <a:pt x="149" y="4971"/>
                  </a:lnTo>
                  <a:lnTo>
                    <a:pt x="183" y="4982"/>
                  </a:lnTo>
                  <a:lnTo>
                    <a:pt x="228" y="4994"/>
                  </a:lnTo>
                  <a:lnTo>
                    <a:pt x="228" y="7314"/>
                  </a:lnTo>
                  <a:lnTo>
                    <a:pt x="183" y="7314"/>
                  </a:lnTo>
                  <a:lnTo>
                    <a:pt x="137" y="7337"/>
                  </a:lnTo>
                  <a:lnTo>
                    <a:pt x="103" y="7360"/>
                  </a:lnTo>
                  <a:lnTo>
                    <a:pt x="69" y="7383"/>
                  </a:lnTo>
                  <a:lnTo>
                    <a:pt x="35" y="7417"/>
                  </a:lnTo>
                  <a:lnTo>
                    <a:pt x="24" y="7462"/>
                  </a:lnTo>
                  <a:lnTo>
                    <a:pt x="1" y="7508"/>
                  </a:lnTo>
                  <a:lnTo>
                    <a:pt x="1" y="7553"/>
                  </a:lnTo>
                  <a:lnTo>
                    <a:pt x="1" y="7599"/>
                  </a:lnTo>
                  <a:lnTo>
                    <a:pt x="24" y="7644"/>
                  </a:lnTo>
                  <a:lnTo>
                    <a:pt x="46" y="7678"/>
                  </a:lnTo>
                  <a:lnTo>
                    <a:pt x="69" y="7724"/>
                  </a:lnTo>
                  <a:lnTo>
                    <a:pt x="103" y="7747"/>
                  </a:lnTo>
                  <a:lnTo>
                    <a:pt x="149" y="7769"/>
                  </a:lnTo>
                  <a:lnTo>
                    <a:pt x="194" y="7781"/>
                  </a:lnTo>
                  <a:lnTo>
                    <a:pt x="240" y="7792"/>
                  </a:lnTo>
                  <a:lnTo>
                    <a:pt x="308" y="7781"/>
                  </a:lnTo>
                  <a:lnTo>
                    <a:pt x="365" y="7758"/>
                  </a:lnTo>
                  <a:lnTo>
                    <a:pt x="410" y="7724"/>
                  </a:lnTo>
                  <a:lnTo>
                    <a:pt x="445" y="7667"/>
                  </a:lnTo>
                  <a:lnTo>
                    <a:pt x="2390" y="8793"/>
                  </a:lnTo>
                  <a:lnTo>
                    <a:pt x="2378" y="8850"/>
                  </a:lnTo>
                  <a:lnTo>
                    <a:pt x="2367" y="8896"/>
                  </a:lnTo>
                  <a:lnTo>
                    <a:pt x="2367" y="8952"/>
                  </a:lnTo>
                  <a:lnTo>
                    <a:pt x="2390" y="8998"/>
                  </a:lnTo>
                  <a:lnTo>
                    <a:pt x="2413" y="9032"/>
                  </a:lnTo>
                  <a:lnTo>
                    <a:pt x="2435" y="9066"/>
                  </a:lnTo>
                  <a:lnTo>
                    <a:pt x="2469" y="9100"/>
                  </a:lnTo>
                  <a:lnTo>
                    <a:pt x="2515" y="9123"/>
                  </a:lnTo>
                  <a:lnTo>
                    <a:pt x="2560" y="9134"/>
                  </a:lnTo>
                  <a:lnTo>
                    <a:pt x="2606" y="9146"/>
                  </a:lnTo>
                  <a:lnTo>
                    <a:pt x="2663" y="9134"/>
                  </a:lnTo>
                  <a:lnTo>
                    <a:pt x="2708" y="9123"/>
                  </a:lnTo>
                  <a:lnTo>
                    <a:pt x="2742" y="9100"/>
                  </a:lnTo>
                  <a:lnTo>
                    <a:pt x="2788" y="9066"/>
                  </a:lnTo>
                  <a:lnTo>
                    <a:pt x="2811" y="9032"/>
                  </a:lnTo>
                  <a:lnTo>
                    <a:pt x="2833" y="8998"/>
                  </a:lnTo>
                  <a:lnTo>
                    <a:pt x="2845" y="8952"/>
                  </a:lnTo>
                  <a:lnTo>
                    <a:pt x="2856" y="8896"/>
                  </a:lnTo>
                  <a:lnTo>
                    <a:pt x="2845" y="8850"/>
                  </a:lnTo>
                  <a:lnTo>
                    <a:pt x="2833" y="8805"/>
                  </a:lnTo>
                  <a:lnTo>
                    <a:pt x="4756" y="7690"/>
                  </a:lnTo>
                  <a:lnTo>
                    <a:pt x="4790" y="7747"/>
                  </a:lnTo>
                  <a:lnTo>
                    <a:pt x="4847" y="7781"/>
                  </a:lnTo>
                  <a:lnTo>
                    <a:pt x="4915" y="7815"/>
                  </a:lnTo>
                  <a:lnTo>
                    <a:pt x="5052" y="7815"/>
                  </a:lnTo>
                  <a:lnTo>
                    <a:pt x="5120" y="7781"/>
                  </a:lnTo>
                  <a:lnTo>
                    <a:pt x="5165" y="7747"/>
                  </a:lnTo>
                  <a:lnTo>
                    <a:pt x="5211" y="7690"/>
                  </a:lnTo>
                  <a:lnTo>
                    <a:pt x="7145" y="8805"/>
                  </a:lnTo>
                  <a:lnTo>
                    <a:pt x="7133" y="8850"/>
                  </a:lnTo>
                  <a:lnTo>
                    <a:pt x="7122" y="8896"/>
                  </a:lnTo>
                  <a:lnTo>
                    <a:pt x="7122" y="8941"/>
                  </a:lnTo>
                  <a:lnTo>
                    <a:pt x="7145" y="8987"/>
                  </a:lnTo>
                  <a:lnTo>
                    <a:pt x="7156" y="9021"/>
                  </a:lnTo>
                  <a:lnTo>
                    <a:pt x="7190" y="9055"/>
                  </a:lnTo>
                  <a:lnTo>
                    <a:pt x="7213" y="9078"/>
                  </a:lnTo>
                  <a:lnTo>
                    <a:pt x="7247" y="9100"/>
                  </a:lnTo>
                  <a:lnTo>
                    <a:pt x="7293" y="9112"/>
                  </a:lnTo>
                  <a:lnTo>
                    <a:pt x="7338" y="9123"/>
                  </a:lnTo>
                  <a:lnTo>
                    <a:pt x="7338" y="11398"/>
                  </a:lnTo>
                  <a:lnTo>
                    <a:pt x="7281" y="11398"/>
                  </a:lnTo>
                  <a:lnTo>
                    <a:pt x="7236" y="11421"/>
                  </a:lnTo>
                  <a:lnTo>
                    <a:pt x="7202" y="11444"/>
                  </a:lnTo>
                  <a:lnTo>
                    <a:pt x="7156" y="11478"/>
                  </a:lnTo>
                  <a:lnTo>
                    <a:pt x="7133" y="11512"/>
                  </a:lnTo>
                  <a:lnTo>
                    <a:pt x="7111" y="11557"/>
                  </a:lnTo>
                  <a:lnTo>
                    <a:pt x="7099" y="11603"/>
                  </a:lnTo>
                  <a:lnTo>
                    <a:pt x="7088" y="11660"/>
                  </a:lnTo>
                  <a:lnTo>
                    <a:pt x="7099" y="11705"/>
                  </a:lnTo>
                  <a:lnTo>
                    <a:pt x="7111" y="11762"/>
                  </a:lnTo>
                  <a:lnTo>
                    <a:pt x="7133" y="11808"/>
                  </a:lnTo>
                  <a:lnTo>
                    <a:pt x="7167" y="11842"/>
                  </a:lnTo>
                  <a:lnTo>
                    <a:pt x="7202" y="11876"/>
                  </a:lnTo>
                  <a:lnTo>
                    <a:pt x="7247" y="11899"/>
                  </a:lnTo>
                  <a:lnTo>
                    <a:pt x="7293" y="11910"/>
                  </a:lnTo>
                  <a:lnTo>
                    <a:pt x="7349" y="11921"/>
                  </a:lnTo>
                  <a:lnTo>
                    <a:pt x="7418" y="11910"/>
                  </a:lnTo>
                  <a:lnTo>
                    <a:pt x="7486" y="11887"/>
                  </a:lnTo>
                  <a:lnTo>
                    <a:pt x="7531" y="11842"/>
                  </a:lnTo>
                  <a:lnTo>
                    <a:pt x="7577" y="11785"/>
                  </a:lnTo>
                  <a:lnTo>
                    <a:pt x="9488" y="12888"/>
                  </a:lnTo>
                  <a:lnTo>
                    <a:pt x="9465" y="12945"/>
                  </a:lnTo>
                  <a:lnTo>
                    <a:pt x="9454" y="13002"/>
                  </a:lnTo>
                  <a:lnTo>
                    <a:pt x="9465" y="13059"/>
                  </a:lnTo>
                  <a:lnTo>
                    <a:pt x="9477" y="13104"/>
                  </a:lnTo>
                  <a:lnTo>
                    <a:pt x="9499" y="13150"/>
                  </a:lnTo>
                  <a:lnTo>
                    <a:pt x="9534" y="13184"/>
                  </a:lnTo>
                  <a:lnTo>
                    <a:pt x="9579" y="13218"/>
                  </a:lnTo>
                  <a:lnTo>
                    <a:pt x="9613" y="13241"/>
                  </a:lnTo>
                  <a:lnTo>
                    <a:pt x="9670" y="13264"/>
                  </a:lnTo>
                  <a:lnTo>
                    <a:pt x="9772" y="13264"/>
                  </a:lnTo>
                  <a:lnTo>
                    <a:pt x="9818" y="13241"/>
                  </a:lnTo>
                  <a:lnTo>
                    <a:pt x="9863" y="13218"/>
                  </a:lnTo>
                  <a:lnTo>
                    <a:pt x="9909" y="13184"/>
                  </a:lnTo>
                  <a:lnTo>
                    <a:pt x="9932" y="13150"/>
                  </a:lnTo>
                  <a:lnTo>
                    <a:pt x="9966" y="13104"/>
                  </a:lnTo>
                  <a:lnTo>
                    <a:pt x="9977" y="13059"/>
                  </a:lnTo>
                  <a:lnTo>
                    <a:pt x="9977" y="13002"/>
                  </a:lnTo>
                  <a:lnTo>
                    <a:pt x="9977" y="12945"/>
                  </a:lnTo>
                  <a:lnTo>
                    <a:pt x="9966" y="12900"/>
                  </a:lnTo>
                  <a:lnTo>
                    <a:pt x="11888" y="11785"/>
                  </a:lnTo>
                  <a:lnTo>
                    <a:pt x="11934" y="11830"/>
                  </a:lnTo>
                  <a:lnTo>
                    <a:pt x="11979" y="11865"/>
                  </a:lnTo>
                  <a:lnTo>
                    <a:pt x="12036" y="11887"/>
                  </a:lnTo>
                  <a:lnTo>
                    <a:pt x="12139" y="11887"/>
                  </a:lnTo>
                  <a:lnTo>
                    <a:pt x="12184" y="11876"/>
                  </a:lnTo>
                  <a:lnTo>
                    <a:pt x="12218" y="11853"/>
                  </a:lnTo>
                  <a:lnTo>
                    <a:pt x="12252" y="11819"/>
                  </a:lnTo>
                  <a:lnTo>
                    <a:pt x="12286" y="11785"/>
                  </a:lnTo>
                  <a:lnTo>
                    <a:pt x="12309" y="11751"/>
                  </a:lnTo>
                  <a:lnTo>
                    <a:pt x="12321" y="11705"/>
                  </a:lnTo>
                  <a:lnTo>
                    <a:pt x="12321" y="11660"/>
                  </a:lnTo>
                  <a:lnTo>
                    <a:pt x="12321" y="11614"/>
                  </a:lnTo>
                  <a:lnTo>
                    <a:pt x="12309" y="11569"/>
                  </a:lnTo>
                  <a:lnTo>
                    <a:pt x="12286" y="11535"/>
                  </a:lnTo>
                  <a:lnTo>
                    <a:pt x="12264" y="11501"/>
                  </a:lnTo>
                  <a:lnTo>
                    <a:pt x="12241" y="11478"/>
                  </a:lnTo>
                  <a:lnTo>
                    <a:pt x="12207" y="11455"/>
                  </a:lnTo>
                  <a:lnTo>
                    <a:pt x="12161" y="11432"/>
                  </a:lnTo>
                  <a:lnTo>
                    <a:pt x="12127" y="11421"/>
                  </a:lnTo>
                  <a:lnTo>
                    <a:pt x="12127" y="9100"/>
                  </a:lnTo>
                  <a:lnTo>
                    <a:pt x="12195" y="9078"/>
                  </a:lnTo>
                  <a:lnTo>
                    <a:pt x="12241" y="9032"/>
                  </a:lnTo>
                  <a:lnTo>
                    <a:pt x="12275" y="8975"/>
                  </a:lnTo>
                  <a:lnTo>
                    <a:pt x="12298" y="8896"/>
                  </a:lnTo>
                  <a:lnTo>
                    <a:pt x="12286" y="8861"/>
                  </a:lnTo>
                  <a:lnTo>
                    <a:pt x="12275" y="8816"/>
                  </a:lnTo>
                  <a:lnTo>
                    <a:pt x="12264" y="8782"/>
                  </a:lnTo>
                  <a:lnTo>
                    <a:pt x="12230" y="8759"/>
                  </a:lnTo>
                  <a:lnTo>
                    <a:pt x="12207" y="8725"/>
                  </a:lnTo>
                  <a:lnTo>
                    <a:pt x="12173" y="8714"/>
                  </a:lnTo>
                  <a:lnTo>
                    <a:pt x="12127" y="8702"/>
                  </a:lnTo>
                  <a:lnTo>
                    <a:pt x="12093" y="8691"/>
                  </a:lnTo>
                  <a:lnTo>
                    <a:pt x="12048" y="8702"/>
                  </a:lnTo>
                  <a:lnTo>
                    <a:pt x="12002" y="8714"/>
                  </a:lnTo>
                  <a:lnTo>
                    <a:pt x="11957" y="8748"/>
                  </a:lnTo>
                  <a:lnTo>
                    <a:pt x="11934" y="8770"/>
                  </a:lnTo>
                  <a:lnTo>
                    <a:pt x="9954" y="7633"/>
                  </a:lnTo>
                  <a:lnTo>
                    <a:pt x="9966" y="7599"/>
                  </a:lnTo>
                  <a:lnTo>
                    <a:pt x="9966" y="7553"/>
                  </a:lnTo>
                  <a:lnTo>
                    <a:pt x="9966" y="7508"/>
                  </a:lnTo>
                  <a:lnTo>
                    <a:pt x="9954" y="7462"/>
                  </a:lnTo>
                  <a:lnTo>
                    <a:pt x="9932" y="7417"/>
                  </a:lnTo>
                  <a:lnTo>
                    <a:pt x="9909" y="7383"/>
                  </a:lnTo>
                  <a:lnTo>
                    <a:pt x="9875" y="7348"/>
                  </a:lnTo>
                  <a:lnTo>
                    <a:pt x="9841" y="7326"/>
                  </a:lnTo>
                  <a:lnTo>
                    <a:pt x="9795" y="7314"/>
                  </a:lnTo>
                  <a:lnTo>
                    <a:pt x="9750" y="7303"/>
                  </a:lnTo>
                  <a:lnTo>
                    <a:pt x="9750" y="5028"/>
                  </a:lnTo>
                  <a:lnTo>
                    <a:pt x="9795" y="5017"/>
                  </a:lnTo>
                  <a:lnTo>
                    <a:pt x="9829" y="4994"/>
                  </a:lnTo>
                  <a:lnTo>
                    <a:pt x="9863" y="4971"/>
                  </a:lnTo>
                  <a:lnTo>
                    <a:pt x="9898" y="4948"/>
                  </a:lnTo>
                  <a:lnTo>
                    <a:pt x="9920" y="4914"/>
                  </a:lnTo>
                  <a:lnTo>
                    <a:pt x="9943" y="4880"/>
                  </a:lnTo>
                  <a:lnTo>
                    <a:pt x="9954" y="4835"/>
                  </a:lnTo>
                  <a:lnTo>
                    <a:pt x="9954" y="4789"/>
                  </a:lnTo>
                  <a:lnTo>
                    <a:pt x="9954" y="4744"/>
                  </a:lnTo>
                  <a:lnTo>
                    <a:pt x="9932" y="4698"/>
                  </a:lnTo>
                  <a:lnTo>
                    <a:pt x="9920" y="4664"/>
                  </a:lnTo>
                  <a:lnTo>
                    <a:pt x="9886" y="4630"/>
                  </a:lnTo>
                  <a:lnTo>
                    <a:pt x="9852" y="4596"/>
                  </a:lnTo>
                  <a:lnTo>
                    <a:pt x="9807" y="4573"/>
                  </a:lnTo>
                  <a:lnTo>
                    <a:pt x="9772" y="4562"/>
                  </a:lnTo>
                  <a:lnTo>
                    <a:pt x="9659" y="4562"/>
                  </a:lnTo>
                  <a:lnTo>
                    <a:pt x="9613" y="4584"/>
                  </a:lnTo>
                  <a:lnTo>
                    <a:pt x="9568" y="4618"/>
                  </a:lnTo>
                  <a:lnTo>
                    <a:pt x="9534" y="4653"/>
                  </a:lnTo>
                  <a:lnTo>
                    <a:pt x="7566" y="3515"/>
                  </a:lnTo>
                  <a:lnTo>
                    <a:pt x="7577" y="3447"/>
                  </a:lnTo>
                  <a:lnTo>
                    <a:pt x="7566" y="3401"/>
                  </a:lnTo>
                  <a:lnTo>
                    <a:pt x="7554" y="3367"/>
                  </a:lnTo>
                  <a:lnTo>
                    <a:pt x="7543" y="3333"/>
                  </a:lnTo>
                  <a:lnTo>
                    <a:pt x="7520" y="3299"/>
                  </a:lnTo>
                  <a:lnTo>
                    <a:pt x="7486" y="3276"/>
                  </a:lnTo>
                  <a:lnTo>
                    <a:pt x="7452" y="3253"/>
                  </a:lnTo>
                  <a:lnTo>
                    <a:pt x="7418" y="3231"/>
                  </a:lnTo>
                  <a:lnTo>
                    <a:pt x="7384" y="3231"/>
                  </a:lnTo>
                  <a:lnTo>
                    <a:pt x="7384" y="921"/>
                  </a:lnTo>
                  <a:lnTo>
                    <a:pt x="7429" y="921"/>
                  </a:lnTo>
                  <a:lnTo>
                    <a:pt x="7463" y="899"/>
                  </a:lnTo>
                  <a:lnTo>
                    <a:pt x="7497" y="876"/>
                  </a:lnTo>
                  <a:lnTo>
                    <a:pt x="7531" y="853"/>
                  </a:lnTo>
                  <a:lnTo>
                    <a:pt x="7554" y="819"/>
                  </a:lnTo>
                  <a:lnTo>
                    <a:pt x="7577" y="774"/>
                  </a:lnTo>
                  <a:lnTo>
                    <a:pt x="7588" y="728"/>
                  </a:lnTo>
                  <a:lnTo>
                    <a:pt x="7588" y="683"/>
                  </a:lnTo>
                  <a:lnTo>
                    <a:pt x="7588" y="637"/>
                  </a:lnTo>
                  <a:lnTo>
                    <a:pt x="7577" y="592"/>
                  </a:lnTo>
                  <a:lnTo>
                    <a:pt x="7554" y="557"/>
                  </a:lnTo>
                  <a:lnTo>
                    <a:pt x="7520" y="512"/>
                  </a:lnTo>
                  <a:lnTo>
                    <a:pt x="7486" y="489"/>
                  </a:lnTo>
                  <a:lnTo>
                    <a:pt x="7440" y="466"/>
                  </a:lnTo>
                  <a:lnTo>
                    <a:pt x="7395" y="455"/>
                  </a:lnTo>
                  <a:lnTo>
                    <a:pt x="7349" y="444"/>
                  </a:lnTo>
                  <a:lnTo>
                    <a:pt x="7293" y="455"/>
                  </a:lnTo>
                  <a:lnTo>
                    <a:pt x="7236" y="478"/>
                  </a:lnTo>
                  <a:lnTo>
                    <a:pt x="7190" y="501"/>
                  </a:lnTo>
                  <a:lnTo>
                    <a:pt x="7156" y="546"/>
                  </a:lnTo>
                  <a:lnTo>
                    <a:pt x="6212" y="0"/>
                  </a:lnTo>
                  <a:lnTo>
                    <a:pt x="6121" y="0"/>
                  </a:lnTo>
                  <a:lnTo>
                    <a:pt x="7133" y="580"/>
                  </a:lnTo>
                  <a:lnTo>
                    <a:pt x="7111" y="637"/>
                  </a:lnTo>
                  <a:lnTo>
                    <a:pt x="7111" y="683"/>
                  </a:lnTo>
                  <a:lnTo>
                    <a:pt x="7111" y="739"/>
                  </a:lnTo>
                  <a:lnTo>
                    <a:pt x="7122" y="774"/>
                  </a:lnTo>
                  <a:lnTo>
                    <a:pt x="7145" y="819"/>
                  </a:lnTo>
                  <a:lnTo>
                    <a:pt x="7179" y="853"/>
                  </a:lnTo>
                  <a:lnTo>
                    <a:pt x="7213" y="887"/>
                  </a:lnTo>
                  <a:lnTo>
                    <a:pt x="7247" y="910"/>
                  </a:lnTo>
                  <a:lnTo>
                    <a:pt x="7293" y="921"/>
                  </a:lnTo>
                  <a:lnTo>
                    <a:pt x="7338" y="933"/>
                  </a:lnTo>
                  <a:lnTo>
                    <a:pt x="7338" y="3219"/>
                  </a:lnTo>
                  <a:lnTo>
                    <a:pt x="7293" y="3231"/>
                  </a:lnTo>
                  <a:lnTo>
                    <a:pt x="7258" y="3242"/>
                  </a:lnTo>
                  <a:lnTo>
                    <a:pt x="7224" y="3265"/>
                  </a:lnTo>
                  <a:lnTo>
                    <a:pt x="7190" y="3299"/>
                  </a:lnTo>
                  <a:lnTo>
                    <a:pt x="7167" y="3322"/>
                  </a:lnTo>
                  <a:lnTo>
                    <a:pt x="7145" y="3367"/>
                  </a:lnTo>
                  <a:lnTo>
                    <a:pt x="7133" y="3401"/>
                  </a:lnTo>
                  <a:lnTo>
                    <a:pt x="7122" y="3447"/>
                  </a:lnTo>
                  <a:lnTo>
                    <a:pt x="7133" y="3481"/>
                  </a:lnTo>
                  <a:lnTo>
                    <a:pt x="7145" y="3526"/>
                  </a:lnTo>
                  <a:lnTo>
                    <a:pt x="5120" y="4698"/>
                  </a:lnTo>
                  <a:lnTo>
                    <a:pt x="5086" y="4664"/>
                  </a:lnTo>
                  <a:lnTo>
                    <a:pt x="5063" y="4641"/>
                  </a:lnTo>
                  <a:lnTo>
                    <a:pt x="5018" y="4630"/>
                  </a:lnTo>
                  <a:lnTo>
                    <a:pt x="4938" y="4630"/>
                  </a:lnTo>
                  <a:lnTo>
                    <a:pt x="4904" y="4641"/>
                  </a:lnTo>
                  <a:lnTo>
                    <a:pt x="4881" y="4664"/>
                  </a:lnTo>
                  <a:lnTo>
                    <a:pt x="4847" y="4687"/>
                  </a:lnTo>
                  <a:lnTo>
                    <a:pt x="2799" y="3504"/>
                  </a:lnTo>
                  <a:lnTo>
                    <a:pt x="2811" y="3447"/>
                  </a:lnTo>
                  <a:lnTo>
                    <a:pt x="2799" y="3378"/>
                  </a:lnTo>
                  <a:lnTo>
                    <a:pt x="2754" y="3322"/>
                  </a:lnTo>
                  <a:lnTo>
                    <a:pt x="2708" y="3276"/>
                  </a:lnTo>
                  <a:lnTo>
                    <a:pt x="2640" y="3253"/>
                  </a:lnTo>
                  <a:lnTo>
                    <a:pt x="2640" y="910"/>
                  </a:lnTo>
                  <a:lnTo>
                    <a:pt x="2686" y="899"/>
                  </a:lnTo>
                  <a:lnTo>
                    <a:pt x="2720" y="887"/>
                  </a:lnTo>
                  <a:lnTo>
                    <a:pt x="2754" y="865"/>
                  </a:lnTo>
                  <a:lnTo>
                    <a:pt x="2777" y="842"/>
                  </a:lnTo>
                  <a:lnTo>
                    <a:pt x="2799" y="808"/>
                  </a:lnTo>
                  <a:lnTo>
                    <a:pt x="2822" y="774"/>
                  </a:lnTo>
                  <a:lnTo>
                    <a:pt x="2833" y="728"/>
                  </a:lnTo>
                  <a:lnTo>
                    <a:pt x="2833" y="683"/>
                  </a:lnTo>
                  <a:lnTo>
                    <a:pt x="2833" y="637"/>
                  </a:lnTo>
                  <a:lnTo>
                    <a:pt x="2822" y="603"/>
                  </a:lnTo>
                  <a:lnTo>
                    <a:pt x="3857" y="0"/>
                  </a:lnTo>
                  <a:lnTo>
                    <a:pt x="3766" y="0"/>
                  </a:lnTo>
                  <a:lnTo>
                    <a:pt x="2799" y="557"/>
                  </a:lnTo>
                  <a:lnTo>
                    <a:pt x="2765" y="523"/>
                  </a:lnTo>
                  <a:lnTo>
                    <a:pt x="2720" y="489"/>
                  </a:lnTo>
                  <a:lnTo>
                    <a:pt x="2663" y="466"/>
                  </a:lnTo>
                  <a:lnTo>
                    <a:pt x="2560" y="466"/>
                  </a:lnTo>
                  <a:lnTo>
                    <a:pt x="2504" y="489"/>
                  </a:lnTo>
                  <a:lnTo>
                    <a:pt x="2469" y="512"/>
                  </a:lnTo>
                  <a:lnTo>
                    <a:pt x="2435" y="557"/>
                  </a:lnTo>
                  <a:lnTo>
                    <a:pt x="1468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4920875" y="0"/>
              <a:ext cx="1786004" cy="1382311"/>
            </a:xfrm>
            <a:custGeom>
              <a:avLst/>
              <a:gdLst/>
              <a:ahLst/>
              <a:cxnLst/>
              <a:rect l="l" t="t" r="r" b="b"/>
              <a:pathLst>
                <a:path w="17064" h="13207" extrusionOk="0">
                  <a:moveTo>
                    <a:pt x="14675" y="3560"/>
                  </a:moveTo>
                  <a:lnTo>
                    <a:pt x="16677" y="4709"/>
                  </a:lnTo>
                  <a:lnTo>
                    <a:pt x="16665" y="4755"/>
                  </a:lnTo>
                  <a:lnTo>
                    <a:pt x="16654" y="4789"/>
                  </a:lnTo>
                  <a:lnTo>
                    <a:pt x="16654" y="4835"/>
                  </a:lnTo>
                  <a:lnTo>
                    <a:pt x="16665" y="4869"/>
                  </a:lnTo>
                  <a:lnTo>
                    <a:pt x="16711" y="4926"/>
                  </a:lnTo>
                  <a:lnTo>
                    <a:pt x="16768" y="4971"/>
                  </a:lnTo>
                  <a:lnTo>
                    <a:pt x="16802" y="4982"/>
                  </a:lnTo>
                  <a:lnTo>
                    <a:pt x="16836" y="4994"/>
                  </a:lnTo>
                  <a:lnTo>
                    <a:pt x="16836" y="7348"/>
                  </a:lnTo>
                  <a:lnTo>
                    <a:pt x="16802" y="7348"/>
                  </a:lnTo>
                  <a:lnTo>
                    <a:pt x="16768" y="7371"/>
                  </a:lnTo>
                  <a:lnTo>
                    <a:pt x="16711" y="7417"/>
                  </a:lnTo>
                  <a:lnTo>
                    <a:pt x="16665" y="7474"/>
                  </a:lnTo>
                  <a:lnTo>
                    <a:pt x="16654" y="7508"/>
                  </a:lnTo>
                  <a:lnTo>
                    <a:pt x="16654" y="7553"/>
                  </a:lnTo>
                  <a:lnTo>
                    <a:pt x="16665" y="7622"/>
                  </a:lnTo>
                  <a:lnTo>
                    <a:pt x="14709" y="8748"/>
                  </a:lnTo>
                  <a:lnTo>
                    <a:pt x="14675" y="8702"/>
                  </a:lnTo>
                  <a:lnTo>
                    <a:pt x="14618" y="8657"/>
                  </a:lnTo>
                  <a:lnTo>
                    <a:pt x="14561" y="8634"/>
                  </a:lnTo>
                  <a:lnTo>
                    <a:pt x="14424" y="8634"/>
                  </a:lnTo>
                  <a:lnTo>
                    <a:pt x="14368" y="8657"/>
                  </a:lnTo>
                  <a:lnTo>
                    <a:pt x="14311" y="8702"/>
                  </a:lnTo>
                  <a:lnTo>
                    <a:pt x="14265" y="8748"/>
                  </a:lnTo>
                  <a:lnTo>
                    <a:pt x="12331" y="7622"/>
                  </a:lnTo>
                  <a:lnTo>
                    <a:pt x="12343" y="7587"/>
                  </a:lnTo>
                  <a:lnTo>
                    <a:pt x="12343" y="7553"/>
                  </a:lnTo>
                  <a:lnTo>
                    <a:pt x="12343" y="7508"/>
                  </a:lnTo>
                  <a:lnTo>
                    <a:pt x="12331" y="7462"/>
                  </a:lnTo>
                  <a:lnTo>
                    <a:pt x="12309" y="7428"/>
                  </a:lnTo>
                  <a:lnTo>
                    <a:pt x="12286" y="7394"/>
                  </a:lnTo>
                  <a:lnTo>
                    <a:pt x="12252" y="7371"/>
                  </a:lnTo>
                  <a:lnTo>
                    <a:pt x="12218" y="7348"/>
                  </a:lnTo>
                  <a:lnTo>
                    <a:pt x="12183" y="7337"/>
                  </a:lnTo>
                  <a:lnTo>
                    <a:pt x="12149" y="7326"/>
                  </a:lnTo>
                  <a:lnTo>
                    <a:pt x="12149" y="5028"/>
                  </a:lnTo>
                  <a:lnTo>
                    <a:pt x="12183" y="5028"/>
                  </a:lnTo>
                  <a:lnTo>
                    <a:pt x="12229" y="5005"/>
                  </a:lnTo>
                  <a:lnTo>
                    <a:pt x="12263" y="4982"/>
                  </a:lnTo>
                  <a:lnTo>
                    <a:pt x="12297" y="4960"/>
                  </a:lnTo>
                  <a:lnTo>
                    <a:pt x="12320" y="4914"/>
                  </a:lnTo>
                  <a:lnTo>
                    <a:pt x="12343" y="4880"/>
                  </a:lnTo>
                  <a:lnTo>
                    <a:pt x="12354" y="4835"/>
                  </a:lnTo>
                  <a:lnTo>
                    <a:pt x="12365" y="4789"/>
                  </a:lnTo>
                  <a:lnTo>
                    <a:pt x="12354" y="4744"/>
                  </a:lnTo>
                  <a:lnTo>
                    <a:pt x="12343" y="4698"/>
                  </a:lnTo>
                  <a:lnTo>
                    <a:pt x="14299" y="3560"/>
                  </a:lnTo>
                  <a:lnTo>
                    <a:pt x="14333" y="3606"/>
                  </a:lnTo>
                  <a:lnTo>
                    <a:pt x="14379" y="3640"/>
                  </a:lnTo>
                  <a:lnTo>
                    <a:pt x="14436" y="3663"/>
                  </a:lnTo>
                  <a:lnTo>
                    <a:pt x="14550" y="3663"/>
                  </a:lnTo>
                  <a:lnTo>
                    <a:pt x="14595" y="3640"/>
                  </a:lnTo>
                  <a:lnTo>
                    <a:pt x="14641" y="3606"/>
                  </a:lnTo>
                  <a:lnTo>
                    <a:pt x="14675" y="3560"/>
                  </a:lnTo>
                  <a:close/>
                  <a:moveTo>
                    <a:pt x="5176" y="3549"/>
                  </a:moveTo>
                  <a:lnTo>
                    <a:pt x="7178" y="4698"/>
                  </a:lnTo>
                  <a:lnTo>
                    <a:pt x="7167" y="4744"/>
                  </a:lnTo>
                  <a:lnTo>
                    <a:pt x="7156" y="4789"/>
                  </a:lnTo>
                  <a:lnTo>
                    <a:pt x="7156" y="4835"/>
                  </a:lnTo>
                  <a:lnTo>
                    <a:pt x="7178" y="4869"/>
                  </a:lnTo>
                  <a:lnTo>
                    <a:pt x="7190" y="4903"/>
                  </a:lnTo>
                  <a:lnTo>
                    <a:pt x="7212" y="4937"/>
                  </a:lnTo>
                  <a:lnTo>
                    <a:pt x="7247" y="4960"/>
                  </a:lnTo>
                  <a:lnTo>
                    <a:pt x="7281" y="4982"/>
                  </a:lnTo>
                  <a:lnTo>
                    <a:pt x="7315" y="4994"/>
                  </a:lnTo>
                  <a:lnTo>
                    <a:pt x="7360" y="5005"/>
                  </a:lnTo>
                  <a:lnTo>
                    <a:pt x="7360" y="7371"/>
                  </a:lnTo>
                  <a:lnTo>
                    <a:pt x="7292" y="7383"/>
                  </a:lnTo>
                  <a:lnTo>
                    <a:pt x="7235" y="7428"/>
                  </a:lnTo>
                  <a:lnTo>
                    <a:pt x="7201" y="7485"/>
                  </a:lnTo>
                  <a:lnTo>
                    <a:pt x="7190" y="7519"/>
                  </a:lnTo>
                  <a:lnTo>
                    <a:pt x="7190" y="7553"/>
                  </a:lnTo>
                  <a:lnTo>
                    <a:pt x="7201" y="7610"/>
                  </a:lnTo>
                  <a:lnTo>
                    <a:pt x="5142" y="8793"/>
                  </a:lnTo>
                  <a:lnTo>
                    <a:pt x="5119" y="8759"/>
                  </a:lnTo>
                  <a:lnTo>
                    <a:pt x="5085" y="8736"/>
                  </a:lnTo>
                  <a:lnTo>
                    <a:pt x="5040" y="8725"/>
                  </a:lnTo>
                  <a:lnTo>
                    <a:pt x="4994" y="8714"/>
                  </a:lnTo>
                  <a:lnTo>
                    <a:pt x="4960" y="8725"/>
                  </a:lnTo>
                  <a:lnTo>
                    <a:pt x="4915" y="8736"/>
                  </a:lnTo>
                  <a:lnTo>
                    <a:pt x="4892" y="8759"/>
                  </a:lnTo>
                  <a:lnTo>
                    <a:pt x="4858" y="8782"/>
                  </a:lnTo>
                  <a:lnTo>
                    <a:pt x="2844" y="7622"/>
                  </a:lnTo>
                  <a:lnTo>
                    <a:pt x="2856" y="7587"/>
                  </a:lnTo>
                  <a:lnTo>
                    <a:pt x="2856" y="7553"/>
                  </a:lnTo>
                  <a:lnTo>
                    <a:pt x="2856" y="7508"/>
                  </a:lnTo>
                  <a:lnTo>
                    <a:pt x="2844" y="7462"/>
                  </a:lnTo>
                  <a:lnTo>
                    <a:pt x="2821" y="7428"/>
                  </a:lnTo>
                  <a:lnTo>
                    <a:pt x="2799" y="7394"/>
                  </a:lnTo>
                  <a:lnTo>
                    <a:pt x="2776" y="7371"/>
                  </a:lnTo>
                  <a:lnTo>
                    <a:pt x="2742" y="7348"/>
                  </a:lnTo>
                  <a:lnTo>
                    <a:pt x="2708" y="7337"/>
                  </a:lnTo>
                  <a:lnTo>
                    <a:pt x="2662" y="7326"/>
                  </a:lnTo>
                  <a:lnTo>
                    <a:pt x="2662" y="5005"/>
                  </a:lnTo>
                  <a:lnTo>
                    <a:pt x="2730" y="4971"/>
                  </a:lnTo>
                  <a:lnTo>
                    <a:pt x="2787" y="4926"/>
                  </a:lnTo>
                  <a:lnTo>
                    <a:pt x="2821" y="4869"/>
                  </a:lnTo>
                  <a:lnTo>
                    <a:pt x="2833" y="4835"/>
                  </a:lnTo>
                  <a:lnTo>
                    <a:pt x="2844" y="4789"/>
                  </a:lnTo>
                  <a:lnTo>
                    <a:pt x="2833" y="4755"/>
                  </a:lnTo>
                  <a:lnTo>
                    <a:pt x="2821" y="4709"/>
                  </a:lnTo>
                  <a:lnTo>
                    <a:pt x="4824" y="3560"/>
                  </a:lnTo>
                  <a:lnTo>
                    <a:pt x="4858" y="3595"/>
                  </a:lnTo>
                  <a:lnTo>
                    <a:pt x="4903" y="3629"/>
                  </a:lnTo>
                  <a:lnTo>
                    <a:pt x="4949" y="3651"/>
                  </a:lnTo>
                  <a:lnTo>
                    <a:pt x="4994" y="3651"/>
                  </a:lnTo>
                  <a:lnTo>
                    <a:pt x="5051" y="3640"/>
                  </a:lnTo>
                  <a:lnTo>
                    <a:pt x="5108" y="3629"/>
                  </a:lnTo>
                  <a:lnTo>
                    <a:pt x="5142" y="3595"/>
                  </a:lnTo>
                  <a:lnTo>
                    <a:pt x="5176" y="3549"/>
                  </a:lnTo>
                  <a:close/>
                  <a:moveTo>
                    <a:pt x="7531" y="7644"/>
                  </a:moveTo>
                  <a:lnTo>
                    <a:pt x="9556" y="8816"/>
                  </a:lnTo>
                  <a:lnTo>
                    <a:pt x="9533" y="8850"/>
                  </a:lnTo>
                  <a:lnTo>
                    <a:pt x="9533" y="8896"/>
                  </a:lnTo>
                  <a:lnTo>
                    <a:pt x="9533" y="8941"/>
                  </a:lnTo>
                  <a:lnTo>
                    <a:pt x="9544" y="8975"/>
                  </a:lnTo>
                  <a:lnTo>
                    <a:pt x="9567" y="9009"/>
                  </a:lnTo>
                  <a:lnTo>
                    <a:pt x="9590" y="9043"/>
                  </a:lnTo>
                  <a:lnTo>
                    <a:pt x="9613" y="9066"/>
                  </a:lnTo>
                  <a:lnTo>
                    <a:pt x="9647" y="9089"/>
                  </a:lnTo>
                  <a:lnTo>
                    <a:pt x="9692" y="9100"/>
                  </a:lnTo>
                  <a:lnTo>
                    <a:pt x="9726" y="9112"/>
                  </a:lnTo>
                  <a:lnTo>
                    <a:pt x="9726" y="11466"/>
                  </a:lnTo>
                  <a:lnTo>
                    <a:pt x="9658" y="11489"/>
                  </a:lnTo>
                  <a:lnTo>
                    <a:pt x="9601" y="11523"/>
                  </a:lnTo>
                  <a:lnTo>
                    <a:pt x="9567" y="11592"/>
                  </a:lnTo>
                  <a:lnTo>
                    <a:pt x="9556" y="11614"/>
                  </a:lnTo>
                  <a:lnTo>
                    <a:pt x="9556" y="11660"/>
                  </a:lnTo>
                  <a:lnTo>
                    <a:pt x="9567" y="11717"/>
                  </a:lnTo>
                  <a:lnTo>
                    <a:pt x="7531" y="12888"/>
                  </a:lnTo>
                  <a:lnTo>
                    <a:pt x="7508" y="12854"/>
                  </a:lnTo>
                  <a:lnTo>
                    <a:pt x="7463" y="12831"/>
                  </a:lnTo>
                  <a:lnTo>
                    <a:pt x="7417" y="12809"/>
                  </a:lnTo>
                  <a:lnTo>
                    <a:pt x="7326" y="12809"/>
                  </a:lnTo>
                  <a:lnTo>
                    <a:pt x="7281" y="12820"/>
                  </a:lnTo>
                  <a:lnTo>
                    <a:pt x="7247" y="12854"/>
                  </a:lnTo>
                  <a:lnTo>
                    <a:pt x="7212" y="12877"/>
                  </a:lnTo>
                  <a:lnTo>
                    <a:pt x="5165" y="11705"/>
                  </a:lnTo>
                  <a:lnTo>
                    <a:pt x="5165" y="11660"/>
                  </a:lnTo>
                  <a:lnTo>
                    <a:pt x="5165" y="11592"/>
                  </a:lnTo>
                  <a:lnTo>
                    <a:pt x="5131" y="11546"/>
                  </a:lnTo>
                  <a:lnTo>
                    <a:pt x="5085" y="11512"/>
                  </a:lnTo>
                  <a:lnTo>
                    <a:pt x="5028" y="11489"/>
                  </a:lnTo>
                  <a:lnTo>
                    <a:pt x="5028" y="9078"/>
                  </a:lnTo>
                  <a:lnTo>
                    <a:pt x="5097" y="9055"/>
                  </a:lnTo>
                  <a:lnTo>
                    <a:pt x="5142" y="9009"/>
                  </a:lnTo>
                  <a:lnTo>
                    <a:pt x="5165" y="8964"/>
                  </a:lnTo>
                  <a:lnTo>
                    <a:pt x="5176" y="8896"/>
                  </a:lnTo>
                  <a:lnTo>
                    <a:pt x="5165" y="8839"/>
                  </a:lnTo>
                  <a:lnTo>
                    <a:pt x="7224" y="7656"/>
                  </a:lnTo>
                  <a:lnTo>
                    <a:pt x="7247" y="7678"/>
                  </a:lnTo>
                  <a:lnTo>
                    <a:pt x="7281" y="7713"/>
                  </a:lnTo>
                  <a:lnTo>
                    <a:pt x="7326" y="7724"/>
                  </a:lnTo>
                  <a:lnTo>
                    <a:pt x="7372" y="7735"/>
                  </a:lnTo>
                  <a:lnTo>
                    <a:pt x="7417" y="7724"/>
                  </a:lnTo>
                  <a:lnTo>
                    <a:pt x="7463" y="7701"/>
                  </a:lnTo>
                  <a:lnTo>
                    <a:pt x="7497" y="7678"/>
                  </a:lnTo>
                  <a:lnTo>
                    <a:pt x="7531" y="7644"/>
                  </a:lnTo>
                  <a:close/>
                  <a:moveTo>
                    <a:pt x="1411" y="0"/>
                  </a:moveTo>
                  <a:lnTo>
                    <a:pt x="399" y="592"/>
                  </a:lnTo>
                  <a:lnTo>
                    <a:pt x="376" y="557"/>
                  </a:lnTo>
                  <a:lnTo>
                    <a:pt x="342" y="535"/>
                  </a:lnTo>
                  <a:lnTo>
                    <a:pt x="296" y="523"/>
                  </a:lnTo>
                  <a:lnTo>
                    <a:pt x="262" y="512"/>
                  </a:lnTo>
                  <a:lnTo>
                    <a:pt x="228" y="512"/>
                  </a:lnTo>
                  <a:lnTo>
                    <a:pt x="194" y="523"/>
                  </a:lnTo>
                  <a:lnTo>
                    <a:pt x="137" y="569"/>
                  </a:lnTo>
                  <a:lnTo>
                    <a:pt x="103" y="626"/>
                  </a:lnTo>
                  <a:lnTo>
                    <a:pt x="91" y="648"/>
                  </a:lnTo>
                  <a:lnTo>
                    <a:pt x="80" y="683"/>
                  </a:lnTo>
                  <a:lnTo>
                    <a:pt x="103" y="751"/>
                  </a:lnTo>
                  <a:lnTo>
                    <a:pt x="137" y="808"/>
                  </a:lnTo>
                  <a:lnTo>
                    <a:pt x="182" y="842"/>
                  </a:lnTo>
                  <a:lnTo>
                    <a:pt x="251" y="865"/>
                  </a:lnTo>
                  <a:lnTo>
                    <a:pt x="251" y="3196"/>
                  </a:lnTo>
                  <a:lnTo>
                    <a:pt x="194" y="3196"/>
                  </a:lnTo>
                  <a:lnTo>
                    <a:pt x="148" y="3219"/>
                  </a:lnTo>
                  <a:lnTo>
                    <a:pt x="114" y="3242"/>
                  </a:lnTo>
                  <a:lnTo>
                    <a:pt x="80" y="3276"/>
                  </a:lnTo>
                  <a:lnTo>
                    <a:pt x="46" y="3310"/>
                  </a:lnTo>
                  <a:lnTo>
                    <a:pt x="23" y="3344"/>
                  </a:lnTo>
                  <a:lnTo>
                    <a:pt x="12" y="3401"/>
                  </a:lnTo>
                  <a:lnTo>
                    <a:pt x="0" y="3447"/>
                  </a:lnTo>
                  <a:lnTo>
                    <a:pt x="12" y="3492"/>
                  </a:lnTo>
                  <a:lnTo>
                    <a:pt x="23" y="3549"/>
                  </a:lnTo>
                  <a:lnTo>
                    <a:pt x="46" y="3583"/>
                  </a:lnTo>
                  <a:lnTo>
                    <a:pt x="80" y="3629"/>
                  </a:lnTo>
                  <a:lnTo>
                    <a:pt x="114" y="3651"/>
                  </a:lnTo>
                  <a:lnTo>
                    <a:pt x="160" y="3674"/>
                  </a:lnTo>
                  <a:lnTo>
                    <a:pt x="205" y="3697"/>
                  </a:lnTo>
                  <a:lnTo>
                    <a:pt x="262" y="3697"/>
                  </a:lnTo>
                  <a:lnTo>
                    <a:pt x="330" y="3686"/>
                  </a:lnTo>
                  <a:lnTo>
                    <a:pt x="387" y="3663"/>
                  </a:lnTo>
                  <a:lnTo>
                    <a:pt x="444" y="3629"/>
                  </a:lnTo>
                  <a:lnTo>
                    <a:pt x="478" y="3572"/>
                  </a:lnTo>
                  <a:lnTo>
                    <a:pt x="2435" y="4709"/>
                  </a:lnTo>
                  <a:lnTo>
                    <a:pt x="2423" y="4744"/>
                  </a:lnTo>
                  <a:lnTo>
                    <a:pt x="2423" y="4789"/>
                  </a:lnTo>
                  <a:lnTo>
                    <a:pt x="2423" y="4835"/>
                  </a:lnTo>
                  <a:lnTo>
                    <a:pt x="2435" y="4869"/>
                  </a:lnTo>
                  <a:lnTo>
                    <a:pt x="2457" y="4903"/>
                  </a:lnTo>
                  <a:lnTo>
                    <a:pt x="2480" y="4937"/>
                  </a:lnTo>
                  <a:lnTo>
                    <a:pt x="2503" y="4960"/>
                  </a:lnTo>
                  <a:lnTo>
                    <a:pt x="2537" y="4982"/>
                  </a:lnTo>
                  <a:lnTo>
                    <a:pt x="2571" y="4994"/>
                  </a:lnTo>
                  <a:lnTo>
                    <a:pt x="2617" y="5005"/>
                  </a:lnTo>
                  <a:lnTo>
                    <a:pt x="2617" y="7326"/>
                  </a:lnTo>
                  <a:lnTo>
                    <a:pt x="2571" y="7326"/>
                  </a:lnTo>
                  <a:lnTo>
                    <a:pt x="2537" y="7337"/>
                  </a:lnTo>
                  <a:lnTo>
                    <a:pt x="2492" y="7360"/>
                  </a:lnTo>
                  <a:lnTo>
                    <a:pt x="2457" y="7394"/>
                  </a:lnTo>
                  <a:lnTo>
                    <a:pt x="2435" y="7428"/>
                  </a:lnTo>
                  <a:lnTo>
                    <a:pt x="2412" y="7462"/>
                  </a:lnTo>
                  <a:lnTo>
                    <a:pt x="2401" y="7508"/>
                  </a:lnTo>
                  <a:lnTo>
                    <a:pt x="2401" y="7553"/>
                  </a:lnTo>
                  <a:lnTo>
                    <a:pt x="2401" y="7599"/>
                  </a:lnTo>
                  <a:lnTo>
                    <a:pt x="2412" y="7644"/>
                  </a:lnTo>
                  <a:lnTo>
                    <a:pt x="2435" y="7678"/>
                  </a:lnTo>
                  <a:lnTo>
                    <a:pt x="2469" y="7713"/>
                  </a:lnTo>
                  <a:lnTo>
                    <a:pt x="2503" y="7735"/>
                  </a:lnTo>
                  <a:lnTo>
                    <a:pt x="2537" y="7758"/>
                  </a:lnTo>
                  <a:lnTo>
                    <a:pt x="2583" y="7769"/>
                  </a:lnTo>
                  <a:lnTo>
                    <a:pt x="2628" y="7781"/>
                  </a:lnTo>
                  <a:lnTo>
                    <a:pt x="2685" y="7769"/>
                  </a:lnTo>
                  <a:lnTo>
                    <a:pt x="2742" y="7747"/>
                  </a:lnTo>
                  <a:lnTo>
                    <a:pt x="2787" y="7713"/>
                  </a:lnTo>
                  <a:lnTo>
                    <a:pt x="2821" y="7667"/>
                  </a:lnTo>
                  <a:lnTo>
                    <a:pt x="4835" y="8827"/>
                  </a:lnTo>
                  <a:lnTo>
                    <a:pt x="4824" y="8861"/>
                  </a:lnTo>
                  <a:lnTo>
                    <a:pt x="4824" y="8896"/>
                  </a:lnTo>
                  <a:lnTo>
                    <a:pt x="4824" y="8930"/>
                  </a:lnTo>
                  <a:lnTo>
                    <a:pt x="4835" y="8964"/>
                  </a:lnTo>
                  <a:lnTo>
                    <a:pt x="4869" y="9021"/>
                  </a:lnTo>
                  <a:lnTo>
                    <a:pt x="4926" y="9066"/>
                  </a:lnTo>
                  <a:lnTo>
                    <a:pt x="4983" y="9078"/>
                  </a:lnTo>
                  <a:lnTo>
                    <a:pt x="4983" y="11489"/>
                  </a:lnTo>
                  <a:lnTo>
                    <a:pt x="4926" y="11501"/>
                  </a:lnTo>
                  <a:lnTo>
                    <a:pt x="4869" y="11535"/>
                  </a:lnTo>
                  <a:lnTo>
                    <a:pt x="4846" y="11592"/>
                  </a:lnTo>
                  <a:lnTo>
                    <a:pt x="4824" y="11660"/>
                  </a:lnTo>
                  <a:lnTo>
                    <a:pt x="4835" y="11694"/>
                  </a:lnTo>
                  <a:lnTo>
                    <a:pt x="4846" y="11728"/>
                  </a:lnTo>
                  <a:lnTo>
                    <a:pt x="4880" y="11774"/>
                  </a:lnTo>
                  <a:lnTo>
                    <a:pt x="4937" y="11819"/>
                  </a:lnTo>
                  <a:lnTo>
                    <a:pt x="4960" y="11819"/>
                  </a:lnTo>
                  <a:lnTo>
                    <a:pt x="4994" y="11830"/>
                  </a:lnTo>
                  <a:lnTo>
                    <a:pt x="5040" y="11819"/>
                  </a:lnTo>
                  <a:lnTo>
                    <a:pt x="5085" y="11808"/>
                  </a:lnTo>
                  <a:lnTo>
                    <a:pt x="5119" y="11774"/>
                  </a:lnTo>
                  <a:lnTo>
                    <a:pt x="5142" y="11739"/>
                  </a:lnTo>
                  <a:lnTo>
                    <a:pt x="7190" y="12922"/>
                  </a:lnTo>
                  <a:lnTo>
                    <a:pt x="7178" y="12957"/>
                  </a:lnTo>
                  <a:lnTo>
                    <a:pt x="7167" y="13002"/>
                  </a:lnTo>
                  <a:lnTo>
                    <a:pt x="7178" y="13048"/>
                  </a:lnTo>
                  <a:lnTo>
                    <a:pt x="7190" y="13082"/>
                  </a:lnTo>
                  <a:lnTo>
                    <a:pt x="7201" y="13116"/>
                  </a:lnTo>
                  <a:lnTo>
                    <a:pt x="7224" y="13139"/>
                  </a:lnTo>
                  <a:lnTo>
                    <a:pt x="7258" y="13173"/>
                  </a:lnTo>
                  <a:lnTo>
                    <a:pt x="7292" y="13184"/>
                  </a:lnTo>
                  <a:lnTo>
                    <a:pt x="7326" y="13195"/>
                  </a:lnTo>
                  <a:lnTo>
                    <a:pt x="7372" y="13207"/>
                  </a:lnTo>
                  <a:lnTo>
                    <a:pt x="7406" y="13195"/>
                  </a:lnTo>
                  <a:lnTo>
                    <a:pt x="7451" y="13184"/>
                  </a:lnTo>
                  <a:lnTo>
                    <a:pt x="7485" y="13173"/>
                  </a:lnTo>
                  <a:lnTo>
                    <a:pt x="7508" y="13139"/>
                  </a:lnTo>
                  <a:lnTo>
                    <a:pt x="7531" y="13116"/>
                  </a:lnTo>
                  <a:lnTo>
                    <a:pt x="7554" y="13082"/>
                  </a:lnTo>
                  <a:lnTo>
                    <a:pt x="7565" y="13048"/>
                  </a:lnTo>
                  <a:lnTo>
                    <a:pt x="7565" y="13002"/>
                  </a:lnTo>
                  <a:lnTo>
                    <a:pt x="7565" y="12968"/>
                  </a:lnTo>
                  <a:lnTo>
                    <a:pt x="7554" y="12934"/>
                  </a:lnTo>
                  <a:lnTo>
                    <a:pt x="9590" y="11762"/>
                  </a:lnTo>
                  <a:lnTo>
                    <a:pt x="9613" y="11796"/>
                  </a:lnTo>
                  <a:lnTo>
                    <a:pt x="9647" y="11819"/>
                  </a:lnTo>
                  <a:lnTo>
                    <a:pt x="9692" y="11842"/>
                  </a:lnTo>
                  <a:lnTo>
                    <a:pt x="9783" y="11842"/>
                  </a:lnTo>
                  <a:lnTo>
                    <a:pt x="9817" y="11830"/>
                  </a:lnTo>
                  <a:lnTo>
                    <a:pt x="9851" y="11808"/>
                  </a:lnTo>
                  <a:lnTo>
                    <a:pt x="9874" y="11785"/>
                  </a:lnTo>
                  <a:lnTo>
                    <a:pt x="9897" y="11762"/>
                  </a:lnTo>
                  <a:lnTo>
                    <a:pt x="9920" y="11728"/>
                  </a:lnTo>
                  <a:lnTo>
                    <a:pt x="9931" y="11694"/>
                  </a:lnTo>
                  <a:lnTo>
                    <a:pt x="9931" y="11660"/>
                  </a:lnTo>
                  <a:lnTo>
                    <a:pt x="9920" y="11592"/>
                  </a:lnTo>
                  <a:lnTo>
                    <a:pt x="9886" y="11535"/>
                  </a:lnTo>
                  <a:lnTo>
                    <a:pt x="9840" y="11489"/>
                  </a:lnTo>
                  <a:lnTo>
                    <a:pt x="9772" y="11466"/>
                  </a:lnTo>
                  <a:lnTo>
                    <a:pt x="9772" y="9100"/>
                  </a:lnTo>
                  <a:lnTo>
                    <a:pt x="9840" y="9078"/>
                  </a:lnTo>
                  <a:lnTo>
                    <a:pt x="9897" y="9032"/>
                  </a:lnTo>
                  <a:lnTo>
                    <a:pt x="9942" y="8975"/>
                  </a:lnTo>
                  <a:lnTo>
                    <a:pt x="9954" y="8941"/>
                  </a:lnTo>
                  <a:lnTo>
                    <a:pt x="9954" y="8896"/>
                  </a:lnTo>
                  <a:lnTo>
                    <a:pt x="9942" y="8861"/>
                  </a:lnTo>
                  <a:lnTo>
                    <a:pt x="9931" y="8816"/>
                  </a:lnTo>
                  <a:lnTo>
                    <a:pt x="11933" y="7667"/>
                  </a:lnTo>
                  <a:lnTo>
                    <a:pt x="11967" y="7713"/>
                  </a:lnTo>
                  <a:lnTo>
                    <a:pt x="12013" y="7747"/>
                  </a:lnTo>
                  <a:lnTo>
                    <a:pt x="12058" y="7769"/>
                  </a:lnTo>
                  <a:lnTo>
                    <a:pt x="12183" y="7769"/>
                  </a:lnTo>
                  <a:lnTo>
                    <a:pt x="12229" y="7747"/>
                  </a:lnTo>
                  <a:lnTo>
                    <a:pt x="12274" y="7713"/>
                  </a:lnTo>
                  <a:lnTo>
                    <a:pt x="12309" y="7667"/>
                  </a:lnTo>
                  <a:lnTo>
                    <a:pt x="14242" y="8782"/>
                  </a:lnTo>
                  <a:lnTo>
                    <a:pt x="14231" y="8839"/>
                  </a:lnTo>
                  <a:lnTo>
                    <a:pt x="14220" y="8896"/>
                  </a:lnTo>
                  <a:lnTo>
                    <a:pt x="14231" y="8952"/>
                  </a:lnTo>
                  <a:lnTo>
                    <a:pt x="14242" y="8998"/>
                  </a:lnTo>
                  <a:lnTo>
                    <a:pt x="14265" y="9043"/>
                  </a:lnTo>
                  <a:lnTo>
                    <a:pt x="14299" y="9089"/>
                  </a:lnTo>
                  <a:lnTo>
                    <a:pt x="14345" y="9123"/>
                  </a:lnTo>
                  <a:lnTo>
                    <a:pt x="14390" y="9146"/>
                  </a:lnTo>
                  <a:lnTo>
                    <a:pt x="14436" y="9157"/>
                  </a:lnTo>
                  <a:lnTo>
                    <a:pt x="14493" y="9169"/>
                  </a:lnTo>
                  <a:lnTo>
                    <a:pt x="14550" y="9157"/>
                  </a:lnTo>
                  <a:lnTo>
                    <a:pt x="14595" y="9146"/>
                  </a:lnTo>
                  <a:lnTo>
                    <a:pt x="14641" y="9123"/>
                  </a:lnTo>
                  <a:lnTo>
                    <a:pt x="14686" y="9089"/>
                  </a:lnTo>
                  <a:lnTo>
                    <a:pt x="14709" y="9043"/>
                  </a:lnTo>
                  <a:lnTo>
                    <a:pt x="14743" y="8998"/>
                  </a:lnTo>
                  <a:lnTo>
                    <a:pt x="14754" y="8952"/>
                  </a:lnTo>
                  <a:lnTo>
                    <a:pt x="14754" y="8896"/>
                  </a:lnTo>
                  <a:lnTo>
                    <a:pt x="14754" y="8839"/>
                  </a:lnTo>
                  <a:lnTo>
                    <a:pt x="14732" y="8782"/>
                  </a:lnTo>
                  <a:lnTo>
                    <a:pt x="16688" y="7656"/>
                  </a:lnTo>
                  <a:lnTo>
                    <a:pt x="16722" y="7701"/>
                  </a:lnTo>
                  <a:lnTo>
                    <a:pt x="16756" y="7724"/>
                  </a:lnTo>
                  <a:lnTo>
                    <a:pt x="16802" y="7747"/>
                  </a:lnTo>
                  <a:lnTo>
                    <a:pt x="16859" y="7758"/>
                  </a:lnTo>
                  <a:lnTo>
                    <a:pt x="16904" y="7747"/>
                  </a:lnTo>
                  <a:lnTo>
                    <a:pt x="16938" y="7735"/>
                  </a:lnTo>
                  <a:lnTo>
                    <a:pt x="16972" y="7724"/>
                  </a:lnTo>
                  <a:lnTo>
                    <a:pt x="17007" y="7690"/>
                  </a:lnTo>
                  <a:lnTo>
                    <a:pt x="17029" y="7667"/>
                  </a:lnTo>
                  <a:lnTo>
                    <a:pt x="17052" y="7633"/>
                  </a:lnTo>
                  <a:lnTo>
                    <a:pt x="17063" y="7587"/>
                  </a:lnTo>
                  <a:lnTo>
                    <a:pt x="17063" y="7553"/>
                  </a:lnTo>
                  <a:lnTo>
                    <a:pt x="17063" y="7508"/>
                  </a:lnTo>
                  <a:lnTo>
                    <a:pt x="17052" y="7474"/>
                  </a:lnTo>
                  <a:lnTo>
                    <a:pt x="17018" y="7417"/>
                  </a:lnTo>
                  <a:lnTo>
                    <a:pt x="16961" y="7371"/>
                  </a:lnTo>
                  <a:lnTo>
                    <a:pt x="16927" y="7360"/>
                  </a:lnTo>
                  <a:lnTo>
                    <a:pt x="16881" y="7348"/>
                  </a:lnTo>
                  <a:lnTo>
                    <a:pt x="16881" y="4994"/>
                  </a:lnTo>
                  <a:lnTo>
                    <a:pt x="16927" y="4982"/>
                  </a:lnTo>
                  <a:lnTo>
                    <a:pt x="16961" y="4971"/>
                  </a:lnTo>
                  <a:lnTo>
                    <a:pt x="17018" y="4926"/>
                  </a:lnTo>
                  <a:lnTo>
                    <a:pt x="17052" y="4869"/>
                  </a:lnTo>
                  <a:lnTo>
                    <a:pt x="17063" y="4835"/>
                  </a:lnTo>
                  <a:lnTo>
                    <a:pt x="17063" y="4789"/>
                  </a:lnTo>
                  <a:lnTo>
                    <a:pt x="17063" y="4755"/>
                  </a:lnTo>
                  <a:lnTo>
                    <a:pt x="17052" y="4709"/>
                  </a:lnTo>
                  <a:lnTo>
                    <a:pt x="17029" y="4675"/>
                  </a:lnTo>
                  <a:lnTo>
                    <a:pt x="17007" y="4653"/>
                  </a:lnTo>
                  <a:lnTo>
                    <a:pt x="16972" y="4618"/>
                  </a:lnTo>
                  <a:lnTo>
                    <a:pt x="16938" y="4607"/>
                  </a:lnTo>
                  <a:lnTo>
                    <a:pt x="16904" y="4596"/>
                  </a:lnTo>
                  <a:lnTo>
                    <a:pt x="16859" y="4584"/>
                  </a:lnTo>
                  <a:lnTo>
                    <a:pt x="16813" y="4596"/>
                  </a:lnTo>
                  <a:lnTo>
                    <a:pt x="16768" y="4607"/>
                  </a:lnTo>
                  <a:lnTo>
                    <a:pt x="16722" y="4641"/>
                  </a:lnTo>
                  <a:lnTo>
                    <a:pt x="16699" y="4675"/>
                  </a:lnTo>
                  <a:lnTo>
                    <a:pt x="14697" y="3515"/>
                  </a:lnTo>
                  <a:lnTo>
                    <a:pt x="14709" y="3481"/>
                  </a:lnTo>
                  <a:lnTo>
                    <a:pt x="14709" y="3447"/>
                  </a:lnTo>
                  <a:lnTo>
                    <a:pt x="14709" y="3401"/>
                  </a:lnTo>
                  <a:lnTo>
                    <a:pt x="14697" y="3367"/>
                  </a:lnTo>
                  <a:lnTo>
                    <a:pt x="14675" y="3333"/>
                  </a:lnTo>
                  <a:lnTo>
                    <a:pt x="14652" y="3299"/>
                  </a:lnTo>
                  <a:lnTo>
                    <a:pt x="14629" y="3276"/>
                  </a:lnTo>
                  <a:lnTo>
                    <a:pt x="14595" y="3253"/>
                  </a:lnTo>
                  <a:lnTo>
                    <a:pt x="14550" y="3231"/>
                  </a:lnTo>
                  <a:lnTo>
                    <a:pt x="14515" y="3231"/>
                  </a:lnTo>
                  <a:lnTo>
                    <a:pt x="14515" y="887"/>
                  </a:lnTo>
                  <a:lnTo>
                    <a:pt x="14550" y="887"/>
                  </a:lnTo>
                  <a:lnTo>
                    <a:pt x="14584" y="876"/>
                  </a:lnTo>
                  <a:lnTo>
                    <a:pt x="14641" y="830"/>
                  </a:lnTo>
                  <a:lnTo>
                    <a:pt x="14686" y="762"/>
                  </a:lnTo>
                  <a:lnTo>
                    <a:pt x="14697" y="728"/>
                  </a:lnTo>
                  <a:lnTo>
                    <a:pt x="14697" y="683"/>
                  </a:lnTo>
                  <a:lnTo>
                    <a:pt x="14697" y="648"/>
                  </a:lnTo>
                  <a:lnTo>
                    <a:pt x="14675" y="603"/>
                  </a:lnTo>
                  <a:lnTo>
                    <a:pt x="15733" y="0"/>
                  </a:lnTo>
                  <a:lnTo>
                    <a:pt x="15642" y="0"/>
                  </a:lnTo>
                  <a:lnTo>
                    <a:pt x="14652" y="569"/>
                  </a:lnTo>
                  <a:lnTo>
                    <a:pt x="14629" y="535"/>
                  </a:lnTo>
                  <a:lnTo>
                    <a:pt x="14584" y="501"/>
                  </a:lnTo>
                  <a:lnTo>
                    <a:pt x="14538" y="489"/>
                  </a:lnTo>
                  <a:lnTo>
                    <a:pt x="14493" y="478"/>
                  </a:lnTo>
                  <a:lnTo>
                    <a:pt x="14447" y="489"/>
                  </a:lnTo>
                  <a:lnTo>
                    <a:pt x="14413" y="501"/>
                  </a:lnTo>
                  <a:lnTo>
                    <a:pt x="14379" y="512"/>
                  </a:lnTo>
                  <a:lnTo>
                    <a:pt x="14345" y="546"/>
                  </a:lnTo>
                  <a:lnTo>
                    <a:pt x="14322" y="569"/>
                  </a:lnTo>
                  <a:lnTo>
                    <a:pt x="14299" y="603"/>
                  </a:lnTo>
                  <a:lnTo>
                    <a:pt x="14288" y="648"/>
                  </a:lnTo>
                  <a:lnTo>
                    <a:pt x="14288" y="683"/>
                  </a:lnTo>
                  <a:lnTo>
                    <a:pt x="14288" y="728"/>
                  </a:lnTo>
                  <a:lnTo>
                    <a:pt x="14299" y="762"/>
                  </a:lnTo>
                  <a:lnTo>
                    <a:pt x="14333" y="830"/>
                  </a:lnTo>
                  <a:lnTo>
                    <a:pt x="14402" y="876"/>
                  </a:lnTo>
                  <a:lnTo>
                    <a:pt x="14436" y="887"/>
                  </a:lnTo>
                  <a:lnTo>
                    <a:pt x="14470" y="887"/>
                  </a:lnTo>
                  <a:lnTo>
                    <a:pt x="14470" y="3231"/>
                  </a:lnTo>
                  <a:lnTo>
                    <a:pt x="14424" y="3231"/>
                  </a:lnTo>
                  <a:lnTo>
                    <a:pt x="14390" y="3253"/>
                  </a:lnTo>
                  <a:lnTo>
                    <a:pt x="14356" y="3265"/>
                  </a:lnTo>
                  <a:lnTo>
                    <a:pt x="14322" y="3299"/>
                  </a:lnTo>
                  <a:lnTo>
                    <a:pt x="14299" y="3333"/>
                  </a:lnTo>
                  <a:lnTo>
                    <a:pt x="14288" y="3367"/>
                  </a:lnTo>
                  <a:lnTo>
                    <a:pt x="14277" y="3401"/>
                  </a:lnTo>
                  <a:lnTo>
                    <a:pt x="14265" y="3447"/>
                  </a:lnTo>
                  <a:lnTo>
                    <a:pt x="14277" y="3481"/>
                  </a:lnTo>
                  <a:lnTo>
                    <a:pt x="14288" y="3515"/>
                  </a:lnTo>
                  <a:lnTo>
                    <a:pt x="12320" y="4653"/>
                  </a:lnTo>
                  <a:lnTo>
                    <a:pt x="12274" y="4607"/>
                  </a:lnTo>
                  <a:lnTo>
                    <a:pt x="12229" y="4584"/>
                  </a:lnTo>
                  <a:lnTo>
                    <a:pt x="12183" y="4562"/>
                  </a:lnTo>
                  <a:lnTo>
                    <a:pt x="12115" y="4550"/>
                  </a:lnTo>
                  <a:lnTo>
                    <a:pt x="12070" y="4562"/>
                  </a:lnTo>
                  <a:lnTo>
                    <a:pt x="12024" y="4573"/>
                  </a:lnTo>
                  <a:lnTo>
                    <a:pt x="11990" y="4596"/>
                  </a:lnTo>
                  <a:lnTo>
                    <a:pt x="11945" y="4618"/>
                  </a:lnTo>
                  <a:lnTo>
                    <a:pt x="11922" y="4653"/>
                  </a:lnTo>
                  <a:lnTo>
                    <a:pt x="11899" y="4698"/>
                  </a:lnTo>
                  <a:lnTo>
                    <a:pt x="11888" y="4744"/>
                  </a:lnTo>
                  <a:lnTo>
                    <a:pt x="11876" y="4789"/>
                  </a:lnTo>
                  <a:lnTo>
                    <a:pt x="11888" y="4835"/>
                  </a:lnTo>
                  <a:lnTo>
                    <a:pt x="11899" y="4880"/>
                  </a:lnTo>
                  <a:lnTo>
                    <a:pt x="11922" y="4926"/>
                  </a:lnTo>
                  <a:lnTo>
                    <a:pt x="11945" y="4960"/>
                  </a:lnTo>
                  <a:lnTo>
                    <a:pt x="11979" y="4982"/>
                  </a:lnTo>
                  <a:lnTo>
                    <a:pt x="12013" y="5005"/>
                  </a:lnTo>
                  <a:lnTo>
                    <a:pt x="12058" y="5028"/>
                  </a:lnTo>
                  <a:lnTo>
                    <a:pt x="12104" y="5028"/>
                  </a:lnTo>
                  <a:lnTo>
                    <a:pt x="12104" y="7326"/>
                  </a:lnTo>
                  <a:lnTo>
                    <a:pt x="12058" y="7337"/>
                  </a:lnTo>
                  <a:lnTo>
                    <a:pt x="12024" y="7348"/>
                  </a:lnTo>
                  <a:lnTo>
                    <a:pt x="11979" y="7371"/>
                  </a:lnTo>
                  <a:lnTo>
                    <a:pt x="11956" y="7394"/>
                  </a:lnTo>
                  <a:lnTo>
                    <a:pt x="11933" y="7428"/>
                  </a:lnTo>
                  <a:lnTo>
                    <a:pt x="11910" y="7462"/>
                  </a:lnTo>
                  <a:lnTo>
                    <a:pt x="11899" y="7508"/>
                  </a:lnTo>
                  <a:lnTo>
                    <a:pt x="11899" y="7553"/>
                  </a:lnTo>
                  <a:lnTo>
                    <a:pt x="11899" y="7587"/>
                  </a:lnTo>
                  <a:lnTo>
                    <a:pt x="11910" y="7622"/>
                  </a:lnTo>
                  <a:lnTo>
                    <a:pt x="9920" y="8782"/>
                  </a:lnTo>
                  <a:lnTo>
                    <a:pt x="9886" y="8736"/>
                  </a:lnTo>
                  <a:lnTo>
                    <a:pt x="9840" y="8714"/>
                  </a:lnTo>
                  <a:lnTo>
                    <a:pt x="9795" y="8691"/>
                  </a:lnTo>
                  <a:lnTo>
                    <a:pt x="9692" y="8691"/>
                  </a:lnTo>
                  <a:lnTo>
                    <a:pt x="9647" y="8714"/>
                  </a:lnTo>
                  <a:lnTo>
                    <a:pt x="9613" y="8736"/>
                  </a:lnTo>
                  <a:lnTo>
                    <a:pt x="9578" y="8770"/>
                  </a:lnTo>
                  <a:lnTo>
                    <a:pt x="7542" y="7599"/>
                  </a:lnTo>
                  <a:lnTo>
                    <a:pt x="7554" y="7553"/>
                  </a:lnTo>
                  <a:lnTo>
                    <a:pt x="7542" y="7485"/>
                  </a:lnTo>
                  <a:lnTo>
                    <a:pt x="7508" y="7428"/>
                  </a:lnTo>
                  <a:lnTo>
                    <a:pt x="7463" y="7394"/>
                  </a:lnTo>
                  <a:lnTo>
                    <a:pt x="7406" y="7371"/>
                  </a:lnTo>
                  <a:lnTo>
                    <a:pt x="7406" y="5005"/>
                  </a:lnTo>
                  <a:lnTo>
                    <a:pt x="7474" y="4982"/>
                  </a:lnTo>
                  <a:lnTo>
                    <a:pt x="7531" y="4926"/>
                  </a:lnTo>
                  <a:lnTo>
                    <a:pt x="7565" y="4869"/>
                  </a:lnTo>
                  <a:lnTo>
                    <a:pt x="7576" y="4835"/>
                  </a:lnTo>
                  <a:lnTo>
                    <a:pt x="7576" y="4789"/>
                  </a:lnTo>
                  <a:lnTo>
                    <a:pt x="7576" y="4755"/>
                  </a:lnTo>
                  <a:lnTo>
                    <a:pt x="7565" y="4709"/>
                  </a:lnTo>
                  <a:lnTo>
                    <a:pt x="7542" y="4675"/>
                  </a:lnTo>
                  <a:lnTo>
                    <a:pt x="7520" y="4641"/>
                  </a:lnTo>
                  <a:lnTo>
                    <a:pt x="7485" y="4618"/>
                  </a:lnTo>
                  <a:lnTo>
                    <a:pt x="7451" y="4596"/>
                  </a:lnTo>
                  <a:lnTo>
                    <a:pt x="7417" y="4584"/>
                  </a:lnTo>
                  <a:lnTo>
                    <a:pt x="7315" y="4584"/>
                  </a:lnTo>
                  <a:lnTo>
                    <a:pt x="7269" y="4607"/>
                  </a:lnTo>
                  <a:lnTo>
                    <a:pt x="7235" y="4630"/>
                  </a:lnTo>
                  <a:lnTo>
                    <a:pt x="7201" y="4664"/>
                  </a:lnTo>
                  <a:lnTo>
                    <a:pt x="5199" y="3504"/>
                  </a:lnTo>
                  <a:lnTo>
                    <a:pt x="5210" y="3447"/>
                  </a:lnTo>
                  <a:lnTo>
                    <a:pt x="5199" y="3413"/>
                  </a:lnTo>
                  <a:lnTo>
                    <a:pt x="5199" y="3367"/>
                  </a:lnTo>
                  <a:lnTo>
                    <a:pt x="5153" y="3310"/>
                  </a:lnTo>
                  <a:lnTo>
                    <a:pt x="5097" y="3265"/>
                  </a:lnTo>
                  <a:lnTo>
                    <a:pt x="5028" y="3242"/>
                  </a:lnTo>
                  <a:lnTo>
                    <a:pt x="5028" y="910"/>
                  </a:lnTo>
                  <a:lnTo>
                    <a:pt x="5074" y="899"/>
                  </a:lnTo>
                  <a:lnTo>
                    <a:pt x="5108" y="887"/>
                  </a:lnTo>
                  <a:lnTo>
                    <a:pt x="5165" y="830"/>
                  </a:lnTo>
                  <a:lnTo>
                    <a:pt x="5188" y="808"/>
                  </a:lnTo>
                  <a:lnTo>
                    <a:pt x="5210" y="762"/>
                  </a:lnTo>
                  <a:lnTo>
                    <a:pt x="5222" y="728"/>
                  </a:lnTo>
                  <a:lnTo>
                    <a:pt x="5222" y="683"/>
                  </a:lnTo>
                  <a:lnTo>
                    <a:pt x="5222" y="648"/>
                  </a:lnTo>
                  <a:lnTo>
                    <a:pt x="5210" y="603"/>
                  </a:lnTo>
                  <a:lnTo>
                    <a:pt x="5188" y="569"/>
                  </a:lnTo>
                  <a:lnTo>
                    <a:pt x="5153" y="535"/>
                  </a:lnTo>
                  <a:lnTo>
                    <a:pt x="5119" y="501"/>
                  </a:lnTo>
                  <a:lnTo>
                    <a:pt x="5085" y="478"/>
                  </a:lnTo>
                  <a:lnTo>
                    <a:pt x="5040" y="466"/>
                  </a:lnTo>
                  <a:lnTo>
                    <a:pt x="4949" y="466"/>
                  </a:lnTo>
                  <a:lnTo>
                    <a:pt x="4903" y="489"/>
                  </a:lnTo>
                  <a:lnTo>
                    <a:pt x="4858" y="512"/>
                  </a:lnTo>
                  <a:lnTo>
                    <a:pt x="4824" y="557"/>
                  </a:lnTo>
                  <a:lnTo>
                    <a:pt x="3868" y="0"/>
                  </a:lnTo>
                  <a:lnTo>
                    <a:pt x="3777" y="0"/>
                  </a:lnTo>
                  <a:lnTo>
                    <a:pt x="4801" y="592"/>
                  </a:lnTo>
                  <a:lnTo>
                    <a:pt x="4778" y="637"/>
                  </a:lnTo>
                  <a:lnTo>
                    <a:pt x="4778" y="683"/>
                  </a:lnTo>
                  <a:lnTo>
                    <a:pt x="4778" y="728"/>
                  </a:lnTo>
                  <a:lnTo>
                    <a:pt x="4789" y="774"/>
                  </a:lnTo>
                  <a:lnTo>
                    <a:pt x="4812" y="808"/>
                  </a:lnTo>
                  <a:lnTo>
                    <a:pt x="4835" y="842"/>
                  </a:lnTo>
                  <a:lnTo>
                    <a:pt x="4869" y="865"/>
                  </a:lnTo>
                  <a:lnTo>
                    <a:pt x="4903" y="887"/>
                  </a:lnTo>
                  <a:lnTo>
                    <a:pt x="4949" y="899"/>
                  </a:lnTo>
                  <a:lnTo>
                    <a:pt x="4983" y="910"/>
                  </a:lnTo>
                  <a:lnTo>
                    <a:pt x="4983" y="3242"/>
                  </a:lnTo>
                  <a:lnTo>
                    <a:pt x="4949" y="3242"/>
                  </a:lnTo>
                  <a:lnTo>
                    <a:pt x="4915" y="3253"/>
                  </a:lnTo>
                  <a:lnTo>
                    <a:pt x="4880" y="3276"/>
                  </a:lnTo>
                  <a:lnTo>
                    <a:pt x="4846" y="3299"/>
                  </a:lnTo>
                  <a:lnTo>
                    <a:pt x="4824" y="3333"/>
                  </a:lnTo>
                  <a:lnTo>
                    <a:pt x="4812" y="3367"/>
                  </a:lnTo>
                  <a:lnTo>
                    <a:pt x="4801" y="3401"/>
                  </a:lnTo>
                  <a:lnTo>
                    <a:pt x="4789" y="3447"/>
                  </a:lnTo>
                  <a:lnTo>
                    <a:pt x="4801" y="3481"/>
                  </a:lnTo>
                  <a:lnTo>
                    <a:pt x="4801" y="3515"/>
                  </a:lnTo>
                  <a:lnTo>
                    <a:pt x="2799" y="4675"/>
                  </a:lnTo>
                  <a:lnTo>
                    <a:pt x="2765" y="4641"/>
                  </a:lnTo>
                  <a:lnTo>
                    <a:pt x="2730" y="4607"/>
                  </a:lnTo>
                  <a:lnTo>
                    <a:pt x="2685" y="4584"/>
                  </a:lnTo>
                  <a:lnTo>
                    <a:pt x="2583" y="4584"/>
                  </a:lnTo>
                  <a:lnTo>
                    <a:pt x="2537" y="4607"/>
                  </a:lnTo>
                  <a:lnTo>
                    <a:pt x="2492" y="4630"/>
                  </a:lnTo>
                  <a:lnTo>
                    <a:pt x="2457" y="4664"/>
                  </a:lnTo>
                  <a:lnTo>
                    <a:pt x="501" y="3526"/>
                  </a:lnTo>
                  <a:lnTo>
                    <a:pt x="512" y="3492"/>
                  </a:lnTo>
                  <a:lnTo>
                    <a:pt x="512" y="3447"/>
                  </a:lnTo>
                  <a:lnTo>
                    <a:pt x="512" y="3401"/>
                  </a:lnTo>
                  <a:lnTo>
                    <a:pt x="501" y="3356"/>
                  </a:lnTo>
                  <a:lnTo>
                    <a:pt x="478" y="3310"/>
                  </a:lnTo>
                  <a:lnTo>
                    <a:pt x="444" y="3276"/>
                  </a:lnTo>
                  <a:lnTo>
                    <a:pt x="421" y="3242"/>
                  </a:lnTo>
                  <a:lnTo>
                    <a:pt x="376" y="3219"/>
                  </a:lnTo>
                  <a:lnTo>
                    <a:pt x="342" y="3208"/>
                  </a:lnTo>
                  <a:lnTo>
                    <a:pt x="296" y="3196"/>
                  </a:lnTo>
                  <a:lnTo>
                    <a:pt x="296" y="865"/>
                  </a:lnTo>
                  <a:lnTo>
                    <a:pt x="353" y="842"/>
                  </a:lnTo>
                  <a:lnTo>
                    <a:pt x="399" y="796"/>
                  </a:lnTo>
                  <a:lnTo>
                    <a:pt x="421" y="751"/>
                  </a:lnTo>
                  <a:lnTo>
                    <a:pt x="433" y="683"/>
                  </a:lnTo>
                  <a:lnTo>
                    <a:pt x="421" y="626"/>
                  </a:lnTo>
                  <a:lnTo>
                    <a:pt x="1502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6804446" y="0"/>
              <a:ext cx="898968" cy="951300"/>
            </a:xfrm>
            <a:custGeom>
              <a:avLst/>
              <a:gdLst/>
              <a:ahLst/>
              <a:cxnLst/>
              <a:rect l="l" t="t" r="r" b="b"/>
              <a:pathLst>
                <a:path w="8589" h="9089" extrusionOk="0">
                  <a:moveTo>
                    <a:pt x="6154" y="3560"/>
                  </a:moveTo>
                  <a:lnTo>
                    <a:pt x="8179" y="4721"/>
                  </a:lnTo>
                  <a:lnTo>
                    <a:pt x="8168" y="4755"/>
                  </a:lnTo>
                  <a:lnTo>
                    <a:pt x="8168" y="4789"/>
                  </a:lnTo>
                  <a:lnTo>
                    <a:pt x="8179" y="4857"/>
                  </a:lnTo>
                  <a:lnTo>
                    <a:pt x="8213" y="4914"/>
                  </a:lnTo>
                  <a:lnTo>
                    <a:pt x="8259" y="4948"/>
                  </a:lnTo>
                  <a:lnTo>
                    <a:pt x="8327" y="4971"/>
                  </a:lnTo>
                  <a:lnTo>
                    <a:pt x="8327" y="7303"/>
                  </a:lnTo>
                  <a:lnTo>
                    <a:pt x="8282" y="7314"/>
                  </a:lnTo>
                  <a:lnTo>
                    <a:pt x="8236" y="7326"/>
                  </a:lnTo>
                  <a:lnTo>
                    <a:pt x="8202" y="7348"/>
                  </a:lnTo>
                  <a:lnTo>
                    <a:pt x="8168" y="7383"/>
                  </a:lnTo>
                  <a:lnTo>
                    <a:pt x="8134" y="7417"/>
                  </a:lnTo>
                  <a:lnTo>
                    <a:pt x="8111" y="7462"/>
                  </a:lnTo>
                  <a:lnTo>
                    <a:pt x="8100" y="7508"/>
                  </a:lnTo>
                  <a:lnTo>
                    <a:pt x="8100" y="7553"/>
                  </a:lnTo>
                  <a:lnTo>
                    <a:pt x="8100" y="7599"/>
                  </a:lnTo>
                  <a:lnTo>
                    <a:pt x="8111" y="7644"/>
                  </a:lnTo>
                  <a:lnTo>
                    <a:pt x="6132" y="8782"/>
                  </a:lnTo>
                  <a:lnTo>
                    <a:pt x="6097" y="8748"/>
                  </a:lnTo>
                  <a:lnTo>
                    <a:pt x="6063" y="8725"/>
                  </a:lnTo>
                  <a:lnTo>
                    <a:pt x="6018" y="8714"/>
                  </a:lnTo>
                  <a:lnTo>
                    <a:pt x="5972" y="8702"/>
                  </a:lnTo>
                  <a:lnTo>
                    <a:pt x="5927" y="8714"/>
                  </a:lnTo>
                  <a:lnTo>
                    <a:pt x="5881" y="8725"/>
                  </a:lnTo>
                  <a:lnTo>
                    <a:pt x="5847" y="8748"/>
                  </a:lnTo>
                  <a:lnTo>
                    <a:pt x="5824" y="8782"/>
                  </a:lnTo>
                  <a:lnTo>
                    <a:pt x="3845" y="7644"/>
                  </a:lnTo>
                  <a:lnTo>
                    <a:pt x="3857" y="7599"/>
                  </a:lnTo>
                  <a:lnTo>
                    <a:pt x="3857" y="7553"/>
                  </a:lnTo>
                  <a:lnTo>
                    <a:pt x="3857" y="7496"/>
                  </a:lnTo>
                  <a:lnTo>
                    <a:pt x="3845" y="7451"/>
                  </a:lnTo>
                  <a:lnTo>
                    <a:pt x="3822" y="7417"/>
                  </a:lnTo>
                  <a:lnTo>
                    <a:pt x="3788" y="7383"/>
                  </a:lnTo>
                  <a:lnTo>
                    <a:pt x="3754" y="7348"/>
                  </a:lnTo>
                  <a:lnTo>
                    <a:pt x="3720" y="7326"/>
                  </a:lnTo>
                  <a:lnTo>
                    <a:pt x="3675" y="7303"/>
                  </a:lnTo>
                  <a:lnTo>
                    <a:pt x="3629" y="7292"/>
                  </a:lnTo>
                  <a:lnTo>
                    <a:pt x="3629" y="5039"/>
                  </a:lnTo>
                  <a:lnTo>
                    <a:pt x="3675" y="5028"/>
                  </a:lnTo>
                  <a:lnTo>
                    <a:pt x="3720" y="5005"/>
                  </a:lnTo>
                  <a:lnTo>
                    <a:pt x="3754" y="4982"/>
                  </a:lnTo>
                  <a:lnTo>
                    <a:pt x="3788" y="4960"/>
                  </a:lnTo>
                  <a:lnTo>
                    <a:pt x="3811" y="4926"/>
                  </a:lnTo>
                  <a:lnTo>
                    <a:pt x="3834" y="4880"/>
                  </a:lnTo>
                  <a:lnTo>
                    <a:pt x="3845" y="4835"/>
                  </a:lnTo>
                  <a:lnTo>
                    <a:pt x="3845" y="4789"/>
                  </a:lnTo>
                  <a:lnTo>
                    <a:pt x="3845" y="4744"/>
                  </a:lnTo>
                  <a:lnTo>
                    <a:pt x="3834" y="4698"/>
                  </a:lnTo>
                  <a:lnTo>
                    <a:pt x="5790" y="3560"/>
                  </a:lnTo>
                  <a:lnTo>
                    <a:pt x="5824" y="3606"/>
                  </a:lnTo>
                  <a:lnTo>
                    <a:pt x="5870" y="3629"/>
                  </a:lnTo>
                  <a:lnTo>
                    <a:pt x="5915" y="3651"/>
                  </a:lnTo>
                  <a:lnTo>
                    <a:pt x="5972" y="3663"/>
                  </a:lnTo>
                  <a:lnTo>
                    <a:pt x="6029" y="3651"/>
                  </a:lnTo>
                  <a:lnTo>
                    <a:pt x="6086" y="3629"/>
                  </a:lnTo>
                  <a:lnTo>
                    <a:pt x="6120" y="3595"/>
                  </a:lnTo>
                  <a:lnTo>
                    <a:pt x="6154" y="3560"/>
                  </a:lnTo>
                  <a:close/>
                  <a:moveTo>
                    <a:pt x="0" y="0"/>
                  </a:moveTo>
                  <a:lnTo>
                    <a:pt x="1013" y="580"/>
                  </a:lnTo>
                  <a:lnTo>
                    <a:pt x="990" y="637"/>
                  </a:lnTo>
                  <a:lnTo>
                    <a:pt x="990" y="683"/>
                  </a:lnTo>
                  <a:lnTo>
                    <a:pt x="990" y="739"/>
                  </a:lnTo>
                  <a:lnTo>
                    <a:pt x="1001" y="785"/>
                  </a:lnTo>
                  <a:lnTo>
                    <a:pt x="1024" y="819"/>
                  </a:lnTo>
                  <a:lnTo>
                    <a:pt x="1047" y="853"/>
                  </a:lnTo>
                  <a:lnTo>
                    <a:pt x="1081" y="887"/>
                  </a:lnTo>
                  <a:lnTo>
                    <a:pt x="1126" y="910"/>
                  </a:lnTo>
                  <a:lnTo>
                    <a:pt x="1172" y="921"/>
                  </a:lnTo>
                  <a:lnTo>
                    <a:pt x="1217" y="933"/>
                  </a:lnTo>
                  <a:lnTo>
                    <a:pt x="1217" y="3219"/>
                  </a:lnTo>
                  <a:lnTo>
                    <a:pt x="1172" y="3231"/>
                  </a:lnTo>
                  <a:lnTo>
                    <a:pt x="1138" y="3242"/>
                  </a:lnTo>
                  <a:lnTo>
                    <a:pt x="1104" y="3265"/>
                  </a:lnTo>
                  <a:lnTo>
                    <a:pt x="1070" y="3299"/>
                  </a:lnTo>
                  <a:lnTo>
                    <a:pt x="1047" y="3322"/>
                  </a:lnTo>
                  <a:lnTo>
                    <a:pt x="1024" y="3367"/>
                  </a:lnTo>
                  <a:lnTo>
                    <a:pt x="1013" y="3401"/>
                  </a:lnTo>
                  <a:lnTo>
                    <a:pt x="1013" y="3447"/>
                  </a:lnTo>
                  <a:lnTo>
                    <a:pt x="1013" y="3492"/>
                  </a:lnTo>
                  <a:lnTo>
                    <a:pt x="1024" y="3538"/>
                  </a:lnTo>
                  <a:lnTo>
                    <a:pt x="1047" y="3572"/>
                  </a:lnTo>
                  <a:lnTo>
                    <a:pt x="1070" y="3606"/>
                  </a:lnTo>
                  <a:lnTo>
                    <a:pt x="1104" y="3629"/>
                  </a:lnTo>
                  <a:lnTo>
                    <a:pt x="1149" y="3651"/>
                  </a:lnTo>
                  <a:lnTo>
                    <a:pt x="1183" y="3663"/>
                  </a:lnTo>
                  <a:lnTo>
                    <a:pt x="1240" y="3674"/>
                  </a:lnTo>
                  <a:lnTo>
                    <a:pt x="1297" y="3663"/>
                  </a:lnTo>
                  <a:lnTo>
                    <a:pt x="1343" y="3640"/>
                  </a:lnTo>
                  <a:lnTo>
                    <a:pt x="1388" y="3606"/>
                  </a:lnTo>
                  <a:lnTo>
                    <a:pt x="1422" y="3560"/>
                  </a:lnTo>
                  <a:lnTo>
                    <a:pt x="3379" y="4687"/>
                  </a:lnTo>
                  <a:lnTo>
                    <a:pt x="3367" y="4744"/>
                  </a:lnTo>
                  <a:lnTo>
                    <a:pt x="3356" y="4789"/>
                  </a:lnTo>
                  <a:lnTo>
                    <a:pt x="3367" y="4835"/>
                  </a:lnTo>
                  <a:lnTo>
                    <a:pt x="3379" y="4880"/>
                  </a:lnTo>
                  <a:lnTo>
                    <a:pt x="3402" y="4926"/>
                  </a:lnTo>
                  <a:lnTo>
                    <a:pt x="3424" y="4960"/>
                  </a:lnTo>
                  <a:lnTo>
                    <a:pt x="3458" y="4982"/>
                  </a:lnTo>
                  <a:lnTo>
                    <a:pt x="3493" y="5017"/>
                  </a:lnTo>
                  <a:lnTo>
                    <a:pt x="3538" y="5028"/>
                  </a:lnTo>
                  <a:lnTo>
                    <a:pt x="3584" y="5039"/>
                  </a:lnTo>
                  <a:lnTo>
                    <a:pt x="3584" y="7292"/>
                  </a:lnTo>
                  <a:lnTo>
                    <a:pt x="3538" y="7303"/>
                  </a:lnTo>
                  <a:lnTo>
                    <a:pt x="3493" y="7326"/>
                  </a:lnTo>
                  <a:lnTo>
                    <a:pt x="3447" y="7348"/>
                  </a:lnTo>
                  <a:lnTo>
                    <a:pt x="3413" y="7371"/>
                  </a:lnTo>
                  <a:lnTo>
                    <a:pt x="3390" y="7417"/>
                  </a:lnTo>
                  <a:lnTo>
                    <a:pt x="3367" y="7451"/>
                  </a:lnTo>
                  <a:lnTo>
                    <a:pt x="3356" y="7496"/>
                  </a:lnTo>
                  <a:lnTo>
                    <a:pt x="3345" y="7553"/>
                  </a:lnTo>
                  <a:lnTo>
                    <a:pt x="3356" y="7599"/>
                  </a:lnTo>
                  <a:lnTo>
                    <a:pt x="3367" y="7644"/>
                  </a:lnTo>
                  <a:lnTo>
                    <a:pt x="3390" y="7690"/>
                  </a:lnTo>
                  <a:lnTo>
                    <a:pt x="3424" y="7735"/>
                  </a:lnTo>
                  <a:lnTo>
                    <a:pt x="3458" y="7758"/>
                  </a:lnTo>
                  <a:lnTo>
                    <a:pt x="3504" y="7781"/>
                  </a:lnTo>
                  <a:lnTo>
                    <a:pt x="3549" y="7804"/>
                  </a:lnTo>
                  <a:lnTo>
                    <a:pt x="3606" y="7804"/>
                  </a:lnTo>
                  <a:lnTo>
                    <a:pt x="3675" y="7792"/>
                  </a:lnTo>
                  <a:lnTo>
                    <a:pt x="3731" y="7769"/>
                  </a:lnTo>
                  <a:lnTo>
                    <a:pt x="3777" y="7735"/>
                  </a:lnTo>
                  <a:lnTo>
                    <a:pt x="3822" y="7678"/>
                  </a:lnTo>
                  <a:lnTo>
                    <a:pt x="5802" y="8827"/>
                  </a:lnTo>
                  <a:lnTo>
                    <a:pt x="5790" y="8861"/>
                  </a:lnTo>
                  <a:lnTo>
                    <a:pt x="5779" y="8896"/>
                  </a:lnTo>
                  <a:lnTo>
                    <a:pt x="5790" y="8941"/>
                  </a:lnTo>
                  <a:lnTo>
                    <a:pt x="5790" y="8975"/>
                  </a:lnTo>
                  <a:lnTo>
                    <a:pt x="5813" y="9009"/>
                  </a:lnTo>
                  <a:lnTo>
                    <a:pt x="5836" y="9032"/>
                  </a:lnTo>
                  <a:lnTo>
                    <a:pt x="5870" y="9055"/>
                  </a:lnTo>
                  <a:lnTo>
                    <a:pt x="5904" y="9078"/>
                  </a:lnTo>
                  <a:lnTo>
                    <a:pt x="5938" y="9089"/>
                  </a:lnTo>
                  <a:lnTo>
                    <a:pt x="6018" y="9089"/>
                  </a:lnTo>
                  <a:lnTo>
                    <a:pt x="6052" y="9078"/>
                  </a:lnTo>
                  <a:lnTo>
                    <a:pt x="6086" y="9055"/>
                  </a:lnTo>
                  <a:lnTo>
                    <a:pt x="6109" y="9032"/>
                  </a:lnTo>
                  <a:lnTo>
                    <a:pt x="6132" y="9009"/>
                  </a:lnTo>
                  <a:lnTo>
                    <a:pt x="6154" y="8975"/>
                  </a:lnTo>
                  <a:lnTo>
                    <a:pt x="6166" y="8941"/>
                  </a:lnTo>
                  <a:lnTo>
                    <a:pt x="6166" y="8896"/>
                  </a:lnTo>
                  <a:lnTo>
                    <a:pt x="6166" y="8861"/>
                  </a:lnTo>
                  <a:lnTo>
                    <a:pt x="6154" y="8827"/>
                  </a:lnTo>
                  <a:lnTo>
                    <a:pt x="8134" y="7678"/>
                  </a:lnTo>
                  <a:lnTo>
                    <a:pt x="8179" y="7724"/>
                  </a:lnTo>
                  <a:lnTo>
                    <a:pt x="8225" y="7769"/>
                  </a:lnTo>
                  <a:lnTo>
                    <a:pt x="8282" y="7792"/>
                  </a:lnTo>
                  <a:lnTo>
                    <a:pt x="8395" y="7792"/>
                  </a:lnTo>
                  <a:lnTo>
                    <a:pt x="8441" y="7781"/>
                  </a:lnTo>
                  <a:lnTo>
                    <a:pt x="8486" y="7758"/>
                  </a:lnTo>
                  <a:lnTo>
                    <a:pt x="8520" y="7724"/>
                  </a:lnTo>
                  <a:lnTo>
                    <a:pt x="8543" y="7690"/>
                  </a:lnTo>
                  <a:lnTo>
                    <a:pt x="8566" y="7644"/>
                  </a:lnTo>
                  <a:lnTo>
                    <a:pt x="8589" y="7599"/>
                  </a:lnTo>
                  <a:lnTo>
                    <a:pt x="8589" y="7553"/>
                  </a:lnTo>
                  <a:lnTo>
                    <a:pt x="8589" y="7508"/>
                  </a:lnTo>
                  <a:lnTo>
                    <a:pt x="8577" y="7462"/>
                  </a:lnTo>
                  <a:lnTo>
                    <a:pt x="8555" y="7417"/>
                  </a:lnTo>
                  <a:lnTo>
                    <a:pt x="8532" y="7383"/>
                  </a:lnTo>
                  <a:lnTo>
                    <a:pt x="8498" y="7360"/>
                  </a:lnTo>
                  <a:lnTo>
                    <a:pt x="8452" y="7326"/>
                  </a:lnTo>
                  <a:lnTo>
                    <a:pt x="8418" y="7314"/>
                  </a:lnTo>
                  <a:lnTo>
                    <a:pt x="8373" y="7303"/>
                  </a:lnTo>
                  <a:lnTo>
                    <a:pt x="8373" y="4971"/>
                  </a:lnTo>
                  <a:lnTo>
                    <a:pt x="8429" y="4948"/>
                  </a:lnTo>
                  <a:lnTo>
                    <a:pt x="8475" y="4903"/>
                  </a:lnTo>
                  <a:lnTo>
                    <a:pt x="8509" y="4857"/>
                  </a:lnTo>
                  <a:lnTo>
                    <a:pt x="8520" y="4789"/>
                  </a:lnTo>
                  <a:lnTo>
                    <a:pt x="8520" y="4755"/>
                  </a:lnTo>
                  <a:lnTo>
                    <a:pt x="8509" y="4721"/>
                  </a:lnTo>
                  <a:lnTo>
                    <a:pt x="8475" y="4664"/>
                  </a:lnTo>
                  <a:lnTo>
                    <a:pt x="8418" y="4630"/>
                  </a:lnTo>
                  <a:lnTo>
                    <a:pt x="8384" y="4618"/>
                  </a:lnTo>
                  <a:lnTo>
                    <a:pt x="8304" y="4618"/>
                  </a:lnTo>
                  <a:lnTo>
                    <a:pt x="8270" y="4630"/>
                  </a:lnTo>
                  <a:lnTo>
                    <a:pt x="8236" y="4653"/>
                  </a:lnTo>
                  <a:lnTo>
                    <a:pt x="8202" y="4687"/>
                  </a:lnTo>
                  <a:lnTo>
                    <a:pt x="6177" y="3515"/>
                  </a:lnTo>
                  <a:lnTo>
                    <a:pt x="6188" y="3447"/>
                  </a:lnTo>
                  <a:lnTo>
                    <a:pt x="6188" y="3401"/>
                  </a:lnTo>
                  <a:lnTo>
                    <a:pt x="6177" y="3367"/>
                  </a:lnTo>
                  <a:lnTo>
                    <a:pt x="6154" y="3333"/>
                  </a:lnTo>
                  <a:lnTo>
                    <a:pt x="6132" y="3299"/>
                  </a:lnTo>
                  <a:lnTo>
                    <a:pt x="6109" y="3276"/>
                  </a:lnTo>
                  <a:lnTo>
                    <a:pt x="6075" y="3253"/>
                  </a:lnTo>
                  <a:lnTo>
                    <a:pt x="6041" y="3242"/>
                  </a:lnTo>
                  <a:lnTo>
                    <a:pt x="5995" y="3231"/>
                  </a:lnTo>
                  <a:lnTo>
                    <a:pt x="5995" y="933"/>
                  </a:lnTo>
                  <a:lnTo>
                    <a:pt x="6041" y="921"/>
                  </a:lnTo>
                  <a:lnTo>
                    <a:pt x="6086" y="899"/>
                  </a:lnTo>
                  <a:lnTo>
                    <a:pt x="6120" y="876"/>
                  </a:lnTo>
                  <a:lnTo>
                    <a:pt x="6154" y="853"/>
                  </a:lnTo>
                  <a:lnTo>
                    <a:pt x="6177" y="819"/>
                  </a:lnTo>
                  <a:lnTo>
                    <a:pt x="6200" y="774"/>
                  </a:lnTo>
                  <a:lnTo>
                    <a:pt x="6211" y="739"/>
                  </a:lnTo>
                  <a:lnTo>
                    <a:pt x="6223" y="683"/>
                  </a:lnTo>
                  <a:lnTo>
                    <a:pt x="6211" y="637"/>
                  </a:lnTo>
                  <a:lnTo>
                    <a:pt x="6200" y="592"/>
                  </a:lnTo>
                  <a:lnTo>
                    <a:pt x="6177" y="557"/>
                  </a:lnTo>
                  <a:lnTo>
                    <a:pt x="6143" y="512"/>
                  </a:lnTo>
                  <a:lnTo>
                    <a:pt x="6109" y="489"/>
                  </a:lnTo>
                  <a:lnTo>
                    <a:pt x="6075" y="466"/>
                  </a:lnTo>
                  <a:lnTo>
                    <a:pt x="6029" y="444"/>
                  </a:lnTo>
                  <a:lnTo>
                    <a:pt x="5972" y="444"/>
                  </a:lnTo>
                  <a:lnTo>
                    <a:pt x="5915" y="455"/>
                  </a:lnTo>
                  <a:lnTo>
                    <a:pt x="5859" y="478"/>
                  </a:lnTo>
                  <a:lnTo>
                    <a:pt x="5813" y="501"/>
                  </a:lnTo>
                  <a:lnTo>
                    <a:pt x="5779" y="546"/>
                  </a:lnTo>
                  <a:lnTo>
                    <a:pt x="4835" y="0"/>
                  </a:lnTo>
                  <a:lnTo>
                    <a:pt x="4744" y="0"/>
                  </a:lnTo>
                  <a:lnTo>
                    <a:pt x="5756" y="580"/>
                  </a:lnTo>
                  <a:lnTo>
                    <a:pt x="5733" y="637"/>
                  </a:lnTo>
                  <a:lnTo>
                    <a:pt x="5733" y="683"/>
                  </a:lnTo>
                  <a:lnTo>
                    <a:pt x="5733" y="739"/>
                  </a:lnTo>
                  <a:lnTo>
                    <a:pt x="5745" y="774"/>
                  </a:lnTo>
                  <a:lnTo>
                    <a:pt x="5768" y="819"/>
                  </a:lnTo>
                  <a:lnTo>
                    <a:pt x="5790" y="853"/>
                  </a:lnTo>
                  <a:lnTo>
                    <a:pt x="5824" y="887"/>
                  </a:lnTo>
                  <a:lnTo>
                    <a:pt x="5870" y="910"/>
                  </a:lnTo>
                  <a:lnTo>
                    <a:pt x="5904" y="921"/>
                  </a:lnTo>
                  <a:lnTo>
                    <a:pt x="5950" y="933"/>
                  </a:lnTo>
                  <a:lnTo>
                    <a:pt x="5950" y="3231"/>
                  </a:lnTo>
                  <a:lnTo>
                    <a:pt x="5915" y="3242"/>
                  </a:lnTo>
                  <a:lnTo>
                    <a:pt x="5881" y="3253"/>
                  </a:lnTo>
                  <a:lnTo>
                    <a:pt x="5847" y="3276"/>
                  </a:lnTo>
                  <a:lnTo>
                    <a:pt x="5813" y="3299"/>
                  </a:lnTo>
                  <a:lnTo>
                    <a:pt x="5790" y="3333"/>
                  </a:lnTo>
                  <a:lnTo>
                    <a:pt x="5768" y="3367"/>
                  </a:lnTo>
                  <a:lnTo>
                    <a:pt x="5756" y="3401"/>
                  </a:lnTo>
                  <a:lnTo>
                    <a:pt x="5756" y="3447"/>
                  </a:lnTo>
                  <a:lnTo>
                    <a:pt x="5756" y="3481"/>
                  </a:lnTo>
                  <a:lnTo>
                    <a:pt x="5768" y="3515"/>
                  </a:lnTo>
                  <a:lnTo>
                    <a:pt x="3811" y="4653"/>
                  </a:lnTo>
                  <a:lnTo>
                    <a:pt x="3766" y="4607"/>
                  </a:lnTo>
                  <a:lnTo>
                    <a:pt x="3720" y="4573"/>
                  </a:lnTo>
                  <a:lnTo>
                    <a:pt x="3663" y="4550"/>
                  </a:lnTo>
                  <a:lnTo>
                    <a:pt x="3549" y="4550"/>
                  </a:lnTo>
                  <a:lnTo>
                    <a:pt x="3493" y="4573"/>
                  </a:lnTo>
                  <a:lnTo>
                    <a:pt x="3447" y="4607"/>
                  </a:lnTo>
                  <a:lnTo>
                    <a:pt x="3402" y="4653"/>
                  </a:lnTo>
                  <a:lnTo>
                    <a:pt x="1445" y="3526"/>
                  </a:lnTo>
                  <a:lnTo>
                    <a:pt x="1456" y="3481"/>
                  </a:lnTo>
                  <a:lnTo>
                    <a:pt x="1456" y="3447"/>
                  </a:lnTo>
                  <a:lnTo>
                    <a:pt x="1456" y="3401"/>
                  </a:lnTo>
                  <a:lnTo>
                    <a:pt x="1445" y="3367"/>
                  </a:lnTo>
                  <a:lnTo>
                    <a:pt x="1422" y="3322"/>
                  </a:lnTo>
                  <a:lnTo>
                    <a:pt x="1399" y="3299"/>
                  </a:lnTo>
                  <a:lnTo>
                    <a:pt x="1377" y="3265"/>
                  </a:lnTo>
                  <a:lnTo>
                    <a:pt x="1343" y="3242"/>
                  </a:lnTo>
                  <a:lnTo>
                    <a:pt x="1297" y="3231"/>
                  </a:lnTo>
                  <a:lnTo>
                    <a:pt x="1263" y="3219"/>
                  </a:lnTo>
                  <a:lnTo>
                    <a:pt x="1263" y="933"/>
                  </a:lnTo>
                  <a:lnTo>
                    <a:pt x="1308" y="921"/>
                  </a:lnTo>
                  <a:lnTo>
                    <a:pt x="1343" y="910"/>
                  </a:lnTo>
                  <a:lnTo>
                    <a:pt x="1388" y="887"/>
                  </a:lnTo>
                  <a:lnTo>
                    <a:pt x="1422" y="853"/>
                  </a:lnTo>
                  <a:lnTo>
                    <a:pt x="1445" y="819"/>
                  </a:lnTo>
                  <a:lnTo>
                    <a:pt x="1468" y="785"/>
                  </a:lnTo>
                  <a:lnTo>
                    <a:pt x="1479" y="739"/>
                  </a:lnTo>
                  <a:lnTo>
                    <a:pt x="1479" y="683"/>
                  </a:lnTo>
                  <a:lnTo>
                    <a:pt x="1479" y="637"/>
                  </a:lnTo>
                  <a:lnTo>
                    <a:pt x="1456" y="580"/>
                  </a:lnTo>
                  <a:lnTo>
                    <a:pt x="2469" y="0"/>
                  </a:lnTo>
                  <a:lnTo>
                    <a:pt x="2378" y="0"/>
                  </a:lnTo>
                  <a:lnTo>
                    <a:pt x="1434" y="546"/>
                  </a:lnTo>
                  <a:lnTo>
                    <a:pt x="1399" y="501"/>
                  </a:lnTo>
                  <a:lnTo>
                    <a:pt x="1354" y="466"/>
                  </a:lnTo>
                  <a:lnTo>
                    <a:pt x="1297" y="444"/>
                  </a:lnTo>
                  <a:lnTo>
                    <a:pt x="1172" y="444"/>
                  </a:lnTo>
                  <a:lnTo>
                    <a:pt x="1115" y="466"/>
                  </a:lnTo>
                  <a:lnTo>
                    <a:pt x="1070" y="501"/>
                  </a:lnTo>
                  <a:lnTo>
                    <a:pt x="1035" y="546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0" y="2054909"/>
              <a:ext cx="2243285" cy="3088559"/>
            </a:xfrm>
            <a:custGeom>
              <a:avLst/>
              <a:gdLst/>
              <a:ahLst/>
              <a:cxnLst/>
              <a:rect l="l" t="t" r="r" b="b"/>
              <a:pathLst>
                <a:path w="21433" h="29509" extrusionOk="0">
                  <a:moveTo>
                    <a:pt x="4813" y="354"/>
                  </a:moveTo>
                  <a:lnTo>
                    <a:pt x="6803" y="1514"/>
                  </a:lnTo>
                  <a:lnTo>
                    <a:pt x="6792" y="1548"/>
                  </a:lnTo>
                  <a:lnTo>
                    <a:pt x="6792" y="1582"/>
                  </a:lnTo>
                  <a:lnTo>
                    <a:pt x="6803" y="1650"/>
                  </a:lnTo>
                  <a:lnTo>
                    <a:pt x="6837" y="1707"/>
                  </a:lnTo>
                  <a:lnTo>
                    <a:pt x="6894" y="1753"/>
                  </a:lnTo>
                  <a:lnTo>
                    <a:pt x="6963" y="1764"/>
                  </a:lnTo>
                  <a:lnTo>
                    <a:pt x="6963" y="4096"/>
                  </a:lnTo>
                  <a:lnTo>
                    <a:pt x="6917" y="4107"/>
                  </a:lnTo>
                  <a:lnTo>
                    <a:pt x="6872" y="4119"/>
                  </a:lnTo>
                  <a:lnTo>
                    <a:pt x="6837" y="4142"/>
                  </a:lnTo>
                  <a:lnTo>
                    <a:pt x="6803" y="4176"/>
                  </a:lnTo>
                  <a:lnTo>
                    <a:pt x="6781" y="4210"/>
                  </a:lnTo>
                  <a:lnTo>
                    <a:pt x="6758" y="4244"/>
                  </a:lnTo>
                  <a:lnTo>
                    <a:pt x="6746" y="4289"/>
                  </a:lnTo>
                  <a:lnTo>
                    <a:pt x="6746" y="4335"/>
                  </a:lnTo>
                  <a:lnTo>
                    <a:pt x="6746" y="4380"/>
                  </a:lnTo>
                  <a:lnTo>
                    <a:pt x="6758" y="4426"/>
                  </a:lnTo>
                  <a:lnTo>
                    <a:pt x="4790" y="5563"/>
                  </a:lnTo>
                  <a:lnTo>
                    <a:pt x="4756" y="5518"/>
                  </a:lnTo>
                  <a:lnTo>
                    <a:pt x="4722" y="5495"/>
                  </a:lnTo>
                  <a:lnTo>
                    <a:pt x="4665" y="5472"/>
                  </a:lnTo>
                  <a:lnTo>
                    <a:pt x="4619" y="5461"/>
                  </a:lnTo>
                  <a:lnTo>
                    <a:pt x="4562" y="5472"/>
                  </a:lnTo>
                  <a:lnTo>
                    <a:pt x="4517" y="5495"/>
                  </a:lnTo>
                  <a:lnTo>
                    <a:pt x="4471" y="5518"/>
                  </a:lnTo>
                  <a:lnTo>
                    <a:pt x="4437" y="5563"/>
                  </a:lnTo>
                  <a:lnTo>
                    <a:pt x="2424" y="4403"/>
                  </a:lnTo>
                  <a:lnTo>
                    <a:pt x="2435" y="4335"/>
                  </a:lnTo>
                  <a:lnTo>
                    <a:pt x="2435" y="4301"/>
                  </a:lnTo>
                  <a:lnTo>
                    <a:pt x="2424" y="4267"/>
                  </a:lnTo>
                  <a:lnTo>
                    <a:pt x="2390" y="4210"/>
                  </a:lnTo>
                  <a:lnTo>
                    <a:pt x="2333" y="4164"/>
                  </a:lnTo>
                  <a:lnTo>
                    <a:pt x="2265" y="4142"/>
                  </a:lnTo>
                  <a:lnTo>
                    <a:pt x="2265" y="1832"/>
                  </a:lnTo>
                  <a:lnTo>
                    <a:pt x="2310" y="1821"/>
                  </a:lnTo>
                  <a:lnTo>
                    <a:pt x="2356" y="1798"/>
                  </a:lnTo>
                  <a:lnTo>
                    <a:pt x="2390" y="1775"/>
                  </a:lnTo>
                  <a:lnTo>
                    <a:pt x="2424" y="1753"/>
                  </a:lnTo>
                  <a:lnTo>
                    <a:pt x="2458" y="1719"/>
                  </a:lnTo>
                  <a:lnTo>
                    <a:pt x="2481" y="1673"/>
                  </a:lnTo>
                  <a:lnTo>
                    <a:pt x="2492" y="1628"/>
                  </a:lnTo>
                  <a:lnTo>
                    <a:pt x="2492" y="1582"/>
                  </a:lnTo>
                  <a:lnTo>
                    <a:pt x="2492" y="1525"/>
                  </a:lnTo>
                  <a:lnTo>
                    <a:pt x="2469" y="1480"/>
                  </a:lnTo>
                  <a:lnTo>
                    <a:pt x="4415" y="354"/>
                  </a:lnTo>
                  <a:lnTo>
                    <a:pt x="4449" y="399"/>
                  </a:lnTo>
                  <a:lnTo>
                    <a:pt x="4494" y="445"/>
                  </a:lnTo>
                  <a:lnTo>
                    <a:pt x="4551" y="467"/>
                  </a:lnTo>
                  <a:lnTo>
                    <a:pt x="4619" y="467"/>
                  </a:lnTo>
                  <a:lnTo>
                    <a:pt x="4676" y="456"/>
                  </a:lnTo>
                  <a:lnTo>
                    <a:pt x="4733" y="445"/>
                  </a:lnTo>
                  <a:lnTo>
                    <a:pt x="4779" y="399"/>
                  </a:lnTo>
                  <a:lnTo>
                    <a:pt x="4813" y="354"/>
                  </a:lnTo>
                  <a:close/>
                  <a:moveTo>
                    <a:pt x="18998" y="342"/>
                  </a:moveTo>
                  <a:lnTo>
                    <a:pt x="21011" y="1502"/>
                  </a:lnTo>
                  <a:lnTo>
                    <a:pt x="21000" y="1537"/>
                  </a:lnTo>
                  <a:lnTo>
                    <a:pt x="21000" y="1582"/>
                  </a:lnTo>
                  <a:lnTo>
                    <a:pt x="21000" y="1616"/>
                  </a:lnTo>
                  <a:lnTo>
                    <a:pt x="21011" y="1650"/>
                  </a:lnTo>
                  <a:lnTo>
                    <a:pt x="21034" y="1684"/>
                  </a:lnTo>
                  <a:lnTo>
                    <a:pt x="21057" y="1719"/>
                  </a:lnTo>
                  <a:lnTo>
                    <a:pt x="21114" y="1764"/>
                  </a:lnTo>
                  <a:lnTo>
                    <a:pt x="21148" y="1775"/>
                  </a:lnTo>
                  <a:lnTo>
                    <a:pt x="21182" y="1787"/>
                  </a:lnTo>
                  <a:lnTo>
                    <a:pt x="21182" y="4142"/>
                  </a:lnTo>
                  <a:lnTo>
                    <a:pt x="21148" y="4142"/>
                  </a:lnTo>
                  <a:lnTo>
                    <a:pt x="21114" y="4153"/>
                  </a:lnTo>
                  <a:lnTo>
                    <a:pt x="21057" y="4198"/>
                  </a:lnTo>
                  <a:lnTo>
                    <a:pt x="21011" y="4267"/>
                  </a:lnTo>
                  <a:lnTo>
                    <a:pt x="21000" y="4301"/>
                  </a:lnTo>
                  <a:lnTo>
                    <a:pt x="21000" y="4335"/>
                  </a:lnTo>
                  <a:lnTo>
                    <a:pt x="21000" y="4369"/>
                  </a:lnTo>
                  <a:lnTo>
                    <a:pt x="21011" y="4403"/>
                  </a:lnTo>
                  <a:lnTo>
                    <a:pt x="18975" y="5586"/>
                  </a:lnTo>
                  <a:lnTo>
                    <a:pt x="18952" y="5552"/>
                  </a:lnTo>
                  <a:lnTo>
                    <a:pt x="18918" y="5529"/>
                  </a:lnTo>
                  <a:lnTo>
                    <a:pt x="18873" y="5507"/>
                  </a:lnTo>
                  <a:lnTo>
                    <a:pt x="18793" y="5507"/>
                  </a:lnTo>
                  <a:lnTo>
                    <a:pt x="18748" y="5529"/>
                  </a:lnTo>
                  <a:lnTo>
                    <a:pt x="18713" y="5552"/>
                  </a:lnTo>
                  <a:lnTo>
                    <a:pt x="18691" y="5575"/>
                  </a:lnTo>
                  <a:lnTo>
                    <a:pt x="16689" y="4426"/>
                  </a:lnTo>
                  <a:lnTo>
                    <a:pt x="16700" y="4380"/>
                  </a:lnTo>
                  <a:lnTo>
                    <a:pt x="16700" y="4335"/>
                  </a:lnTo>
                  <a:lnTo>
                    <a:pt x="16700" y="4289"/>
                  </a:lnTo>
                  <a:lnTo>
                    <a:pt x="16689" y="4255"/>
                  </a:lnTo>
                  <a:lnTo>
                    <a:pt x="16666" y="4210"/>
                  </a:lnTo>
                  <a:lnTo>
                    <a:pt x="16643" y="4176"/>
                  </a:lnTo>
                  <a:lnTo>
                    <a:pt x="16609" y="4153"/>
                  </a:lnTo>
                  <a:lnTo>
                    <a:pt x="16575" y="4130"/>
                  </a:lnTo>
                  <a:lnTo>
                    <a:pt x="16529" y="4107"/>
                  </a:lnTo>
                  <a:lnTo>
                    <a:pt x="16495" y="4096"/>
                  </a:lnTo>
                  <a:lnTo>
                    <a:pt x="16495" y="1775"/>
                  </a:lnTo>
                  <a:lnTo>
                    <a:pt x="16563" y="1753"/>
                  </a:lnTo>
                  <a:lnTo>
                    <a:pt x="16609" y="1707"/>
                  </a:lnTo>
                  <a:lnTo>
                    <a:pt x="16654" y="1650"/>
                  </a:lnTo>
                  <a:lnTo>
                    <a:pt x="16654" y="1616"/>
                  </a:lnTo>
                  <a:lnTo>
                    <a:pt x="16666" y="1582"/>
                  </a:lnTo>
                  <a:lnTo>
                    <a:pt x="16654" y="1537"/>
                  </a:lnTo>
                  <a:lnTo>
                    <a:pt x="16654" y="1502"/>
                  </a:lnTo>
                  <a:lnTo>
                    <a:pt x="18668" y="342"/>
                  </a:lnTo>
                  <a:lnTo>
                    <a:pt x="18702" y="376"/>
                  </a:lnTo>
                  <a:lnTo>
                    <a:pt x="18736" y="410"/>
                  </a:lnTo>
                  <a:lnTo>
                    <a:pt x="18782" y="422"/>
                  </a:lnTo>
                  <a:lnTo>
                    <a:pt x="18839" y="433"/>
                  </a:lnTo>
                  <a:lnTo>
                    <a:pt x="18884" y="422"/>
                  </a:lnTo>
                  <a:lnTo>
                    <a:pt x="18930" y="410"/>
                  </a:lnTo>
                  <a:lnTo>
                    <a:pt x="18975" y="376"/>
                  </a:lnTo>
                  <a:lnTo>
                    <a:pt x="18998" y="342"/>
                  </a:lnTo>
                  <a:close/>
                  <a:moveTo>
                    <a:pt x="16666" y="4460"/>
                  </a:moveTo>
                  <a:lnTo>
                    <a:pt x="18668" y="5620"/>
                  </a:lnTo>
                  <a:lnTo>
                    <a:pt x="18657" y="5689"/>
                  </a:lnTo>
                  <a:lnTo>
                    <a:pt x="18668" y="5757"/>
                  </a:lnTo>
                  <a:lnTo>
                    <a:pt x="18702" y="5802"/>
                  </a:lnTo>
                  <a:lnTo>
                    <a:pt x="18748" y="5848"/>
                  </a:lnTo>
                  <a:lnTo>
                    <a:pt x="18816" y="5859"/>
                  </a:lnTo>
                  <a:lnTo>
                    <a:pt x="18816" y="8248"/>
                  </a:lnTo>
                  <a:lnTo>
                    <a:pt x="18782" y="8248"/>
                  </a:lnTo>
                  <a:lnTo>
                    <a:pt x="18748" y="8259"/>
                  </a:lnTo>
                  <a:lnTo>
                    <a:pt x="18679" y="8305"/>
                  </a:lnTo>
                  <a:lnTo>
                    <a:pt x="18645" y="8373"/>
                  </a:lnTo>
                  <a:lnTo>
                    <a:pt x="18634" y="8407"/>
                  </a:lnTo>
                  <a:lnTo>
                    <a:pt x="18634" y="8441"/>
                  </a:lnTo>
                  <a:lnTo>
                    <a:pt x="18634" y="8476"/>
                  </a:lnTo>
                  <a:lnTo>
                    <a:pt x="18645" y="8510"/>
                  </a:lnTo>
                  <a:lnTo>
                    <a:pt x="16666" y="9659"/>
                  </a:lnTo>
                  <a:lnTo>
                    <a:pt x="16632" y="9613"/>
                  </a:lnTo>
                  <a:lnTo>
                    <a:pt x="16575" y="9579"/>
                  </a:lnTo>
                  <a:lnTo>
                    <a:pt x="16529" y="9556"/>
                  </a:lnTo>
                  <a:lnTo>
                    <a:pt x="16461" y="9545"/>
                  </a:lnTo>
                  <a:lnTo>
                    <a:pt x="16404" y="9556"/>
                  </a:lnTo>
                  <a:lnTo>
                    <a:pt x="16347" y="9579"/>
                  </a:lnTo>
                  <a:lnTo>
                    <a:pt x="16302" y="9613"/>
                  </a:lnTo>
                  <a:lnTo>
                    <a:pt x="16268" y="9659"/>
                  </a:lnTo>
                  <a:lnTo>
                    <a:pt x="14300" y="8521"/>
                  </a:lnTo>
                  <a:lnTo>
                    <a:pt x="14300" y="8476"/>
                  </a:lnTo>
                  <a:lnTo>
                    <a:pt x="14311" y="8441"/>
                  </a:lnTo>
                  <a:lnTo>
                    <a:pt x="14300" y="8407"/>
                  </a:lnTo>
                  <a:lnTo>
                    <a:pt x="14288" y="8362"/>
                  </a:lnTo>
                  <a:lnTo>
                    <a:pt x="14277" y="8328"/>
                  </a:lnTo>
                  <a:lnTo>
                    <a:pt x="14254" y="8305"/>
                  </a:lnTo>
                  <a:lnTo>
                    <a:pt x="14197" y="8259"/>
                  </a:lnTo>
                  <a:lnTo>
                    <a:pt x="14163" y="8237"/>
                  </a:lnTo>
                  <a:lnTo>
                    <a:pt x="14118" y="8237"/>
                  </a:lnTo>
                  <a:lnTo>
                    <a:pt x="14118" y="5927"/>
                  </a:lnTo>
                  <a:lnTo>
                    <a:pt x="14163" y="5927"/>
                  </a:lnTo>
                  <a:lnTo>
                    <a:pt x="14209" y="5905"/>
                  </a:lnTo>
                  <a:lnTo>
                    <a:pt x="14243" y="5882"/>
                  </a:lnTo>
                  <a:lnTo>
                    <a:pt x="14277" y="5848"/>
                  </a:lnTo>
                  <a:lnTo>
                    <a:pt x="14300" y="5814"/>
                  </a:lnTo>
                  <a:lnTo>
                    <a:pt x="14322" y="5780"/>
                  </a:lnTo>
                  <a:lnTo>
                    <a:pt x="14334" y="5734"/>
                  </a:lnTo>
                  <a:lnTo>
                    <a:pt x="14345" y="5689"/>
                  </a:lnTo>
                  <a:lnTo>
                    <a:pt x="14334" y="5632"/>
                  </a:lnTo>
                  <a:lnTo>
                    <a:pt x="14322" y="5586"/>
                  </a:lnTo>
                  <a:lnTo>
                    <a:pt x="16268" y="4471"/>
                  </a:lnTo>
                  <a:lnTo>
                    <a:pt x="16302" y="4506"/>
                  </a:lnTo>
                  <a:lnTo>
                    <a:pt x="16347" y="4540"/>
                  </a:lnTo>
                  <a:lnTo>
                    <a:pt x="16404" y="4562"/>
                  </a:lnTo>
                  <a:lnTo>
                    <a:pt x="16461" y="4574"/>
                  </a:lnTo>
                  <a:lnTo>
                    <a:pt x="16529" y="4562"/>
                  </a:lnTo>
                  <a:lnTo>
                    <a:pt x="16586" y="4540"/>
                  </a:lnTo>
                  <a:lnTo>
                    <a:pt x="16632" y="4506"/>
                  </a:lnTo>
                  <a:lnTo>
                    <a:pt x="16666" y="4460"/>
                  </a:lnTo>
                  <a:close/>
                  <a:moveTo>
                    <a:pt x="11911" y="4460"/>
                  </a:moveTo>
                  <a:lnTo>
                    <a:pt x="13867" y="5586"/>
                  </a:lnTo>
                  <a:lnTo>
                    <a:pt x="13856" y="5632"/>
                  </a:lnTo>
                  <a:lnTo>
                    <a:pt x="13845" y="5689"/>
                  </a:lnTo>
                  <a:lnTo>
                    <a:pt x="13856" y="5734"/>
                  </a:lnTo>
                  <a:lnTo>
                    <a:pt x="13867" y="5780"/>
                  </a:lnTo>
                  <a:lnTo>
                    <a:pt x="13890" y="5814"/>
                  </a:lnTo>
                  <a:lnTo>
                    <a:pt x="13913" y="5859"/>
                  </a:lnTo>
                  <a:lnTo>
                    <a:pt x="13947" y="5882"/>
                  </a:lnTo>
                  <a:lnTo>
                    <a:pt x="13981" y="5905"/>
                  </a:lnTo>
                  <a:lnTo>
                    <a:pt x="14027" y="5927"/>
                  </a:lnTo>
                  <a:lnTo>
                    <a:pt x="14072" y="5927"/>
                  </a:lnTo>
                  <a:lnTo>
                    <a:pt x="14072" y="8225"/>
                  </a:lnTo>
                  <a:lnTo>
                    <a:pt x="14038" y="8237"/>
                  </a:lnTo>
                  <a:lnTo>
                    <a:pt x="13993" y="8248"/>
                  </a:lnTo>
                  <a:lnTo>
                    <a:pt x="13970" y="8271"/>
                  </a:lnTo>
                  <a:lnTo>
                    <a:pt x="13936" y="8294"/>
                  </a:lnTo>
                  <a:lnTo>
                    <a:pt x="13913" y="8328"/>
                  </a:lnTo>
                  <a:lnTo>
                    <a:pt x="13890" y="8362"/>
                  </a:lnTo>
                  <a:lnTo>
                    <a:pt x="13879" y="8407"/>
                  </a:lnTo>
                  <a:lnTo>
                    <a:pt x="13879" y="8441"/>
                  </a:lnTo>
                  <a:lnTo>
                    <a:pt x="13879" y="8487"/>
                  </a:lnTo>
                  <a:lnTo>
                    <a:pt x="13890" y="8521"/>
                  </a:lnTo>
                  <a:lnTo>
                    <a:pt x="11900" y="9670"/>
                  </a:lnTo>
                  <a:lnTo>
                    <a:pt x="11865" y="9636"/>
                  </a:lnTo>
                  <a:lnTo>
                    <a:pt x="11820" y="9602"/>
                  </a:lnTo>
                  <a:lnTo>
                    <a:pt x="11774" y="9590"/>
                  </a:lnTo>
                  <a:lnTo>
                    <a:pt x="11729" y="9579"/>
                  </a:lnTo>
                  <a:lnTo>
                    <a:pt x="11672" y="9590"/>
                  </a:lnTo>
                  <a:lnTo>
                    <a:pt x="11627" y="9602"/>
                  </a:lnTo>
                  <a:lnTo>
                    <a:pt x="11581" y="9636"/>
                  </a:lnTo>
                  <a:lnTo>
                    <a:pt x="11547" y="9670"/>
                  </a:lnTo>
                  <a:lnTo>
                    <a:pt x="9590" y="8544"/>
                  </a:lnTo>
                  <a:lnTo>
                    <a:pt x="9613" y="8498"/>
                  </a:lnTo>
                  <a:lnTo>
                    <a:pt x="9613" y="8441"/>
                  </a:lnTo>
                  <a:lnTo>
                    <a:pt x="9613" y="8396"/>
                  </a:lnTo>
                  <a:lnTo>
                    <a:pt x="9590" y="8350"/>
                  </a:lnTo>
                  <a:lnTo>
                    <a:pt x="9568" y="8305"/>
                  </a:lnTo>
                  <a:lnTo>
                    <a:pt x="9545" y="8271"/>
                  </a:lnTo>
                  <a:lnTo>
                    <a:pt x="9511" y="8237"/>
                  </a:lnTo>
                  <a:lnTo>
                    <a:pt x="9465" y="8214"/>
                  </a:lnTo>
                  <a:lnTo>
                    <a:pt x="9431" y="8191"/>
                  </a:lnTo>
                  <a:lnTo>
                    <a:pt x="9374" y="8191"/>
                  </a:lnTo>
                  <a:lnTo>
                    <a:pt x="9374" y="5871"/>
                  </a:lnTo>
                  <a:lnTo>
                    <a:pt x="9442" y="5848"/>
                  </a:lnTo>
                  <a:lnTo>
                    <a:pt x="9499" y="5814"/>
                  </a:lnTo>
                  <a:lnTo>
                    <a:pt x="9533" y="5757"/>
                  </a:lnTo>
                  <a:lnTo>
                    <a:pt x="9545" y="5689"/>
                  </a:lnTo>
                  <a:lnTo>
                    <a:pt x="9545" y="5654"/>
                  </a:lnTo>
                  <a:lnTo>
                    <a:pt x="9533" y="5620"/>
                  </a:lnTo>
                  <a:lnTo>
                    <a:pt x="11536" y="4460"/>
                  </a:lnTo>
                  <a:lnTo>
                    <a:pt x="11570" y="4506"/>
                  </a:lnTo>
                  <a:lnTo>
                    <a:pt x="11615" y="4540"/>
                  </a:lnTo>
                  <a:lnTo>
                    <a:pt x="11661" y="4562"/>
                  </a:lnTo>
                  <a:lnTo>
                    <a:pt x="11786" y="4562"/>
                  </a:lnTo>
                  <a:lnTo>
                    <a:pt x="11831" y="4540"/>
                  </a:lnTo>
                  <a:lnTo>
                    <a:pt x="11877" y="4506"/>
                  </a:lnTo>
                  <a:lnTo>
                    <a:pt x="11911" y="4460"/>
                  </a:lnTo>
                  <a:close/>
                  <a:moveTo>
                    <a:pt x="7190" y="4460"/>
                  </a:moveTo>
                  <a:lnTo>
                    <a:pt x="9181" y="5620"/>
                  </a:lnTo>
                  <a:lnTo>
                    <a:pt x="9169" y="5654"/>
                  </a:lnTo>
                  <a:lnTo>
                    <a:pt x="9169" y="5689"/>
                  </a:lnTo>
                  <a:lnTo>
                    <a:pt x="9181" y="5757"/>
                  </a:lnTo>
                  <a:lnTo>
                    <a:pt x="9215" y="5814"/>
                  </a:lnTo>
                  <a:lnTo>
                    <a:pt x="9272" y="5848"/>
                  </a:lnTo>
                  <a:lnTo>
                    <a:pt x="9329" y="5871"/>
                  </a:lnTo>
                  <a:lnTo>
                    <a:pt x="9329" y="8191"/>
                  </a:lnTo>
                  <a:lnTo>
                    <a:pt x="9283" y="8191"/>
                  </a:lnTo>
                  <a:lnTo>
                    <a:pt x="9238" y="8214"/>
                  </a:lnTo>
                  <a:lnTo>
                    <a:pt x="9204" y="8237"/>
                  </a:lnTo>
                  <a:lnTo>
                    <a:pt x="9169" y="8271"/>
                  </a:lnTo>
                  <a:lnTo>
                    <a:pt x="9135" y="8305"/>
                  </a:lnTo>
                  <a:lnTo>
                    <a:pt x="9113" y="8350"/>
                  </a:lnTo>
                  <a:lnTo>
                    <a:pt x="9101" y="8396"/>
                  </a:lnTo>
                  <a:lnTo>
                    <a:pt x="9101" y="8441"/>
                  </a:lnTo>
                  <a:lnTo>
                    <a:pt x="9101" y="8498"/>
                  </a:lnTo>
                  <a:lnTo>
                    <a:pt x="9113" y="8544"/>
                  </a:lnTo>
                  <a:lnTo>
                    <a:pt x="7122" y="9693"/>
                  </a:lnTo>
                  <a:lnTo>
                    <a:pt x="7099" y="9670"/>
                  </a:lnTo>
                  <a:lnTo>
                    <a:pt x="7065" y="9647"/>
                  </a:lnTo>
                  <a:lnTo>
                    <a:pt x="7019" y="9624"/>
                  </a:lnTo>
                  <a:lnTo>
                    <a:pt x="6940" y="9624"/>
                  </a:lnTo>
                  <a:lnTo>
                    <a:pt x="6906" y="9647"/>
                  </a:lnTo>
                  <a:lnTo>
                    <a:pt x="6872" y="9659"/>
                  </a:lnTo>
                  <a:lnTo>
                    <a:pt x="6849" y="9693"/>
                  </a:lnTo>
                  <a:lnTo>
                    <a:pt x="4813" y="8521"/>
                  </a:lnTo>
                  <a:lnTo>
                    <a:pt x="4824" y="8476"/>
                  </a:lnTo>
                  <a:lnTo>
                    <a:pt x="4824" y="8441"/>
                  </a:lnTo>
                  <a:lnTo>
                    <a:pt x="4824" y="8407"/>
                  </a:lnTo>
                  <a:lnTo>
                    <a:pt x="4813" y="8362"/>
                  </a:lnTo>
                  <a:lnTo>
                    <a:pt x="4790" y="8328"/>
                  </a:lnTo>
                  <a:lnTo>
                    <a:pt x="4767" y="8305"/>
                  </a:lnTo>
                  <a:lnTo>
                    <a:pt x="4710" y="8259"/>
                  </a:lnTo>
                  <a:lnTo>
                    <a:pt x="4676" y="8248"/>
                  </a:lnTo>
                  <a:lnTo>
                    <a:pt x="4642" y="8237"/>
                  </a:lnTo>
                  <a:lnTo>
                    <a:pt x="4642" y="5905"/>
                  </a:lnTo>
                  <a:lnTo>
                    <a:pt x="4676" y="5893"/>
                  </a:lnTo>
                  <a:lnTo>
                    <a:pt x="4710" y="5882"/>
                  </a:lnTo>
                  <a:lnTo>
                    <a:pt x="4744" y="5859"/>
                  </a:lnTo>
                  <a:lnTo>
                    <a:pt x="4779" y="5836"/>
                  </a:lnTo>
                  <a:lnTo>
                    <a:pt x="4801" y="5802"/>
                  </a:lnTo>
                  <a:lnTo>
                    <a:pt x="4813" y="5768"/>
                  </a:lnTo>
                  <a:lnTo>
                    <a:pt x="4824" y="5723"/>
                  </a:lnTo>
                  <a:lnTo>
                    <a:pt x="4835" y="5689"/>
                  </a:lnTo>
                  <a:lnTo>
                    <a:pt x="4824" y="5643"/>
                  </a:lnTo>
                  <a:lnTo>
                    <a:pt x="4813" y="5598"/>
                  </a:lnTo>
                  <a:lnTo>
                    <a:pt x="6781" y="4471"/>
                  </a:lnTo>
                  <a:lnTo>
                    <a:pt x="6815" y="4517"/>
                  </a:lnTo>
                  <a:lnTo>
                    <a:pt x="6872" y="4551"/>
                  </a:lnTo>
                  <a:lnTo>
                    <a:pt x="6928" y="4574"/>
                  </a:lnTo>
                  <a:lnTo>
                    <a:pt x="7042" y="4574"/>
                  </a:lnTo>
                  <a:lnTo>
                    <a:pt x="7099" y="4551"/>
                  </a:lnTo>
                  <a:lnTo>
                    <a:pt x="7145" y="4506"/>
                  </a:lnTo>
                  <a:lnTo>
                    <a:pt x="7190" y="4460"/>
                  </a:lnTo>
                  <a:close/>
                  <a:moveTo>
                    <a:pt x="9568" y="8578"/>
                  </a:moveTo>
                  <a:lnTo>
                    <a:pt x="11536" y="9715"/>
                  </a:lnTo>
                  <a:lnTo>
                    <a:pt x="11524" y="9750"/>
                  </a:lnTo>
                  <a:lnTo>
                    <a:pt x="11513" y="9795"/>
                  </a:lnTo>
                  <a:lnTo>
                    <a:pt x="11513" y="9829"/>
                  </a:lnTo>
                  <a:lnTo>
                    <a:pt x="11524" y="9863"/>
                  </a:lnTo>
                  <a:lnTo>
                    <a:pt x="11547" y="9897"/>
                  </a:lnTo>
                  <a:lnTo>
                    <a:pt x="11570" y="9932"/>
                  </a:lnTo>
                  <a:lnTo>
                    <a:pt x="11627" y="9977"/>
                  </a:lnTo>
                  <a:lnTo>
                    <a:pt x="11661" y="9988"/>
                  </a:lnTo>
                  <a:lnTo>
                    <a:pt x="11706" y="10000"/>
                  </a:lnTo>
                  <a:lnTo>
                    <a:pt x="11706" y="12298"/>
                  </a:lnTo>
                  <a:lnTo>
                    <a:pt x="11661" y="12309"/>
                  </a:lnTo>
                  <a:lnTo>
                    <a:pt x="11615" y="12320"/>
                  </a:lnTo>
                  <a:lnTo>
                    <a:pt x="11570" y="12343"/>
                  </a:lnTo>
                  <a:lnTo>
                    <a:pt x="11536" y="12377"/>
                  </a:lnTo>
                  <a:lnTo>
                    <a:pt x="11513" y="12411"/>
                  </a:lnTo>
                  <a:lnTo>
                    <a:pt x="11490" y="12457"/>
                  </a:lnTo>
                  <a:lnTo>
                    <a:pt x="11479" y="12502"/>
                  </a:lnTo>
                  <a:lnTo>
                    <a:pt x="11467" y="12548"/>
                  </a:lnTo>
                  <a:lnTo>
                    <a:pt x="11479" y="12593"/>
                  </a:lnTo>
                  <a:lnTo>
                    <a:pt x="11490" y="12650"/>
                  </a:lnTo>
                  <a:lnTo>
                    <a:pt x="9533" y="13776"/>
                  </a:lnTo>
                  <a:lnTo>
                    <a:pt x="9499" y="13731"/>
                  </a:lnTo>
                  <a:lnTo>
                    <a:pt x="9454" y="13697"/>
                  </a:lnTo>
                  <a:lnTo>
                    <a:pt x="9408" y="13685"/>
                  </a:lnTo>
                  <a:lnTo>
                    <a:pt x="9351" y="13674"/>
                  </a:lnTo>
                  <a:lnTo>
                    <a:pt x="9295" y="13685"/>
                  </a:lnTo>
                  <a:lnTo>
                    <a:pt x="9249" y="13697"/>
                  </a:lnTo>
                  <a:lnTo>
                    <a:pt x="9204" y="13731"/>
                  </a:lnTo>
                  <a:lnTo>
                    <a:pt x="9169" y="13776"/>
                  </a:lnTo>
                  <a:lnTo>
                    <a:pt x="7213" y="12639"/>
                  </a:lnTo>
                  <a:lnTo>
                    <a:pt x="7224" y="12593"/>
                  </a:lnTo>
                  <a:lnTo>
                    <a:pt x="7224" y="12548"/>
                  </a:lnTo>
                  <a:lnTo>
                    <a:pt x="7224" y="12502"/>
                  </a:lnTo>
                  <a:lnTo>
                    <a:pt x="7213" y="12457"/>
                  </a:lnTo>
                  <a:lnTo>
                    <a:pt x="7190" y="12423"/>
                  </a:lnTo>
                  <a:lnTo>
                    <a:pt x="7167" y="12377"/>
                  </a:lnTo>
                  <a:lnTo>
                    <a:pt x="7133" y="12355"/>
                  </a:lnTo>
                  <a:lnTo>
                    <a:pt x="7099" y="12332"/>
                  </a:lnTo>
                  <a:lnTo>
                    <a:pt x="7054" y="12309"/>
                  </a:lnTo>
                  <a:lnTo>
                    <a:pt x="7008" y="12309"/>
                  </a:lnTo>
                  <a:lnTo>
                    <a:pt x="7008" y="9954"/>
                  </a:lnTo>
                  <a:lnTo>
                    <a:pt x="7065" y="9932"/>
                  </a:lnTo>
                  <a:lnTo>
                    <a:pt x="7110" y="9897"/>
                  </a:lnTo>
                  <a:lnTo>
                    <a:pt x="7145" y="9852"/>
                  </a:lnTo>
                  <a:lnTo>
                    <a:pt x="7156" y="9795"/>
                  </a:lnTo>
                  <a:lnTo>
                    <a:pt x="7145" y="9738"/>
                  </a:lnTo>
                  <a:lnTo>
                    <a:pt x="9135" y="8578"/>
                  </a:lnTo>
                  <a:lnTo>
                    <a:pt x="9181" y="8635"/>
                  </a:lnTo>
                  <a:lnTo>
                    <a:pt x="9226" y="8669"/>
                  </a:lnTo>
                  <a:lnTo>
                    <a:pt x="9283" y="8692"/>
                  </a:lnTo>
                  <a:lnTo>
                    <a:pt x="9351" y="8703"/>
                  </a:lnTo>
                  <a:lnTo>
                    <a:pt x="9420" y="8692"/>
                  </a:lnTo>
                  <a:lnTo>
                    <a:pt x="9477" y="8669"/>
                  </a:lnTo>
                  <a:lnTo>
                    <a:pt x="9533" y="8635"/>
                  </a:lnTo>
                  <a:lnTo>
                    <a:pt x="9568" y="8578"/>
                  </a:lnTo>
                  <a:close/>
                  <a:moveTo>
                    <a:pt x="19009" y="8555"/>
                  </a:moveTo>
                  <a:lnTo>
                    <a:pt x="20988" y="9704"/>
                  </a:lnTo>
                  <a:lnTo>
                    <a:pt x="20977" y="9738"/>
                  </a:lnTo>
                  <a:lnTo>
                    <a:pt x="20977" y="9795"/>
                  </a:lnTo>
                  <a:lnTo>
                    <a:pt x="20977" y="9829"/>
                  </a:lnTo>
                  <a:lnTo>
                    <a:pt x="20988" y="9875"/>
                  </a:lnTo>
                  <a:lnTo>
                    <a:pt x="21011" y="9909"/>
                  </a:lnTo>
                  <a:lnTo>
                    <a:pt x="21034" y="9943"/>
                  </a:lnTo>
                  <a:lnTo>
                    <a:pt x="21068" y="9977"/>
                  </a:lnTo>
                  <a:lnTo>
                    <a:pt x="21102" y="10000"/>
                  </a:lnTo>
                  <a:lnTo>
                    <a:pt x="21148" y="10011"/>
                  </a:lnTo>
                  <a:lnTo>
                    <a:pt x="21182" y="10023"/>
                  </a:lnTo>
                  <a:lnTo>
                    <a:pt x="21182" y="12355"/>
                  </a:lnTo>
                  <a:lnTo>
                    <a:pt x="21114" y="12377"/>
                  </a:lnTo>
                  <a:lnTo>
                    <a:pt x="21068" y="12423"/>
                  </a:lnTo>
                  <a:lnTo>
                    <a:pt x="21023" y="12480"/>
                  </a:lnTo>
                  <a:lnTo>
                    <a:pt x="21011" y="12514"/>
                  </a:lnTo>
                  <a:lnTo>
                    <a:pt x="21011" y="12548"/>
                  </a:lnTo>
                  <a:lnTo>
                    <a:pt x="21023" y="12616"/>
                  </a:lnTo>
                  <a:lnTo>
                    <a:pt x="19009" y="13776"/>
                  </a:lnTo>
                  <a:lnTo>
                    <a:pt x="18975" y="13742"/>
                  </a:lnTo>
                  <a:lnTo>
                    <a:pt x="18930" y="13720"/>
                  </a:lnTo>
                  <a:lnTo>
                    <a:pt x="18884" y="13697"/>
                  </a:lnTo>
                  <a:lnTo>
                    <a:pt x="18839" y="13685"/>
                  </a:lnTo>
                  <a:lnTo>
                    <a:pt x="18782" y="13697"/>
                  </a:lnTo>
                  <a:lnTo>
                    <a:pt x="18736" y="13708"/>
                  </a:lnTo>
                  <a:lnTo>
                    <a:pt x="18702" y="13742"/>
                  </a:lnTo>
                  <a:lnTo>
                    <a:pt x="18668" y="13776"/>
                  </a:lnTo>
                  <a:lnTo>
                    <a:pt x="16654" y="12616"/>
                  </a:lnTo>
                  <a:lnTo>
                    <a:pt x="16666" y="12582"/>
                  </a:lnTo>
                  <a:lnTo>
                    <a:pt x="16677" y="12548"/>
                  </a:lnTo>
                  <a:lnTo>
                    <a:pt x="16666" y="12514"/>
                  </a:lnTo>
                  <a:lnTo>
                    <a:pt x="16654" y="12468"/>
                  </a:lnTo>
                  <a:lnTo>
                    <a:pt x="16620" y="12411"/>
                  </a:lnTo>
                  <a:lnTo>
                    <a:pt x="16563" y="12366"/>
                  </a:lnTo>
                  <a:lnTo>
                    <a:pt x="16529" y="12355"/>
                  </a:lnTo>
                  <a:lnTo>
                    <a:pt x="16495" y="12343"/>
                  </a:lnTo>
                  <a:lnTo>
                    <a:pt x="16495" y="10034"/>
                  </a:lnTo>
                  <a:lnTo>
                    <a:pt x="16529" y="10023"/>
                  </a:lnTo>
                  <a:lnTo>
                    <a:pt x="16575" y="10000"/>
                  </a:lnTo>
                  <a:lnTo>
                    <a:pt x="16609" y="9977"/>
                  </a:lnTo>
                  <a:lnTo>
                    <a:pt x="16643" y="9954"/>
                  </a:lnTo>
                  <a:lnTo>
                    <a:pt x="16666" y="9920"/>
                  </a:lnTo>
                  <a:lnTo>
                    <a:pt x="16689" y="9875"/>
                  </a:lnTo>
                  <a:lnTo>
                    <a:pt x="16700" y="9841"/>
                  </a:lnTo>
                  <a:lnTo>
                    <a:pt x="16711" y="9795"/>
                  </a:lnTo>
                  <a:lnTo>
                    <a:pt x="16700" y="9738"/>
                  </a:lnTo>
                  <a:lnTo>
                    <a:pt x="16689" y="9693"/>
                  </a:lnTo>
                  <a:lnTo>
                    <a:pt x="18668" y="8555"/>
                  </a:lnTo>
                  <a:lnTo>
                    <a:pt x="18702" y="8589"/>
                  </a:lnTo>
                  <a:lnTo>
                    <a:pt x="18736" y="8623"/>
                  </a:lnTo>
                  <a:lnTo>
                    <a:pt x="18782" y="8635"/>
                  </a:lnTo>
                  <a:lnTo>
                    <a:pt x="18839" y="8646"/>
                  </a:lnTo>
                  <a:lnTo>
                    <a:pt x="18884" y="8635"/>
                  </a:lnTo>
                  <a:lnTo>
                    <a:pt x="18930" y="8623"/>
                  </a:lnTo>
                  <a:lnTo>
                    <a:pt x="18975" y="8589"/>
                  </a:lnTo>
                  <a:lnTo>
                    <a:pt x="19009" y="8555"/>
                  </a:lnTo>
                  <a:close/>
                  <a:moveTo>
                    <a:pt x="14277" y="8555"/>
                  </a:moveTo>
                  <a:lnTo>
                    <a:pt x="16245" y="9693"/>
                  </a:lnTo>
                  <a:lnTo>
                    <a:pt x="16222" y="9738"/>
                  </a:lnTo>
                  <a:lnTo>
                    <a:pt x="16222" y="9795"/>
                  </a:lnTo>
                  <a:lnTo>
                    <a:pt x="16222" y="9841"/>
                  </a:lnTo>
                  <a:lnTo>
                    <a:pt x="16245" y="9875"/>
                  </a:lnTo>
                  <a:lnTo>
                    <a:pt x="16256" y="9920"/>
                  </a:lnTo>
                  <a:lnTo>
                    <a:pt x="16290" y="9954"/>
                  </a:lnTo>
                  <a:lnTo>
                    <a:pt x="16325" y="9988"/>
                  </a:lnTo>
                  <a:lnTo>
                    <a:pt x="16359" y="10011"/>
                  </a:lnTo>
                  <a:lnTo>
                    <a:pt x="16404" y="10023"/>
                  </a:lnTo>
                  <a:lnTo>
                    <a:pt x="16450" y="10034"/>
                  </a:lnTo>
                  <a:lnTo>
                    <a:pt x="16450" y="12343"/>
                  </a:lnTo>
                  <a:lnTo>
                    <a:pt x="16404" y="12343"/>
                  </a:lnTo>
                  <a:lnTo>
                    <a:pt x="16370" y="12366"/>
                  </a:lnTo>
                  <a:lnTo>
                    <a:pt x="16336" y="12377"/>
                  </a:lnTo>
                  <a:lnTo>
                    <a:pt x="16313" y="12411"/>
                  </a:lnTo>
                  <a:lnTo>
                    <a:pt x="16290" y="12434"/>
                  </a:lnTo>
                  <a:lnTo>
                    <a:pt x="16268" y="12468"/>
                  </a:lnTo>
                  <a:lnTo>
                    <a:pt x="16256" y="12502"/>
                  </a:lnTo>
                  <a:lnTo>
                    <a:pt x="16256" y="12548"/>
                  </a:lnTo>
                  <a:lnTo>
                    <a:pt x="16256" y="12582"/>
                  </a:lnTo>
                  <a:lnTo>
                    <a:pt x="16268" y="12628"/>
                  </a:lnTo>
                  <a:lnTo>
                    <a:pt x="14254" y="13788"/>
                  </a:lnTo>
                  <a:lnTo>
                    <a:pt x="14231" y="13742"/>
                  </a:lnTo>
                  <a:lnTo>
                    <a:pt x="14186" y="13720"/>
                  </a:lnTo>
                  <a:lnTo>
                    <a:pt x="14140" y="13697"/>
                  </a:lnTo>
                  <a:lnTo>
                    <a:pt x="14049" y="13697"/>
                  </a:lnTo>
                  <a:lnTo>
                    <a:pt x="14004" y="13720"/>
                  </a:lnTo>
                  <a:lnTo>
                    <a:pt x="13958" y="13742"/>
                  </a:lnTo>
                  <a:lnTo>
                    <a:pt x="13936" y="13776"/>
                  </a:lnTo>
                  <a:lnTo>
                    <a:pt x="11956" y="12639"/>
                  </a:lnTo>
                  <a:lnTo>
                    <a:pt x="11968" y="12593"/>
                  </a:lnTo>
                  <a:lnTo>
                    <a:pt x="11979" y="12548"/>
                  </a:lnTo>
                  <a:lnTo>
                    <a:pt x="11968" y="12502"/>
                  </a:lnTo>
                  <a:lnTo>
                    <a:pt x="11956" y="12457"/>
                  </a:lnTo>
                  <a:lnTo>
                    <a:pt x="11934" y="12411"/>
                  </a:lnTo>
                  <a:lnTo>
                    <a:pt x="11911" y="12377"/>
                  </a:lnTo>
                  <a:lnTo>
                    <a:pt x="11877" y="12343"/>
                  </a:lnTo>
                  <a:lnTo>
                    <a:pt x="11843" y="12320"/>
                  </a:lnTo>
                  <a:lnTo>
                    <a:pt x="11797" y="12309"/>
                  </a:lnTo>
                  <a:lnTo>
                    <a:pt x="11752" y="12298"/>
                  </a:lnTo>
                  <a:lnTo>
                    <a:pt x="11752" y="10000"/>
                  </a:lnTo>
                  <a:lnTo>
                    <a:pt x="11786" y="9988"/>
                  </a:lnTo>
                  <a:lnTo>
                    <a:pt x="11820" y="9977"/>
                  </a:lnTo>
                  <a:lnTo>
                    <a:pt x="11877" y="9932"/>
                  </a:lnTo>
                  <a:lnTo>
                    <a:pt x="11922" y="9863"/>
                  </a:lnTo>
                  <a:lnTo>
                    <a:pt x="11934" y="9829"/>
                  </a:lnTo>
                  <a:lnTo>
                    <a:pt x="11934" y="9795"/>
                  </a:lnTo>
                  <a:lnTo>
                    <a:pt x="11934" y="9750"/>
                  </a:lnTo>
                  <a:lnTo>
                    <a:pt x="11922" y="9715"/>
                  </a:lnTo>
                  <a:lnTo>
                    <a:pt x="13913" y="8555"/>
                  </a:lnTo>
                  <a:lnTo>
                    <a:pt x="13947" y="8601"/>
                  </a:lnTo>
                  <a:lnTo>
                    <a:pt x="13993" y="8635"/>
                  </a:lnTo>
                  <a:lnTo>
                    <a:pt x="14038" y="8646"/>
                  </a:lnTo>
                  <a:lnTo>
                    <a:pt x="14095" y="8658"/>
                  </a:lnTo>
                  <a:lnTo>
                    <a:pt x="14152" y="8646"/>
                  </a:lnTo>
                  <a:lnTo>
                    <a:pt x="14197" y="8635"/>
                  </a:lnTo>
                  <a:lnTo>
                    <a:pt x="14243" y="8601"/>
                  </a:lnTo>
                  <a:lnTo>
                    <a:pt x="14277" y="8555"/>
                  </a:lnTo>
                  <a:close/>
                  <a:moveTo>
                    <a:pt x="16643" y="12662"/>
                  </a:moveTo>
                  <a:lnTo>
                    <a:pt x="18645" y="13822"/>
                  </a:lnTo>
                  <a:lnTo>
                    <a:pt x="18634" y="13856"/>
                  </a:lnTo>
                  <a:lnTo>
                    <a:pt x="18622" y="13902"/>
                  </a:lnTo>
                  <a:lnTo>
                    <a:pt x="18634" y="13936"/>
                  </a:lnTo>
                  <a:lnTo>
                    <a:pt x="18645" y="13970"/>
                  </a:lnTo>
                  <a:lnTo>
                    <a:pt x="18657" y="14004"/>
                  </a:lnTo>
                  <a:lnTo>
                    <a:pt x="18679" y="14038"/>
                  </a:lnTo>
                  <a:lnTo>
                    <a:pt x="18736" y="14084"/>
                  </a:lnTo>
                  <a:lnTo>
                    <a:pt x="18782" y="14095"/>
                  </a:lnTo>
                  <a:lnTo>
                    <a:pt x="18816" y="14106"/>
                  </a:lnTo>
                  <a:lnTo>
                    <a:pt x="18816" y="16472"/>
                  </a:lnTo>
                  <a:lnTo>
                    <a:pt x="18748" y="16495"/>
                  </a:lnTo>
                  <a:lnTo>
                    <a:pt x="18702" y="16529"/>
                  </a:lnTo>
                  <a:lnTo>
                    <a:pt x="18668" y="16586"/>
                  </a:lnTo>
                  <a:lnTo>
                    <a:pt x="18657" y="16654"/>
                  </a:lnTo>
                  <a:lnTo>
                    <a:pt x="18668" y="16711"/>
                  </a:lnTo>
                  <a:lnTo>
                    <a:pt x="16689" y="17849"/>
                  </a:lnTo>
                  <a:lnTo>
                    <a:pt x="16643" y="17803"/>
                  </a:lnTo>
                  <a:lnTo>
                    <a:pt x="16598" y="17769"/>
                  </a:lnTo>
                  <a:lnTo>
                    <a:pt x="16529" y="17735"/>
                  </a:lnTo>
                  <a:lnTo>
                    <a:pt x="16393" y="17735"/>
                  </a:lnTo>
                  <a:lnTo>
                    <a:pt x="16336" y="17758"/>
                  </a:lnTo>
                  <a:lnTo>
                    <a:pt x="16279" y="17803"/>
                  </a:lnTo>
                  <a:lnTo>
                    <a:pt x="16234" y="17849"/>
                  </a:lnTo>
                  <a:lnTo>
                    <a:pt x="14345" y="16757"/>
                  </a:lnTo>
                  <a:lnTo>
                    <a:pt x="14357" y="16711"/>
                  </a:lnTo>
                  <a:lnTo>
                    <a:pt x="14357" y="16654"/>
                  </a:lnTo>
                  <a:lnTo>
                    <a:pt x="14357" y="16598"/>
                  </a:lnTo>
                  <a:lnTo>
                    <a:pt x="14345" y="16552"/>
                  </a:lnTo>
                  <a:lnTo>
                    <a:pt x="14322" y="16507"/>
                  </a:lnTo>
                  <a:lnTo>
                    <a:pt x="14288" y="16472"/>
                  </a:lnTo>
                  <a:lnTo>
                    <a:pt x="14254" y="16438"/>
                  </a:lnTo>
                  <a:lnTo>
                    <a:pt x="14220" y="16416"/>
                  </a:lnTo>
                  <a:lnTo>
                    <a:pt x="14175" y="16393"/>
                  </a:lnTo>
                  <a:lnTo>
                    <a:pt x="14118" y="16393"/>
                  </a:lnTo>
                  <a:lnTo>
                    <a:pt x="14118" y="14095"/>
                  </a:lnTo>
                  <a:lnTo>
                    <a:pt x="14186" y="14072"/>
                  </a:lnTo>
                  <a:lnTo>
                    <a:pt x="14243" y="14027"/>
                  </a:lnTo>
                  <a:lnTo>
                    <a:pt x="14277" y="13970"/>
                  </a:lnTo>
                  <a:lnTo>
                    <a:pt x="14288" y="13936"/>
                  </a:lnTo>
                  <a:lnTo>
                    <a:pt x="14300" y="13902"/>
                  </a:lnTo>
                  <a:lnTo>
                    <a:pt x="14288" y="13856"/>
                  </a:lnTo>
                  <a:lnTo>
                    <a:pt x="14277" y="13822"/>
                  </a:lnTo>
                  <a:lnTo>
                    <a:pt x="16290" y="12662"/>
                  </a:lnTo>
                  <a:lnTo>
                    <a:pt x="16325" y="12707"/>
                  </a:lnTo>
                  <a:lnTo>
                    <a:pt x="16359" y="12730"/>
                  </a:lnTo>
                  <a:lnTo>
                    <a:pt x="16416" y="12753"/>
                  </a:lnTo>
                  <a:lnTo>
                    <a:pt x="16518" y="12753"/>
                  </a:lnTo>
                  <a:lnTo>
                    <a:pt x="16563" y="12730"/>
                  </a:lnTo>
                  <a:lnTo>
                    <a:pt x="16609" y="12696"/>
                  </a:lnTo>
                  <a:lnTo>
                    <a:pt x="16643" y="12662"/>
                  </a:lnTo>
                  <a:close/>
                  <a:moveTo>
                    <a:pt x="7190" y="12684"/>
                  </a:moveTo>
                  <a:lnTo>
                    <a:pt x="9147" y="13811"/>
                  </a:lnTo>
                  <a:lnTo>
                    <a:pt x="9135" y="13856"/>
                  </a:lnTo>
                  <a:lnTo>
                    <a:pt x="9135" y="13902"/>
                  </a:lnTo>
                  <a:lnTo>
                    <a:pt x="9135" y="13936"/>
                  </a:lnTo>
                  <a:lnTo>
                    <a:pt x="9147" y="13981"/>
                  </a:lnTo>
                  <a:lnTo>
                    <a:pt x="9169" y="14015"/>
                  </a:lnTo>
                  <a:lnTo>
                    <a:pt x="9192" y="14049"/>
                  </a:lnTo>
                  <a:lnTo>
                    <a:pt x="9226" y="14072"/>
                  </a:lnTo>
                  <a:lnTo>
                    <a:pt x="9260" y="14095"/>
                  </a:lnTo>
                  <a:lnTo>
                    <a:pt x="9295" y="14106"/>
                  </a:lnTo>
                  <a:lnTo>
                    <a:pt x="9329" y="14118"/>
                  </a:lnTo>
                  <a:lnTo>
                    <a:pt x="9329" y="16461"/>
                  </a:lnTo>
                  <a:lnTo>
                    <a:pt x="9272" y="16484"/>
                  </a:lnTo>
                  <a:lnTo>
                    <a:pt x="9215" y="16529"/>
                  </a:lnTo>
                  <a:lnTo>
                    <a:pt x="9181" y="16586"/>
                  </a:lnTo>
                  <a:lnTo>
                    <a:pt x="9169" y="16654"/>
                  </a:lnTo>
                  <a:lnTo>
                    <a:pt x="9181" y="16723"/>
                  </a:lnTo>
                  <a:lnTo>
                    <a:pt x="7167" y="17883"/>
                  </a:lnTo>
                  <a:lnTo>
                    <a:pt x="7133" y="17837"/>
                  </a:lnTo>
                  <a:lnTo>
                    <a:pt x="7088" y="17803"/>
                  </a:lnTo>
                  <a:lnTo>
                    <a:pt x="7042" y="17792"/>
                  </a:lnTo>
                  <a:lnTo>
                    <a:pt x="6985" y="17781"/>
                  </a:lnTo>
                  <a:lnTo>
                    <a:pt x="6928" y="17792"/>
                  </a:lnTo>
                  <a:lnTo>
                    <a:pt x="6883" y="17803"/>
                  </a:lnTo>
                  <a:lnTo>
                    <a:pt x="6837" y="17837"/>
                  </a:lnTo>
                  <a:lnTo>
                    <a:pt x="6803" y="17883"/>
                  </a:lnTo>
                  <a:lnTo>
                    <a:pt x="4779" y="16711"/>
                  </a:lnTo>
                  <a:lnTo>
                    <a:pt x="4790" y="16654"/>
                  </a:lnTo>
                  <a:lnTo>
                    <a:pt x="4779" y="16586"/>
                  </a:lnTo>
                  <a:lnTo>
                    <a:pt x="4744" y="16541"/>
                  </a:lnTo>
                  <a:lnTo>
                    <a:pt x="4699" y="16507"/>
                  </a:lnTo>
                  <a:lnTo>
                    <a:pt x="4642" y="16484"/>
                  </a:lnTo>
                  <a:lnTo>
                    <a:pt x="4642" y="14129"/>
                  </a:lnTo>
                  <a:lnTo>
                    <a:pt x="4676" y="14129"/>
                  </a:lnTo>
                  <a:lnTo>
                    <a:pt x="4722" y="14106"/>
                  </a:lnTo>
                  <a:lnTo>
                    <a:pt x="4756" y="14084"/>
                  </a:lnTo>
                  <a:lnTo>
                    <a:pt x="4790" y="14061"/>
                  </a:lnTo>
                  <a:lnTo>
                    <a:pt x="4813" y="14027"/>
                  </a:lnTo>
                  <a:lnTo>
                    <a:pt x="4835" y="13981"/>
                  </a:lnTo>
                  <a:lnTo>
                    <a:pt x="4847" y="13936"/>
                  </a:lnTo>
                  <a:lnTo>
                    <a:pt x="4858" y="13902"/>
                  </a:lnTo>
                  <a:lnTo>
                    <a:pt x="4847" y="13845"/>
                  </a:lnTo>
                  <a:lnTo>
                    <a:pt x="4835" y="13799"/>
                  </a:lnTo>
                  <a:lnTo>
                    <a:pt x="6781" y="12684"/>
                  </a:lnTo>
                  <a:lnTo>
                    <a:pt x="6815" y="12730"/>
                  </a:lnTo>
                  <a:lnTo>
                    <a:pt x="6860" y="12764"/>
                  </a:lnTo>
                  <a:lnTo>
                    <a:pt x="6917" y="12787"/>
                  </a:lnTo>
                  <a:lnTo>
                    <a:pt x="6985" y="12798"/>
                  </a:lnTo>
                  <a:lnTo>
                    <a:pt x="7042" y="12787"/>
                  </a:lnTo>
                  <a:lnTo>
                    <a:pt x="7099" y="12764"/>
                  </a:lnTo>
                  <a:lnTo>
                    <a:pt x="7156" y="12730"/>
                  </a:lnTo>
                  <a:lnTo>
                    <a:pt x="7190" y="12684"/>
                  </a:lnTo>
                  <a:close/>
                  <a:moveTo>
                    <a:pt x="4756" y="16745"/>
                  </a:moveTo>
                  <a:lnTo>
                    <a:pt x="6781" y="17917"/>
                  </a:lnTo>
                  <a:lnTo>
                    <a:pt x="6769" y="17963"/>
                  </a:lnTo>
                  <a:lnTo>
                    <a:pt x="6769" y="17997"/>
                  </a:lnTo>
                  <a:lnTo>
                    <a:pt x="6769" y="18042"/>
                  </a:lnTo>
                  <a:lnTo>
                    <a:pt x="6781" y="18076"/>
                  </a:lnTo>
                  <a:lnTo>
                    <a:pt x="6803" y="18111"/>
                  </a:lnTo>
                  <a:lnTo>
                    <a:pt x="6826" y="18145"/>
                  </a:lnTo>
                  <a:lnTo>
                    <a:pt x="6849" y="18179"/>
                  </a:lnTo>
                  <a:lnTo>
                    <a:pt x="6883" y="18190"/>
                  </a:lnTo>
                  <a:lnTo>
                    <a:pt x="6917" y="18213"/>
                  </a:lnTo>
                  <a:lnTo>
                    <a:pt x="6963" y="18213"/>
                  </a:lnTo>
                  <a:lnTo>
                    <a:pt x="6963" y="20511"/>
                  </a:lnTo>
                  <a:lnTo>
                    <a:pt x="6917" y="20511"/>
                  </a:lnTo>
                  <a:lnTo>
                    <a:pt x="6872" y="20533"/>
                  </a:lnTo>
                  <a:lnTo>
                    <a:pt x="6837" y="20556"/>
                  </a:lnTo>
                  <a:lnTo>
                    <a:pt x="6803" y="20590"/>
                  </a:lnTo>
                  <a:lnTo>
                    <a:pt x="6769" y="20624"/>
                  </a:lnTo>
                  <a:lnTo>
                    <a:pt x="6746" y="20670"/>
                  </a:lnTo>
                  <a:lnTo>
                    <a:pt x="6735" y="20704"/>
                  </a:lnTo>
                  <a:lnTo>
                    <a:pt x="6735" y="20761"/>
                  </a:lnTo>
                  <a:lnTo>
                    <a:pt x="6735" y="20806"/>
                  </a:lnTo>
                  <a:lnTo>
                    <a:pt x="6758" y="20852"/>
                  </a:lnTo>
                  <a:lnTo>
                    <a:pt x="4790" y="21990"/>
                  </a:lnTo>
                  <a:lnTo>
                    <a:pt x="4756" y="21955"/>
                  </a:lnTo>
                  <a:lnTo>
                    <a:pt x="4710" y="21921"/>
                  </a:lnTo>
                  <a:lnTo>
                    <a:pt x="4665" y="21910"/>
                  </a:lnTo>
                  <a:lnTo>
                    <a:pt x="4619" y="21899"/>
                  </a:lnTo>
                  <a:lnTo>
                    <a:pt x="4562" y="21910"/>
                  </a:lnTo>
                  <a:lnTo>
                    <a:pt x="4517" y="21921"/>
                  </a:lnTo>
                  <a:lnTo>
                    <a:pt x="4471" y="21955"/>
                  </a:lnTo>
                  <a:lnTo>
                    <a:pt x="4449" y="21990"/>
                  </a:lnTo>
                  <a:lnTo>
                    <a:pt x="2401" y="20806"/>
                  </a:lnTo>
                  <a:lnTo>
                    <a:pt x="2412" y="20761"/>
                  </a:lnTo>
                  <a:lnTo>
                    <a:pt x="2401" y="20704"/>
                  </a:lnTo>
                  <a:lnTo>
                    <a:pt x="2367" y="20647"/>
                  </a:lnTo>
                  <a:lnTo>
                    <a:pt x="2321" y="20613"/>
                  </a:lnTo>
                  <a:lnTo>
                    <a:pt x="2265" y="20590"/>
                  </a:lnTo>
                  <a:lnTo>
                    <a:pt x="2265" y="18270"/>
                  </a:lnTo>
                  <a:lnTo>
                    <a:pt x="2321" y="18258"/>
                  </a:lnTo>
                  <a:lnTo>
                    <a:pt x="2367" y="18236"/>
                  </a:lnTo>
                  <a:lnTo>
                    <a:pt x="2401" y="18213"/>
                  </a:lnTo>
                  <a:lnTo>
                    <a:pt x="2435" y="18179"/>
                  </a:lnTo>
                  <a:lnTo>
                    <a:pt x="2469" y="18145"/>
                  </a:lnTo>
                  <a:lnTo>
                    <a:pt x="2492" y="18099"/>
                  </a:lnTo>
                  <a:lnTo>
                    <a:pt x="2503" y="18054"/>
                  </a:lnTo>
                  <a:lnTo>
                    <a:pt x="2515" y="17997"/>
                  </a:lnTo>
                  <a:lnTo>
                    <a:pt x="2503" y="17940"/>
                  </a:lnTo>
                  <a:lnTo>
                    <a:pt x="2492" y="17894"/>
                  </a:lnTo>
                  <a:lnTo>
                    <a:pt x="4471" y="16745"/>
                  </a:lnTo>
                  <a:lnTo>
                    <a:pt x="4494" y="16780"/>
                  </a:lnTo>
                  <a:lnTo>
                    <a:pt x="4528" y="16802"/>
                  </a:lnTo>
                  <a:lnTo>
                    <a:pt x="4574" y="16825"/>
                  </a:lnTo>
                  <a:lnTo>
                    <a:pt x="4653" y="16825"/>
                  </a:lnTo>
                  <a:lnTo>
                    <a:pt x="4699" y="16802"/>
                  </a:lnTo>
                  <a:lnTo>
                    <a:pt x="4733" y="16780"/>
                  </a:lnTo>
                  <a:lnTo>
                    <a:pt x="4756" y="16745"/>
                  </a:lnTo>
                  <a:close/>
                  <a:moveTo>
                    <a:pt x="7190" y="20897"/>
                  </a:moveTo>
                  <a:lnTo>
                    <a:pt x="9192" y="22046"/>
                  </a:lnTo>
                  <a:lnTo>
                    <a:pt x="9181" y="22103"/>
                  </a:lnTo>
                  <a:lnTo>
                    <a:pt x="9192" y="22172"/>
                  </a:lnTo>
                  <a:lnTo>
                    <a:pt x="9226" y="22228"/>
                  </a:lnTo>
                  <a:lnTo>
                    <a:pt x="9272" y="22263"/>
                  </a:lnTo>
                  <a:lnTo>
                    <a:pt x="9329" y="22285"/>
                  </a:lnTo>
                  <a:lnTo>
                    <a:pt x="9329" y="24617"/>
                  </a:lnTo>
                  <a:lnTo>
                    <a:pt x="9283" y="24629"/>
                  </a:lnTo>
                  <a:lnTo>
                    <a:pt x="9238" y="24640"/>
                  </a:lnTo>
                  <a:lnTo>
                    <a:pt x="9204" y="24663"/>
                  </a:lnTo>
                  <a:lnTo>
                    <a:pt x="9169" y="24697"/>
                  </a:lnTo>
                  <a:lnTo>
                    <a:pt x="9147" y="24731"/>
                  </a:lnTo>
                  <a:lnTo>
                    <a:pt x="9124" y="24776"/>
                  </a:lnTo>
                  <a:lnTo>
                    <a:pt x="9113" y="24811"/>
                  </a:lnTo>
                  <a:lnTo>
                    <a:pt x="9101" y="24867"/>
                  </a:lnTo>
                  <a:lnTo>
                    <a:pt x="9113" y="24913"/>
                  </a:lnTo>
                  <a:lnTo>
                    <a:pt x="9124" y="24958"/>
                  </a:lnTo>
                  <a:lnTo>
                    <a:pt x="7167" y="26085"/>
                  </a:lnTo>
                  <a:lnTo>
                    <a:pt x="7133" y="26051"/>
                  </a:lnTo>
                  <a:lnTo>
                    <a:pt x="7088" y="26016"/>
                  </a:lnTo>
                  <a:lnTo>
                    <a:pt x="7042" y="25994"/>
                  </a:lnTo>
                  <a:lnTo>
                    <a:pt x="6928" y="25994"/>
                  </a:lnTo>
                  <a:lnTo>
                    <a:pt x="6883" y="26016"/>
                  </a:lnTo>
                  <a:lnTo>
                    <a:pt x="6837" y="26051"/>
                  </a:lnTo>
                  <a:lnTo>
                    <a:pt x="6803" y="26085"/>
                  </a:lnTo>
                  <a:lnTo>
                    <a:pt x="4835" y="24958"/>
                  </a:lnTo>
                  <a:lnTo>
                    <a:pt x="4847" y="24913"/>
                  </a:lnTo>
                  <a:lnTo>
                    <a:pt x="4858" y="24867"/>
                  </a:lnTo>
                  <a:lnTo>
                    <a:pt x="4847" y="24822"/>
                  </a:lnTo>
                  <a:lnTo>
                    <a:pt x="4835" y="24776"/>
                  </a:lnTo>
                  <a:lnTo>
                    <a:pt x="4824" y="24731"/>
                  </a:lnTo>
                  <a:lnTo>
                    <a:pt x="4790" y="24697"/>
                  </a:lnTo>
                  <a:lnTo>
                    <a:pt x="4756" y="24674"/>
                  </a:lnTo>
                  <a:lnTo>
                    <a:pt x="4722" y="24651"/>
                  </a:lnTo>
                  <a:lnTo>
                    <a:pt x="4688" y="24629"/>
                  </a:lnTo>
                  <a:lnTo>
                    <a:pt x="4642" y="24629"/>
                  </a:lnTo>
                  <a:lnTo>
                    <a:pt x="4642" y="22308"/>
                  </a:lnTo>
                  <a:lnTo>
                    <a:pt x="4676" y="22308"/>
                  </a:lnTo>
                  <a:lnTo>
                    <a:pt x="4710" y="22285"/>
                  </a:lnTo>
                  <a:lnTo>
                    <a:pt x="4767" y="22240"/>
                  </a:lnTo>
                  <a:lnTo>
                    <a:pt x="4801" y="22183"/>
                  </a:lnTo>
                  <a:lnTo>
                    <a:pt x="4813" y="22149"/>
                  </a:lnTo>
                  <a:lnTo>
                    <a:pt x="4824" y="22103"/>
                  </a:lnTo>
                  <a:lnTo>
                    <a:pt x="4813" y="22069"/>
                  </a:lnTo>
                  <a:lnTo>
                    <a:pt x="4801" y="22035"/>
                  </a:lnTo>
                  <a:lnTo>
                    <a:pt x="6769" y="20897"/>
                  </a:lnTo>
                  <a:lnTo>
                    <a:pt x="6815" y="20943"/>
                  </a:lnTo>
                  <a:lnTo>
                    <a:pt x="6860" y="20977"/>
                  </a:lnTo>
                  <a:lnTo>
                    <a:pt x="6917" y="21000"/>
                  </a:lnTo>
                  <a:lnTo>
                    <a:pt x="6985" y="21011"/>
                  </a:lnTo>
                  <a:lnTo>
                    <a:pt x="7054" y="21000"/>
                  </a:lnTo>
                  <a:lnTo>
                    <a:pt x="7110" y="20977"/>
                  </a:lnTo>
                  <a:lnTo>
                    <a:pt x="7156" y="20943"/>
                  </a:lnTo>
                  <a:lnTo>
                    <a:pt x="7190" y="20897"/>
                  </a:lnTo>
                  <a:close/>
                  <a:moveTo>
                    <a:pt x="16643" y="20875"/>
                  </a:moveTo>
                  <a:lnTo>
                    <a:pt x="18634" y="22024"/>
                  </a:lnTo>
                  <a:lnTo>
                    <a:pt x="18622" y="22058"/>
                  </a:lnTo>
                  <a:lnTo>
                    <a:pt x="18611" y="22103"/>
                  </a:lnTo>
                  <a:lnTo>
                    <a:pt x="18622" y="22149"/>
                  </a:lnTo>
                  <a:lnTo>
                    <a:pt x="18634" y="22183"/>
                  </a:lnTo>
                  <a:lnTo>
                    <a:pt x="18645" y="22228"/>
                  </a:lnTo>
                  <a:lnTo>
                    <a:pt x="18668" y="22251"/>
                  </a:lnTo>
                  <a:lnTo>
                    <a:pt x="18702" y="22285"/>
                  </a:lnTo>
                  <a:lnTo>
                    <a:pt x="18736" y="22308"/>
                  </a:lnTo>
                  <a:lnTo>
                    <a:pt x="18770" y="22319"/>
                  </a:lnTo>
                  <a:lnTo>
                    <a:pt x="18816" y="22319"/>
                  </a:lnTo>
                  <a:lnTo>
                    <a:pt x="18816" y="24685"/>
                  </a:lnTo>
                  <a:lnTo>
                    <a:pt x="18748" y="24708"/>
                  </a:lnTo>
                  <a:lnTo>
                    <a:pt x="18702" y="24742"/>
                  </a:lnTo>
                  <a:lnTo>
                    <a:pt x="18668" y="24799"/>
                  </a:lnTo>
                  <a:lnTo>
                    <a:pt x="18657" y="24867"/>
                  </a:lnTo>
                  <a:lnTo>
                    <a:pt x="18668" y="24924"/>
                  </a:lnTo>
                  <a:lnTo>
                    <a:pt x="16654" y="26085"/>
                  </a:lnTo>
                  <a:lnTo>
                    <a:pt x="16620" y="26051"/>
                  </a:lnTo>
                  <a:lnTo>
                    <a:pt x="16575" y="26016"/>
                  </a:lnTo>
                  <a:lnTo>
                    <a:pt x="16518" y="25994"/>
                  </a:lnTo>
                  <a:lnTo>
                    <a:pt x="16461" y="25982"/>
                  </a:lnTo>
                  <a:lnTo>
                    <a:pt x="16404" y="25994"/>
                  </a:lnTo>
                  <a:lnTo>
                    <a:pt x="16359" y="26016"/>
                  </a:lnTo>
                  <a:lnTo>
                    <a:pt x="16313" y="26039"/>
                  </a:lnTo>
                  <a:lnTo>
                    <a:pt x="16279" y="26085"/>
                  </a:lnTo>
                  <a:lnTo>
                    <a:pt x="14300" y="24947"/>
                  </a:lnTo>
                  <a:lnTo>
                    <a:pt x="14311" y="24902"/>
                  </a:lnTo>
                  <a:lnTo>
                    <a:pt x="14311" y="24867"/>
                  </a:lnTo>
                  <a:lnTo>
                    <a:pt x="14311" y="24822"/>
                  </a:lnTo>
                  <a:lnTo>
                    <a:pt x="14300" y="24788"/>
                  </a:lnTo>
                  <a:lnTo>
                    <a:pt x="14277" y="24754"/>
                  </a:lnTo>
                  <a:lnTo>
                    <a:pt x="14254" y="24720"/>
                  </a:lnTo>
                  <a:lnTo>
                    <a:pt x="14231" y="24697"/>
                  </a:lnTo>
                  <a:lnTo>
                    <a:pt x="14197" y="24674"/>
                  </a:lnTo>
                  <a:lnTo>
                    <a:pt x="14163" y="24651"/>
                  </a:lnTo>
                  <a:lnTo>
                    <a:pt x="14118" y="24651"/>
                  </a:lnTo>
                  <a:lnTo>
                    <a:pt x="14118" y="22274"/>
                  </a:lnTo>
                  <a:lnTo>
                    <a:pt x="14175" y="22263"/>
                  </a:lnTo>
                  <a:lnTo>
                    <a:pt x="14231" y="22217"/>
                  </a:lnTo>
                  <a:lnTo>
                    <a:pt x="14254" y="22172"/>
                  </a:lnTo>
                  <a:lnTo>
                    <a:pt x="14266" y="22103"/>
                  </a:lnTo>
                  <a:lnTo>
                    <a:pt x="14254" y="22046"/>
                  </a:lnTo>
                  <a:lnTo>
                    <a:pt x="16279" y="20875"/>
                  </a:lnTo>
                  <a:lnTo>
                    <a:pt x="16313" y="20920"/>
                  </a:lnTo>
                  <a:lnTo>
                    <a:pt x="16359" y="20954"/>
                  </a:lnTo>
                  <a:lnTo>
                    <a:pt x="16404" y="20966"/>
                  </a:lnTo>
                  <a:lnTo>
                    <a:pt x="16461" y="20977"/>
                  </a:lnTo>
                  <a:lnTo>
                    <a:pt x="16518" y="20966"/>
                  </a:lnTo>
                  <a:lnTo>
                    <a:pt x="16575" y="20954"/>
                  </a:lnTo>
                  <a:lnTo>
                    <a:pt x="16609" y="20920"/>
                  </a:lnTo>
                  <a:lnTo>
                    <a:pt x="16643" y="20875"/>
                  </a:lnTo>
                  <a:close/>
                  <a:moveTo>
                    <a:pt x="11877" y="20863"/>
                  </a:moveTo>
                  <a:lnTo>
                    <a:pt x="13924" y="22046"/>
                  </a:lnTo>
                  <a:lnTo>
                    <a:pt x="13913" y="22103"/>
                  </a:lnTo>
                  <a:lnTo>
                    <a:pt x="13936" y="22172"/>
                  </a:lnTo>
                  <a:lnTo>
                    <a:pt x="13958" y="22228"/>
                  </a:lnTo>
                  <a:lnTo>
                    <a:pt x="14015" y="22263"/>
                  </a:lnTo>
                  <a:lnTo>
                    <a:pt x="14072" y="22285"/>
                  </a:lnTo>
                  <a:lnTo>
                    <a:pt x="14072" y="24651"/>
                  </a:lnTo>
                  <a:lnTo>
                    <a:pt x="14038" y="24651"/>
                  </a:lnTo>
                  <a:lnTo>
                    <a:pt x="13993" y="24674"/>
                  </a:lnTo>
                  <a:lnTo>
                    <a:pt x="13958" y="24685"/>
                  </a:lnTo>
                  <a:lnTo>
                    <a:pt x="13936" y="24720"/>
                  </a:lnTo>
                  <a:lnTo>
                    <a:pt x="13913" y="24742"/>
                  </a:lnTo>
                  <a:lnTo>
                    <a:pt x="13890" y="24788"/>
                  </a:lnTo>
                  <a:lnTo>
                    <a:pt x="13879" y="24822"/>
                  </a:lnTo>
                  <a:lnTo>
                    <a:pt x="13879" y="24867"/>
                  </a:lnTo>
                  <a:lnTo>
                    <a:pt x="13879" y="24902"/>
                  </a:lnTo>
                  <a:lnTo>
                    <a:pt x="13890" y="24947"/>
                  </a:lnTo>
                  <a:lnTo>
                    <a:pt x="11865" y="26119"/>
                  </a:lnTo>
                  <a:lnTo>
                    <a:pt x="11843" y="26085"/>
                  </a:lnTo>
                  <a:lnTo>
                    <a:pt x="11809" y="26062"/>
                  </a:lnTo>
                  <a:lnTo>
                    <a:pt x="11763" y="26051"/>
                  </a:lnTo>
                  <a:lnTo>
                    <a:pt x="11729" y="26039"/>
                  </a:lnTo>
                  <a:lnTo>
                    <a:pt x="11683" y="26051"/>
                  </a:lnTo>
                  <a:lnTo>
                    <a:pt x="11649" y="26062"/>
                  </a:lnTo>
                  <a:lnTo>
                    <a:pt x="11615" y="26085"/>
                  </a:lnTo>
                  <a:lnTo>
                    <a:pt x="11581" y="26119"/>
                  </a:lnTo>
                  <a:lnTo>
                    <a:pt x="9590" y="24958"/>
                  </a:lnTo>
                  <a:lnTo>
                    <a:pt x="9602" y="24913"/>
                  </a:lnTo>
                  <a:lnTo>
                    <a:pt x="9602" y="24867"/>
                  </a:lnTo>
                  <a:lnTo>
                    <a:pt x="9602" y="24811"/>
                  </a:lnTo>
                  <a:lnTo>
                    <a:pt x="9590" y="24776"/>
                  </a:lnTo>
                  <a:lnTo>
                    <a:pt x="9568" y="24731"/>
                  </a:lnTo>
                  <a:lnTo>
                    <a:pt x="9533" y="24697"/>
                  </a:lnTo>
                  <a:lnTo>
                    <a:pt x="9511" y="24663"/>
                  </a:lnTo>
                  <a:lnTo>
                    <a:pt x="9465" y="24640"/>
                  </a:lnTo>
                  <a:lnTo>
                    <a:pt x="9420" y="24629"/>
                  </a:lnTo>
                  <a:lnTo>
                    <a:pt x="9374" y="24617"/>
                  </a:lnTo>
                  <a:lnTo>
                    <a:pt x="9374" y="22285"/>
                  </a:lnTo>
                  <a:lnTo>
                    <a:pt x="9442" y="22263"/>
                  </a:lnTo>
                  <a:lnTo>
                    <a:pt x="9488" y="22228"/>
                  </a:lnTo>
                  <a:lnTo>
                    <a:pt x="9522" y="22172"/>
                  </a:lnTo>
                  <a:lnTo>
                    <a:pt x="9533" y="22103"/>
                  </a:lnTo>
                  <a:lnTo>
                    <a:pt x="9522" y="22046"/>
                  </a:lnTo>
                  <a:lnTo>
                    <a:pt x="11570" y="20863"/>
                  </a:lnTo>
                  <a:lnTo>
                    <a:pt x="11604" y="20897"/>
                  </a:lnTo>
                  <a:lnTo>
                    <a:pt x="11638" y="20920"/>
                  </a:lnTo>
                  <a:lnTo>
                    <a:pt x="11672" y="20943"/>
                  </a:lnTo>
                  <a:lnTo>
                    <a:pt x="11774" y="20943"/>
                  </a:lnTo>
                  <a:lnTo>
                    <a:pt x="11820" y="20920"/>
                  </a:lnTo>
                  <a:lnTo>
                    <a:pt x="11854" y="20897"/>
                  </a:lnTo>
                  <a:lnTo>
                    <a:pt x="11877" y="20863"/>
                  </a:lnTo>
                  <a:close/>
                  <a:moveTo>
                    <a:pt x="1" y="1"/>
                  </a:moveTo>
                  <a:lnTo>
                    <a:pt x="1" y="467"/>
                  </a:lnTo>
                  <a:lnTo>
                    <a:pt x="58" y="422"/>
                  </a:lnTo>
                  <a:lnTo>
                    <a:pt x="103" y="376"/>
                  </a:lnTo>
                  <a:lnTo>
                    <a:pt x="2014" y="1480"/>
                  </a:lnTo>
                  <a:lnTo>
                    <a:pt x="2003" y="1525"/>
                  </a:lnTo>
                  <a:lnTo>
                    <a:pt x="1992" y="1582"/>
                  </a:lnTo>
                  <a:lnTo>
                    <a:pt x="2003" y="1628"/>
                  </a:lnTo>
                  <a:lnTo>
                    <a:pt x="2014" y="1673"/>
                  </a:lnTo>
                  <a:lnTo>
                    <a:pt x="2037" y="1719"/>
                  </a:lnTo>
                  <a:lnTo>
                    <a:pt x="2060" y="1753"/>
                  </a:lnTo>
                  <a:lnTo>
                    <a:pt x="2094" y="1775"/>
                  </a:lnTo>
                  <a:lnTo>
                    <a:pt x="2128" y="1810"/>
                  </a:lnTo>
                  <a:lnTo>
                    <a:pt x="2174" y="1821"/>
                  </a:lnTo>
                  <a:lnTo>
                    <a:pt x="2219" y="1832"/>
                  </a:lnTo>
                  <a:lnTo>
                    <a:pt x="2219" y="4142"/>
                  </a:lnTo>
                  <a:lnTo>
                    <a:pt x="2151" y="4164"/>
                  </a:lnTo>
                  <a:lnTo>
                    <a:pt x="2094" y="4210"/>
                  </a:lnTo>
                  <a:lnTo>
                    <a:pt x="2060" y="4267"/>
                  </a:lnTo>
                  <a:lnTo>
                    <a:pt x="2048" y="4301"/>
                  </a:lnTo>
                  <a:lnTo>
                    <a:pt x="2048" y="4335"/>
                  </a:lnTo>
                  <a:lnTo>
                    <a:pt x="2060" y="4403"/>
                  </a:lnTo>
                  <a:lnTo>
                    <a:pt x="35" y="5575"/>
                  </a:lnTo>
                  <a:lnTo>
                    <a:pt x="1" y="5529"/>
                  </a:lnTo>
                  <a:lnTo>
                    <a:pt x="1" y="5836"/>
                  </a:lnTo>
                  <a:lnTo>
                    <a:pt x="35" y="5802"/>
                  </a:lnTo>
                  <a:lnTo>
                    <a:pt x="58" y="5768"/>
                  </a:lnTo>
                  <a:lnTo>
                    <a:pt x="69" y="5734"/>
                  </a:lnTo>
                  <a:lnTo>
                    <a:pt x="69" y="5689"/>
                  </a:lnTo>
                  <a:lnTo>
                    <a:pt x="69" y="5643"/>
                  </a:lnTo>
                  <a:lnTo>
                    <a:pt x="58" y="5609"/>
                  </a:lnTo>
                  <a:lnTo>
                    <a:pt x="2083" y="4449"/>
                  </a:lnTo>
                  <a:lnTo>
                    <a:pt x="2117" y="4483"/>
                  </a:lnTo>
                  <a:lnTo>
                    <a:pt x="2151" y="4506"/>
                  </a:lnTo>
                  <a:lnTo>
                    <a:pt x="2196" y="4528"/>
                  </a:lnTo>
                  <a:lnTo>
                    <a:pt x="2299" y="4528"/>
                  </a:lnTo>
                  <a:lnTo>
                    <a:pt x="2333" y="4506"/>
                  </a:lnTo>
                  <a:lnTo>
                    <a:pt x="2378" y="4483"/>
                  </a:lnTo>
                  <a:lnTo>
                    <a:pt x="2412" y="4437"/>
                  </a:lnTo>
                  <a:lnTo>
                    <a:pt x="4415" y="5598"/>
                  </a:lnTo>
                  <a:lnTo>
                    <a:pt x="4403" y="5643"/>
                  </a:lnTo>
                  <a:lnTo>
                    <a:pt x="4392" y="5689"/>
                  </a:lnTo>
                  <a:lnTo>
                    <a:pt x="4403" y="5723"/>
                  </a:lnTo>
                  <a:lnTo>
                    <a:pt x="4415" y="5768"/>
                  </a:lnTo>
                  <a:lnTo>
                    <a:pt x="4426" y="5802"/>
                  </a:lnTo>
                  <a:lnTo>
                    <a:pt x="4449" y="5836"/>
                  </a:lnTo>
                  <a:lnTo>
                    <a:pt x="4483" y="5859"/>
                  </a:lnTo>
                  <a:lnTo>
                    <a:pt x="4517" y="5882"/>
                  </a:lnTo>
                  <a:lnTo>
                    <a:pt x="4551" y="5893"/>
                  </a:lnTo>
                  <a:lnTo>
                    <a:pt x="4597" y="5905"/>
                  </a:lnTo>
                  <a:lnTo>
                    <a:pt x="4597" y="8237"/>
                  </a:lnTo>
                  <a:lnTo>
                    <a:pt x="4551" y="8248"/>
                  </a:lnTo>
                  <a:lnTo>
                    <a:pt x="4517" y="8259"/>
                  </a:lnTo>
                  <a:lnTo>
                    <a:pt x="4460" y="8305"/>
                  </a:lnTo>
                  <a:lnTo>
                    <a:pt x="4437" y="8328"/>
                  </a:lnTo>
                  <a:lnTo>
                    <a:pt x="4415" y="8362"/>
                  </a:lnTo>
                  <a:lnTo>
                    <a:pt x="4403" y="8407"/>
                  </a:lnTo>
                  <a:lnTo>
                    <a:pt x="4403" y="8441"/>
                  </a:lnTo>
                  <a:lnTo>
                    <a:pt x="4403" y="8476"/>
                  </a:lnTo>
                  <a:lnTo>
                    <a:pt x="4415" y="8521"/>
                  </a:lnTo>
                  <a:lnTo>
                    <a:pt x="2412" y="9670"/>
                  </a:lnTo>
                  <a:lnTo>
                    <a:pt x="2378" y="9636"/>
                  </a:lnTo>
                  <a:lnTo>
                    <a:pt x="2344" y="9613"/>
                  </a:lnTo>
                  <a:lnTo>
                    <a:pt x="2299" y="9590"/>
                  </a:lnTo>
                  <a:lnTo>
                    <a:pt x="2196" y="9590"/>
                  </a:lnTo>
                  <a:lnTo>
                    <a:pt x="2151" y="9613"/>
                  </a:lnTo>
                  <a:lnTo>
                    <a:pt x="2105" y="9636"/>
                  </a:lnTo>
                  <a:lnTo>
                    <a:pt x="2083" y="9670"/>
                  </a:lnTo>
                  <a:lnTo>
                    <a:pt x="103" y="8532"/>
                  </a:lnTo>
                  <a:lnTo>
                    <a:pt x="115" y="8487"/>
                  </a:lnTo>
                  <a:lnTo>
                    <a:pt x="115" y="8441"/>
                  </a:lnTo>
                  <a:lnTo>
                    <a:pt x="103" y="8385"/>
                  </a:lnTo>
                  <a:lnTo>
                    <a:pt x="80" y="8328"/>
                  </a:lnTo>
                  <a:lnTo>
                    <a:pt x="46" y="8282"/>
                  </a:lnTo>
                  <a:lnTo>
                    <a:pt x="1" y="8237"/>
                  </a:lnTo>
                  <a:lnTo>
                    <a:pt x="1" y="8646"/>
                  </a:lnTo>
                  <a:lnTo>
                    <a:pt x="46" y="8612"/>
                  </a:lnTo>
                  <a:lnTo>
                    <a:pt x="80" y="8578"/>
                  </a:lnTo>
                  <a:lnTo>
                    <a:pt x="2060" y="9715"/>
                  </a:lnTo>
                  <a:lnTo>
                    <a:pt x="2048" y="9750"/>
                  </a:lnTo>
                  <a:lnTo>
                    <a:pt x="2037" y="9795"/>
                  </a:lnTo>
                  <a:lnTo>
                    <a:pt x="2048" y="9829"/>
                  </a:lnTo>
                  <a:lnTo>
                    <a:pt x="2060" y="9863"/>
                  </a:lnTo>
                  <a:lnTo>
                    <a:pt x="2094" y="9920"/>
                  </a:lnTo>
                  <a:lnTo>
                    <a:pt x="2151" y="9966"/>
                  </a:lnTo>
                  <a:lnTo>
                    <a:pt x="2185" y="9988"/>
                  </a:lnTo>
                  <a:lnTo>
                    <a:pt x="2219" y="9988"/>
                  </a:lnTo>
                  <a:lnTo>
                    <a:pt x="2219" y="12355"/>
                  </a:lnTo>
                  <a:lnTo>
                    <a:pt x="2151" y="12377"/>
                  </a:lnTo>
                  <a:lnTo>
                    <a:pt x="2105" y="12423"/>
                  </a:lnTo>
                  <a:lnTo>
                    <a:pt x="2060" y="12480"/>
                  </a:lnTo>
                  <a:lnTo>
                    <a:pt x="2048" y="12514"/>
                  </a:lnTo>
                  <a:lnTo>
                    <a:pt x="2048" y="12548"/>
                  </a:lnTo>
                  <a:lnTo>
                    <a:pt x="2060" y="12616"/>
                  </a:lnTo>
                  <a:lnTo>
                    <a:pt x="35" y="13788"/>
                  </a:lnTo>
                  <a:lnTo>
                    <a:pt x="1" y="13742"/>
                  </a:lnTo>
                  <a:lnTo>
                    <a:pt x="1" y="14049"/>
                  </a:lnTo>
                  <a:lnTo>
                    <a:pt x="35" y="14015"/>
                  </a:lnTo>
                  <a:lnTo>
                    <a:pt x="58" y="13981"/>
                  </a:lnTo>
                  <a:lnTo>
                    <a:pt x="69" y="13936"/>
                  </a:lnTo>
                  <a:lnTo>
                    <a:pt x="69" y="13902"/>
                  </a:lnTo>
                  <a:lnTo>
                    <a:pt x="69" y="13856"/>
                  </a:lnTo>
                  <a:lnTo>
                    <a:pt x="58" y="13822"/>
                  </a:lnTo>
                  <a:lnTo>
                    <a:pt x="2083" y="12650"/>
                  </a:lnTo>
                  <a:lnTo>
                    <a:pt x="2117" y="12696"/>
                  </a:lnTo>
                  <a:lnTo>
                    <a:pt x="2151" y="12719"/>
                  </a:lnTo>
                  <a:lnTo>
                    <a:pt x="2196" y="12730"/>
                  </a:lnTo>
                  <a:lnTo>
                    <a:pt x="2242" y="12741"/>
                  </a:lnTo>
                  <a:lnTo>
                    <a:pt x="2287" y="12741"/>
                  </a:lnTo>
                  <a:lnTo>
                    <a:pt x="2321" y="12730"/>
                  </a:lnTo>
                  <a:lnTo>
                    <a:pt x="2356" y="12707"/>
                  </a:lnTo>
                  <a:lnTo>
                    <a:pt x="2378" y="12684"/>
                  </a:lnTo>
                  <a:lnTo>
                    <a:pt x="2401" y="12650"/>
                  </a:lnTo>
                  <a:lnTo>
                    <a:pt x="2424" y="12628"/>
                  </a:lnTo>
                  <a:lnTo>
                    <a:pt x="2435" y="12582"/>
                  </a:lnTo>
                  <a:lnTo>
                    <a:pt x="2435" y="12548"/>
                  </a:lnTo>
                  <a:lnTo>
                    <a:pt x="2435" y="12514"/>
                  </a:lnTo>
                  <a:lnTo>
                    <a:pt x="2424" y="12480"/>
                  </a:lnTo>
                  <a:lnTo>
                    <a:pt x="2390" y="12423"/>
                  </a:lnTo>
                  <a:lnTo>
                    <a:pt x="2333" y="12377"/>
                  </a:lnTo>
                  <a:lnTo>
                    <a:pt x="2265" y="12355"/>
                  </a:lnTo>
                  <a:lnTo>
                    <a:pt x="2265" y="9988"/>
                  </a:lnTo>
                  <a:lnTo>
                    <a:pt x="2299" y="9988"/>
                  </a:lnTo>
                  <a:lnTo>
                    <a:pt x="2333" y="9966"/>
                  </a:lnTo>
                  <a:lnTo>
                    <a:pt x="2401" y="9920"/>
                  </a:lnTo>
                  <a:lnTo>
                    <a:pt x="2435" y="9863"/>
                  </a:lnTo>
                  <a:lnTo>
                    <a:pt x="2447" y="9829"/>
                  </a:lnTo>
                  <a:lnTo>
                    <a:pt x="2447" y="9795"/>
                  </a:lnTo>
                  <a:lnTo>
                    <a:pt x="2447" y="9750"/>
                  </a:lnTo>
                  <a:lnTo>
                    <a:pt x="2435" y="9715"/>
                  </a:lnTo>
                  <a:lnTo>
                    <a:pt x="4437" y="8555"/>
                  </a:lnTo>
                  <a:lnTo>
                    <a:pt x="4471" y="8601"/>
                  </a:lnTo>
                  <a:lnTo>
                    <a:pt x="4517" y="8623"/>
                  </a:lnTo>
                  <a:lnTo>
                    <a:pt x="4562" y="8646"/>
                  </a:lnTo>
                  <a:lnTo>
                    <a:pt x="4619" y="8658"/>
                  </a:lnTo>
                  <a:lnTo>
                    <a:pt x="4665" y="8646"/>
                  </a:lnTo>
                  <a:lnTo>
                    <a:pt x="4722" y="8623"/>
                  </a:lnTo>
                  <a:lnTo>
                    <a:pt x="4756" y="8601"/>
                  </a:lnTo>
                  <a:lnTo>
                    <a:pt x="4790" y="8555"/>
                  </a:lnTo>
                  <a:lnTo>
                    <a:pt x="6826" y="9727"/>
                  </a:lnTo>
                  <a:lnTo>
                    <a:pt x="6815" y="9795"/>
                  </a:lnTo>
                  <a:lnTo>
                    <a:pt x="6826" y="9852"/>
                  </a:lnTo>
                  <a:lnTo>
                    <a:pt x="6860" y="9897"/>
                  </a:lnTo>
                  <a:lnTo>
                    <a:pt x="6906" y="9932"/>
                  </a:lnTo>
                  <a:lnTo>
                    <a:pt x="6963" y="9954"/>
                  </a:lnTo>
                  <a:lnTo>
                    <a:pt x="6963" y="12309"/>
                  </a:lnTo>
                  <a:lnTo>
                    <a:pt x="6917" y="12309"/>
                  </a:lnTo>
                  <a:lnTo>
                    <a:pt x="6872" y="12332"/>
                  </a:lnTo>
                  <a:lnTo>
                    <a:pt x="6837" y="12355"/>
                  </a:lnTo>
                  <a:lnTo>
                    <a:pt x="6803" y="12377"/>
                  </a:lnTo>
                  <a:lnTo>
                    <a:pt x="6781" y="12411"/>
                  </a:lnTo>
                  <a:lnTo>
                    <a:pt x="6758" y="12457"/>
                  </a:lnTo>
                  <a:lnTo>
                    <a:pt x="6746" y="12502"/>
                  </a:lnTo>
                  <a:lnTo>
                    <a:pt x="6735" y="12548"/>
                  </a:lnTo>
                  <a:lnTo>
                    <a:pt x="6746" y="12593"/>
                  </a:lnTo>
                  <a:lnTo>
                    <a:pt x="6758" y="12639"/>
                  </a:lnTo>
                  <a:lnTo>
                    <a:pt x="4813" y="13765"/>
                  </a:lnTo>
                  <a:lnTo>
                    <a:pt x="4779" y="13720"/>
                  </a:lnTo>
                  <a:lnTo>
                    <a:pt x="4733" y="13685"/>
                  </a:lnTo>
                  <a:lnTo>
                    <a:pt x="4676" y="13663"/>
                  </a:lnTo>
                  <a:lnTo>
                    <a:pt x="4562" y="13663"/>
                  </a:lnTo>
                  <a:lnTo>
                    <a:pt x="4517" y="13674"/>
                  </a:lnTo>
                  <a:lnTo>
                    <a:pt x="4483" y="13697"/>
                  </a:lnTo>
                  <a:lnTo>
                    <a:pt x="4449" y="13731"/>
                  </a:lnTo>
                  <a:lnTo>
                    <a:pt x="4415" y="13765"/>
                  </a:lnTo>
                  <a:lnTo>
                    <a:pt x="4392" y="13799"/>
                  </a:lnTo>
                  <a:lnTo>
                    <a:pt x="4380" y="13845"/>
                  </a:lnTo>
                  <a:lnTo>
                    <a:pt x="4380" y="13902"/>
                  </a:lnTo>
                  <a:lnTo>
                    <a:pt x="4380" y="13947"/>
                  </a:lnTo>
                  <a:lnTo>
                    <a:pt x="4392" y="13981"/>
                  </a:lnTo>
                  <a:lnTo>
                    <a:pt x="4415" y="14027"/>
                  </a:lnTo>
                  <a:lnTo>
                    <a:pt x="4437" y="14061"/>
                  </a:lnTo>
                  <a:lnTo>
                    <a:pt x="4471" y="14084"/>
                  </a:lnTo>
                  <a:lnTo>
                    <a:pt x="4506" y="14106"/>
                  </a:lnTo>
                  <a:lnTo>
                    <a:pt x="4551" y="14129"/>
                  </a:lnTo>
                  <a:lnTo>
                    <a:pt x="4597" y="14129"/>
                  </a:lnTo>
                  <a:lnTo>
                    <a:pt x="4597" y="16484"/>
                  </a:lnTo>
                  <a:lnTo>
                    <a:pt x="4528" y="16495"/>
                  </a:lnTo>
                  <a:lnTo>
                    <a:pt x="4483" y="16541"/>
                  </a:lnTo>
                  <a:lnTo>
                    <a:pt x="4449" y="16586"/>
                  </a:lnTo>
                  <a:lnTo>
                    <a:pt x="4437" y="16654"/>
                  </a:lnTo>
                  <a:lnTo>
                    <a:pt x="4449" y="16711"/>
                  </a:lnTo>
                  <a:lnTo>
                    <a:pt x="2469" y="17849"/>
                  </a:lnTo>
                  <a:lnTo>
                    <a:pt x="2424" y="17803"/>
                  </a:lnTo>
                  <a:lnTo>
                    <a:pt x="2378" y="17769"/>
                  </a:lnTo>
                  <a:lnTo>
                    <a:pt x="2310" y="17746"/>
                  </a:lnTo>
                  <a:lnTo>
                    <a:pt x="2242" y="17735"/>
                  </a:lnTo>
                  <a:lnTo>
                    <a:pt x="2185" y="17735"/>
                  </a:lnTo>
                  <a:lnTo>
                    <a:pt x="2139" y="17758"/>
                  </a:lnTo>
                  <a:lnTo>
                    <a:pt x="2094" y="17781"/>
                  </a:lnTo>
                  <a:lnTo>
                    <a:pt x="2060" y="17815"/>
                  </a:lnTo>
                  <a:lnTo>
                    <a:pt x="2026" y="17849"/>
                  </a:lnTo>
                  <a:lnTo>
                    <a:pt x="2003" y="17894"/>
                  </a:lnTo>
                  <a:lnTo>
                    <a:pt x="1980" y="17951"/>
                  </a:lnTo>
                  <a:lnTo>
                    <a:pt x="1980" y="17997"/>
                  </a:lnTo>
                  <a:lnTo>
                    <a:pt x="1980" y="18054"/>
                  </a:lnTo>
                  <a:lnTo>
                    <a:pt x="1992" y="18099"/>
                  </a:lnTo>
                  <a:lnTo>
                    <a:pt x="2014" y="18145"/>
                  </a:lnTo>
                  <a:lnTo>
                    <a:pt x="2048" y="18179"/>
                  </a:lnTo>
                  <a:lnTo>
                    <a:pt x="2083" y="18213"/>
                  </a:lnTo>
                  <a:lnTo>
                    <a:pt x="2128" y="18236"/>
                  </a:lnTo>
                  <a:lnTo>
                    <a:pt x="2174" y="18258"/>
                  </a:lnTo>
                  <a:lnTo>
                    <a:pt x="2219" y="18270"/>
                  </a:lnTo>
                  <a:lnTo>
                    <a:pt x="2219" y="20590"/>
                  </a:lnTo>
                  <a:lnTo>
                    <a:pt x="2162" y="20613"/>
                  </a:lnTo>
                  <a:lnTo>
                    <a:pt x="2117" y="20647"/>
                  </a:lnTo>
                  <a:lnTo>
                    <a:pt x="2094" y="20704"/>
                  </a:lnTo>
                  <a:lnTo>
                    <a:pt x="2083" y="20761"/>
                  </a:lnTo>
                  <a:lnTo>
                    <a:pt x="2094" y="20806"/>
                  </a:lnTo>
                  <a:lnTo>
                    <a:pt x="92" y="21967"/>
                  </a:lnTo>
                  <a:lnTo>
                    <a:pt x="46" y="21921"/>
                  </a:lnTo>
                  <a:lnTo>
                    <a:pt x="1" y="21887"/>
                  </a:lnTo>
                  <a:lnTo>
                    <a:pt x="1" y="22331"/>
                  </a:lnTo>
                  <a:lnTo>
                    <a:pt x="58" y="22285"/>
                  </a:lnTo>
                  <a:lnTo>
                    <a:pt x="92" y="22240"/>
                  </a:lnTo>
                  <a:lnTo>
                    <a:pt x="126" y="22172"/>
                  </a:lnTo>
                  <a:lnTo>
                    <a:pt x="137" y="22103"/>
                  </a:lnTo>
                  <a:lnTo>
                    <a:pt x="126" y="22058"/>
                  </a:lnTo>
                  <a:lnTo>
                    <a:pt x="115" y="22001"/>
                  </a:lnTo>
                  <a:lnTo>
                    <a:pt x="2105" y="20852"/>
                  </a:lnTo>
                  <a:lnTo>
                    <a:pt x="2139" y="20886"/>
                  </a:lnTo>
                  <a:lnTo>
                    <a:pt x="2162" y="20909"/>
                  </a:lnTo>
                  <a:lnTo>
                    <a:pt x="2208" y="20920"/>
                  </a:lnTo>
                  <a:lnTo>
                    <a:pt x="2287" y="20920"/>
                  </a:lnTo>
                  <a:lnTo>
                    <a:pt x="2321" y="20909"/>
                  </a:lnTo>
                  <a:lnTo>
                    <a:pt x="2356" y="20886"/>
                  </a:lnTo>
                  <a:lnTo>
                    <a:pt x="2378" y="20852"/>
                  </a:lnTo>
                  <a:lnTo>
                    <a:pt x="4426" y="22035"/>
                  </a:lnTo>
                  <a:lnTo>
                    <a:pt x="4415" y="22069"/>
                  </a:lnTo>
                  <a:lnTo>
                    <a:pt x="4403" y="22103"/>
                  </a:lnTo>
                  <a:lnTo>
                    <a:pt x="4415" y="22149"/>
                  </a:lnTo>
                  <a:lnTo>
                    <a:pt x="4426" y="22183"/>
                  </a:lnTo>
                  <a:lnTo>
                    <a:pt x="4460" y="22240"/>
                  </a:lnTo>
                  <a:lnTo>
                    <a:pt x="4517" y="22285"/>
                  </a:lnTo>
                  <a:lnTo>
                    <a:pt x="4551" y="22308"/>
                  </a:lnTo>
                  <a:lnTo>
                    <a:pt x="4597" y="22308"/>
                  </a:lnTo>
                  <a:lnTo>
                    <a:pt x="4597" y="24629"/>
                  </a:lnTo>
                  <a:lnTo>
                    <a:pt x="4551" y="24629"/>
                  </a:lnTo>
                  <a:lnTo>
                    <a:pt x="4506" y="24651"/>
                  </a:lnTo>
                  <a:lnTo>
                    <a:pt x="4471" y="24674"/>
                  </a:lnTo>
                  <a:lnTo>
                    <a:pt x="4437" y="24697"/>
                  </a:lnTo>
                  <a:lnTo>
                    <a:pt x="4415" y="24731"/>
                  </a:lnTo>
                  <a:lnTo>
                    <a:pt x="4392" y="24776"/>
                  </a:lnTo>
                  <a:lnTo>
                    <a:pt x="4380" y="24822"/>
                  </a:lnTo>
                  <a:lnTo>
                    <a:pt x="4369" y="24867"/>
                  </a:lnTo>
                  <a:lnTo>
                    <a:pt x="4380" y="24913"/>
                  </a:lnTo>
                  <a:lnTo>
                    <a:pt x="4392" y="24958"/>
                  </a:lnTo>
                  <a:lnTo>
                    <a:pt x="2447" y="26073"/>
                  </a:lnTo>
                  <a:lnTo>
                    <a:pt x="2412" y="26028"/>
                  </a:lnTo>
                  <a:lnTo>
                    <a:pt x="2367" y="25994"/>
                  </a:lnTo>
                  <a:lnTo>
                    <a:pt x="2310" y="25971"/>
                  </a:lnTo>
                  <a:lnTo>
                    <a:pt x="2185" y="25971"/>
                  </a:lnTo>
                  <a:lnTo>
                    <a:pt x="2128" y="25994"/>
                  </a:lnTo>
                  <a:lnTo>
                    <a:pt x="2083" y="26028"/>
                  </a:lnTo>
                  <a:lnTo>
                    <a:pt x="2037" y="26073"/>
                  </a:lnTo>
                  <a:lnTo>
                    <a:pt x="69" y="24936"/>
                  </a:lnTo>
                  <a:lnTo>
                    <a:pt x="80" y="24902"/>
                  </a:lnTo>
                  <a:lnTo>
                    <a:pt x="92" y="24867"/>
                  </a:lnTo>
                  <a:lnTo>
                    <a:pt x="80" y="24811"/>
                  </a:lnTo>
                  <a:lnTo>
                    <a:pt x="58" y="24765"/>
                  </a:lnTo>
                  <a:lnTo>
                    <a:pt x="35" y="24731"/>
                  </a:lnTo>
                  <a:lnTo>
                    <a:pt x="1" y="24697"/>
                  </a:lnTo>
                  <a:lnTo>
                    <a:pt x="1" y="25038"/>
                  </a:lnTo>
                  <a:lnTo>
                    <a:pt x="46" y="24981"/>
                  </a:lnTo>
                  <a:lnTo>
                    <a:pt x="2014" y="26119"/>
                  </a:lnTo>
                  <a:lnTo>
                    <a:pt x="2003" y="26164"/>
                  </a:lnTo>
                  <a:lnTo>
                    <a:pt x="2003" y="26210"/>
                  </a:lnTo>
                  <a:lnTo>
                    <a:pt x="2003" y="26255"/>
                  </a:lnTo>
                  <a:lnTo>
                    <a:pt x="2014" y="26301"/>
                  </a:lnTo>
                  <a:lnTo>
                    <a:pt x="2037" y="26335"/>
                  </a:lnTo>
                  <a:lnTo>
                    <a:pt x="2060" y="26380"/>
                  </a:lnTo>
                  <a:lnTo>
                    <a:pt x="2094" y="26403"/>
                  </a:lnTo>
                  <a:lnTo>
                    <a:pt x="2139" y="26426"/>
                  </a:lnTo>
                  <a:lnTo>
                    <a:pt x="2174" y="26449"/>
                  </a:lnTo>
                  <a:lnTo>
                    <a:pt x="2219" y="26449"/>
                  </a:lnTo>
                  <a:lnTo>
                    <a:pt x="2219" y="28746"/>
                  </a:lnTo>
                  <a:lnTo>
                    <a:pt x="2185" y="28758"/>
                  </a:lnTo>
                  <a:lnTo>
                    <a:pt x="2139" y="28769"/>
                  </a:lnTo>
                  <a:lnTo>
                    <a:pt x="2105" y="28792"/>
                  </a:lnTo>
                  <a:lnTo>
                    <a:pt x="2083" y="28815"/>
                  </a:lnTo>
                  <a:lnTo>
                    <a:pt x="2060" y="28849"/>
                  </a:lnTo>
                  <a:lnTo>
                    <a:pt x="2037" y="28883"/>
                  </a:lnTo>
                  <a:lnTo>
                    <a:pt x="2026" y="28928"/>
                  </a:lnTo>
                  <a:lnTo>
                    <a:pt x="2026" y="28963"/>
                  </a:lnTo>
                  <a:lnTo>
                    <a:pt x="2026" y="29008"/>
                  </a:lnTo>
                  <a:lnTo>
                    <a:pt x="2037" y="29054"/>
                  </a:lnTo>
                  <a:lnTo>
                    <a:pt x="2060" y="29088"/>
                  </a:lnTo>
                  <a:lnTo>
                    <a:pt x="2083" y="29122"/>
                  </a:lnTo>
                  <a:lnTo>
                    <a:pt x="2117" y="29156"/>
                  </a:lnTo>
                  <a:lnTo>
                    <a:pt x="2162" y="29179"/>
                  </a:lnTo>
                  <a:lnTo>
                    <a:pt x="2196" y="29190"/>
                  </a:lnTo>
                  <a:lnTo>
                    <a:pt x="2242" y="29190"/>
                  </a:lnTo>
                  <a:lnTo>
                    <a:pt x="2299" y="29179"/>
                  </a:lnTo>
                  <a:lnTo>
                    <a:pt x="2356" y="29167"/>
                  </a:lnTo>
                  <a:lnTo>
                    <a:pt x="2390" y="29133"/>
                  </a:lnTo>
                  <a:lnTo>
                    <a:pt x="2435" y="29088"/>
                  </a:lnTo>
                  <a:lnTo>
                    <a:pt x="3152" y="29509"/>
                  </a:lnTo>
                  <a:lnTo>
                    <a:pt x="3243" y="29509"/>
                  </a:lnTo>
                  <a:lnTo>
                    <a:pt x="2447" y="29054"/>
                  </a:lnTo>
                  <a:lnTo>
                    <a:pt x="2458" y="29008"/>
                  </a:lnTo>
                  <a:lnTo>
                    <a:pt x="2469" y="28963"/>
                  </a:lnTo>
                  <a:lnTo>
                    <a:pt x="2458" y="28928"/>
                  </a:lnTo>
                  <a:lnTo>
                    <a:pt x="2447" y="28883"/>
                  </a:lnTo>
                  <a:lnTo>
                    <a:pt x="2435" y="28849"/>
                  </a:lnTo>
                  <a:lnTo>
                    <a:pt x="2412" y="28815"/>
                  </a:lnTo>
                  <a:lnTo>
                    <a:pt x="2378" y="28792"/>
                  </a:lnTo>
                  <a:lnTo>
                    <a:pt x="2344" y="28769"/>
                  </a:lnTo>
                  <a:lnTo>
                    <a:pt x="2310" y="28758"/>
                  </a:lnTo>
                  <a:lnTo>
                    <a:pt x="2265" y="28746"/>
                  </a:lnTo>
                  <a:lnTo>
                    <a:pt x="2265" y="26449"/>
                  </a:lnTo>
                  <a:lnTo>
                    <a:pt x="2310" y="26449"/>
                  </a:lnTo>
                  <a:lnTo>
                    <a:pt x="2356" y="26426"/>
                  </a:lnTo>
                  <a:lnTo>
                    <a:pt x="2390" y="26403"/>
                  </a:lnTo>
                  <a:lnTo>
                    <a:pt x="2424" y="26369"/>
                  </a:lnTo>
                  <a:lnTo>
                    <a:pt x="2447" y="26335"/>
                  </a:lnTo>
                  <a:lnTo>
                    <a:pt x="2469" y="26301"/>
                  </a:lnTo>
                  <a:lnTo>
                    <a:pt x="2481" y="26255"/>
                  </a:lnTo>
                  <a:lnTo>
                    <a:pt x="2492" y="26210"/>
                  </a:lnTo>
                  <a:lnTo>
                    <a:pt x="2481" y="26164"/>
                  </a:lnTo>
                  <a:lnTo>
                    <a:pt x="2469" y="26119"/>
                  </a:lnTo>
                  <a:lnTo>
                    <a:pt x="4415" y="24993"/>
                  </a:lnTo>
                  <a:lnTo>
                    <a:pt x="4449" y="25038"/>
                  </a:lnTo>
                  <a:lnTo>
                    <a:pt x="4494" y="25072"/>
                  </a:lnTo>
                  <a:lnTo>
                    <a:pt x="4551" y="25095"/>
                  </a:lnTo>
                  <a:lnTo>
                    <a:pt x="4619" y="25106"/>
                  </a:lnTo>
                  <a:lnTo>
                    <a:pt x="4676" y="25095"/>
                  </a:lnTo>
                  <a:lnTo>
                    <a:pt x="4733" y="25072"/>
                  </a:lnTo>
                  <a:lnTo>
                    <a:pt x="4779" y="25038"/>
                  </a:lnTo>
                  <a:lnTo>
                    <a:pt x="4813" y="24993"/>
                  </a:lnTo>
                  <a:lnTo>
                    <a:pt x="6781" y="26130"/>
                  </a:lnTo>
                  <a:lnTo>
                    <a:pt x="6769" y="26164"/>
                  </a:lnTo>
                  <a:lnTo>
                    <a:pt x="6769" y="26210"/>
                  </a:lnTo>
                  <a:lnTo>
                    <a:pt x="6769" y="26255"/>
                  </a:lnTo>
                  <a:lnTo>
                    <a:pt x="6781" y="26289"/>
                  </a:lnTo>
                  <a:lnTo>
                    <a:pt x="6792" y="26324"/>
                  </a:lnTo>
                  <a:lnTo>
                    <a:pt x="6826" y="26358"/>
                  </a:lnTo>
                  <a:lnTo>
                    <a:pt x="6849" y="26380"/>
                  </a:lnTo>
                  <a:lnTo>
                    <a:pt x="6883" y="26403"/>
                  </a:lnTo>
                  <a:lnTo>
                    <a:pt x="6917" y="26426"/>
                  </a:lnTo>
                  <a:lnTo>
                    <a:pt x="6963" y="26426"/>
                  </a:lnTo>
                  <a:lnTo>
                    <a:pt x="6963" y="28746"/>
                  </a:lnTo>
                  <a:lnTo>
                    <a:pt x="6917" y="28758"/>
                  </a:lnTo>
                  <a:lnTo>
                    <a:pt x="6883" y="28769"/>
                  </a:lnTo>
                  <a:lnTo>
                    <a:pt x="6849" y="28792"/>
                  </a:lnTo>
                  <a:lnTo>
                    <a:pt x="6826" y="28815"/>
                  </a:lnTo>
                  <a:lnTo>
                    <a:pt x="6792" y="28849"/>
                  </a:lnTo>
                  <a:lnTo>
                    <a:pt x="6781" y="28883"/>
                  </a:lnTo>
                  <a:lnTo>
                    <a:pt x="6769" y="28928"/>
                  </a:lnTo>
                  <a:lnTo>
                    <a:pt x="6769" y="28963"/>
                  </a:lnTo>
                  <a:lnTo>
                    <a:pt x="6769" y="29008"/>
                  </a:lnTo>
                  <a:lnTo>
                    <a:pt x="6781" y="29054"/>
                  </a:lnTo>
                  <a:lnTo>
                    <a:pt x="5984" y="29509"/>
                  </a:lnTo>
                  <a:lnTo>
                    <a:pt x="6075" y="29509"/>
                  </a:lnTo>
                  <a:lnTo>
                    <a:pt x="6803" y="29088"/>
                  </a:lnTo>
                  <a:lnTo>
                    <a:pt x="6837" y="29133"/>
                  </a:lnTo>
                  <a:lnTo>
                    <a:pt x="6883" y="29167"/>
                  </a:lnTo>
                  <a:lnTo>
                    <a:pt x="6928" y="29179"/>
                  </a:lnTo>
                  <a:lnTo>
                    <a:pt x="6985" y="29190"/>
                  </a:lnTo>
                  <a:lnTo>
                    <a:pt x="7031" y="29179"/>
                  </a:lnTo>
                  <a:lnTo>
                    <a:pt x="7065" y="29167"/>
                  </a:lnTo>
                  <a:lnTo>
                    <a:pt x="7110" y="29156"/>
                  </a:lnTo>
                  <a:lnTo>
                    <a:pt x="7145" y="29122"/>
                  </a:lnTo>
                  <a:lnTo>
                    <a:pt x="7167" y="29088"/>
                  </a:lnTo>
                  <a:lnTo>
                    <a:pt x="7190" y="29054"/>
                  </a:lnTo>
                  <a:lnTo>
                    <a:pt x="7201" y="29008"/>
                  </a:lnTo>
                  <a:lnTo>
                    <a:pt x="7201" y="28963"/>
                  </a:lnTo>
                  <a:lnTo>
                    <a:pt x="7201" y="28928"/>
                  </a:lnTo>
                  <a:lnTo>
                    <a:pt x="7190" y="28883"/>
                  </a:lnTo>
                  <a:lnTo>
                    <a:pt x="7167" y="28849"/>
                  </a:lnTo>
                  <a:lnTo>
                    <a:pt x="7145" y="28826"/>
                  </a:lnTo>
                  <a:lnTo>
                    <a:pt x="7122" y="28792"/>
                  </a:lnTo>
                  <a:lnTo>
                    <a:pt x="7088" y="28769"/>
                  </a:lnTo>
                  <a:lnTo>
                    <a:pt x="7054" y="28758"/>
                  </a:lnTo>
                  <a:lnTo>
                    <a:pt x="7008" y="28746"/>
                  </a:lnTo>
                  <a:lnTo>
                    <a:pt x="7008" y="26426"/>
                  </a:lnTo>
                  <a:lnTo>
                    <a:pt x="7054" y="26415"/>
                  </a:lnTo>
                  <a:lnTo>
                    <a:pt x="7088" y="26403"/>
                  </a:lnTo>
                  <a:lnTo>
                    <a:pt x="7122" y="26380"/>
                  </a:lnTo>
                  <a:lnTo>
                    <a:pt x="7145" y="26358"/>
                  </a:lnTo>
                  <a:lnTo>
                    <a:pt x="7167" y="26324"/>
                  </a:lnTo>
                  <a:lnTo>
                    <a:pt x="7190" y="26289"/>
                  </a:lnTo>
                  <a:lnTo>
                    <a:pt x="7201" y="26255"/>
                  </a:lnTo>
                  <a:lnTo>
                    <a:pt x="7201" y="26210"/>
                  </a:lnTo>
                  <a:lnTo>
                    <a:pt x="7201" y="26164"/>
                  </a:lnTo>
                  <a:lnTo>
                    <a:pt x="7190" y="26130"/>
                  </a:lnTo>
                  <a:lnTo>
                    <a:pt x="9147" y="25004"/>
                  </a:lnTo>
                  <a:lnTo>
                    <a:pt x="9181" y="25049"/>
                  </a:lnTo>
                  <a:lnTo>
                    <a:pt x="9238" y="25084"/>
                  </a:lnTo>
                  <a:lnTo>
                    <a:pt x="9295" y="25106"/>
                  </a:lnTo>
                  <a:lnTo>
                    <a:pt x="9351" y="25118"/>
                  </a:lnTo>
                  <a:lnTo>
                    <a:pt x="9420" y="25106"/>
                  </a:lnTo>
                  <a:lnTo>
                    <a:pt x="9477" y="25084"/>
                  </a:lnTo>
                  <a:lnTo>
                    <a:pt x="9522" y="25049"/>
                  </a:lnTo>
                  <a:lnTo>
                    <a:pt x="9568" y="25004"/>
                  </a:lnTo>
                  <a:lnTo>
                    <a:pt x="11570" y="26153"/>
                  </a:lnTo>
                  <a:lnTo>
                    <a:pt x="11558" y="26210"/>
                  </a:lnTo>
                  <a:lnTo>
                    <a:pt x="11558" y="26244"/>
                  </a:lnTo>
                  <a:lnTo>
                    <a:pt x="11570" y="26278"/>
                  </a:lnTo>
                  <a:lnTo>
                    <a:pt x="11604" y="26335"/>
                  </a:lnTo>
                  <a:lnTo>
                    <a:pt x="11661" y="26369"/>
                  </a:lnTo>
                  <a:lnTo>
                    <a:pt x="11695" y="26380"/>
                  </a:lnTo>
                  <a:lnTo>
                    <a:pt x="11763" y="26380"/>
                  </a:lnTo>
                  <a:lnTo>
                    <a:pt x="11786" y="26369"/>
                  </a:lnTo>
                  <a:lnTo>
                    <a:pt x="11843" y="26335"/>
                  </a:lnTo>
                  <a:lnTo>
                    <a:pt x="11877" y="26278"/>
                  </a:lnTo>
                  <a:lnTo>
                    <a:pt x="11888" y="26244"/>
                  </a:lnTo>
                  <a:lnTo>
                    <a:pt x="11888" y="26210"/>
                  </a:lnTo>
                  <a:lnTo>
                    <a:pt x="11888" y="26153"/>
                  </a:lnTo>
                  <a:lnTo>
                    <a:pt x="13913" y="24981"/>
                  </a:lnTo>
                  <a:lnTo>
                    <a:pt x="13947" y="25027"/>
                  </a:lnTo>
                  <a:lnTo>
                    <a:pt x="13993" y="25061"/>
                  </a:lnTo>
                  <a:lnTo>
                    <a:pt x="14038" y="25072"/>
                  </a:lnTo>
                  <a:lnTo>
                    <a:pt x="14095" y="25084"/>
                  </a:lnTo>
                  <a:lnTo>
                    <a:pt x="14152" y="25072"/>
                  </a:lnTo>
                  <a:lnTo>
                    <a:pt x="14197" y="25049"/>
                  </a:lnTo>
                  <a:lnTo>
                    <a:pt x="14243" y="25027"/>
                  </a:lnTo>
                  <a:lnTo>
                    <a:pt x="14277" y="24981"/>
                  </a:lnTo>
                  <a:lnTo>
                    <a:pt x="16256" y="26130"/>
                  </a:lnTo>
                  <a:lnTo>
                    <a:pt x="16245" y="26164"/>
                  </a:lnTo>
                  <a:lnTo>
                    <a:pt x="16234" y="26210"/>
                  </a:lnTo>
                  <a:lnTo>
                    <a:pt x="16245" y="26255"/>
                  </a:lnTo>
                  <a:lnTo>
                    <a:pt x="16256" y="26301"/>
                  </a:lnTo>
                  <a:lnTo>
                    <a:pt x="16279" y="26335"/>
                  </a:lnTo>
                  <a:lnTo>
                    <a:pt x="16302" y="26369"/>
                  </a:lnTo>
                  <a:lnTo>
                    <a:pt x="16336" y="26403"/>
                  </a:lnTo>
                  <a:lnTo>
                    <a:pt x="16381" y="26415"/>
                  </a:lnTo>
                  <a:lnTo>
                    <a:pt x="16416" y="26437"/>
                  </a:lnTo>
                  <a:lnTo>
                    <a:pt x="16507" y="26437"/>
                  </a:lnTo>
                  <a:lnTo>
                    <a:pt x="16552" y="26415"/>
                  </a:lnTo>
                  <a:lnTo>
                    <a:pt x="16586" y="26403"/>
                  </a:lnTo>
                  <a:lnTo>
                    <a:pt x="16620" y="26369"/>
                  </a:lnTo>
                  <a:lnTo>
                    <a:pt x="16654" y="26335"/>
                  </a:lnTo>
                  <a:lnTo>
                    <a:pt x="16677" y="26301"/>
                  </a:lnTo>
                  <a:lnTo>
                    <a:pt x="16689" y="26255"/>
                  </a:lnTo>
                  <a:lnTo>
                    <a:pt x="16689" y="26210"/>
                  </a:lnTo>
                  <a:lnTo>
                    <a:pt x="16689" y="26164"/>
                  </a:lnTo>
                  <a:lnTo>
                    <a:pt x="16677" y="26130"/>
                  </a:lnTo>
                  <a:lnTo>
                    <a:pt x="18691" y="24970"/>
                  </a:lnTo>
                  <a:lnTo>
                    <a:pt x="18713" y="24993"/>
                  </a:lnTo>
                  <a:lnTo>
                    <a:pt x="18748" y="25015"/>
                  </a:lnTo>
                  <a:lnTo>
                    <a:pt x="18793" y="25038"/>
                  </a:lnTo>
                  <a:lnTo>
                    <a:pt x="18873" y="25038"/>
                  </a:lnTo>
                  <a:lnTo>
                    <a:pt x="18907" y="25027"/>
                  </a:lnTo>
                  <a:lnTo>
                    <a:pt x="18964" y="24993"/>
                  </a:lnTo>
                  <a:lnTo>
                    <a:pt x="18998" y="24936"/>
                  </a:lnTo>
                  <a:lnTo>
                    <a:pt x="19009" y="24902"/>
                  </a:lnTo>
                  <a:lnTo>
                    <a:pt x="19009" y="24867"/>
                  </a:lnTo>
                  <a:lnTo>
                    <a:pt x="18998" y="24799"/>
                  </a:lnTo>
                  <a:lnTo>
                    <a:pt x="18964" y="24742"/>
                  </a:lnTo>
                  <a:lnTo>
                    <a:pt x="18918" y="24708"/>
                  </a:lnTo>
                  <a:lnTo>
                    <a:pt x="18861" y="24685"/>
                  </a:lnTo>
                  <a:lnTo>
                    <a:pt x="18861" y="22319"/>
                  </a:lnTo>
                  <a:lnTo>
                    <a:pt x="18895" y="22319"/>
                  </a:lnTo>
                  <a:lnTo>
                    <a:pt x="18941" y="22297"/>
                  </a:lnTo>
                  <a:lnTo>
                    <a:pt x="18975" y="22274"/>
                  </a:lnTo>
                  <a:lnTo>
                    <a:pt x="18998" y="22251"/>
                  </a:lnTo>
                  <a:lnTo>
                    <a:pt x="19021" y="22217"/>
                  </a:lnTo>
                  <a:lnTo>
                    <a:pt x="19043" y="22183"/>
                  </a:lnTo>
                  <a:lnTo>
                    <a:pt x="19055" y="22149"/>
                  </a:lnTo>
                  <a:lnTo>
                    <a:pt x="19055" y="22103"/>
                  </a:lnTo>
                  <a:lnTo>
                    <a:pt x="19055" y="22058"/>
                  </a:lnTo>
                  <a:lnTo>
                    <a:pt x="19032" y="22024"/>
                  </a:lnTo>
                  <a:lnTo>
                    <a:pt x="19021" y="21978"/>
                  </a:lnTo>
                  <a:lnTo>
                    <a:pt x="18986" y="21955"/>
                  </a:lnTo>
                  <a:lnTo>
                    <a:pt x="18952" y="21921"/>
                  </a:lnTo>
                  <a:lnTo>
                    <a:pt x="18918" y="21899"/>
                  </a:lnTo>
                  <a:lnTo>
                    <a:pt x="18884" y="21887"/>
                  </a:lnTo>
                  <a:lnTo>
                    <a:pt x="18782" y="21887"/>
                  </a:lnTo>
                  <a:lnTo>
                    <a:pt x="18725" y="21910"/>
                  </a:lnTo>
                  <a:lnTo>
                    <a:pt x="18691" y="21944"/>
                  </a:lnTo>
                  <a:lnTo>
                    <a:pt x="18657" y="21978"/>
                  </a:lnTo>
                  <a:lnTo>
                    <a:pt x="16666" y="20841"/>
                  </a:lnTo>
                  <a:lnTo>
                    <a:pt x="16677" y="20795"/>
                  </a:lnTo>
                  <a:lnTo>
                    <a:pt x="16677" y="20761"/>
                  </a:lnTo>
                  <a:lnTo>
                    <a:pt x="16677" y="20715"/>
                  </a:lnTo>
                  <a:lnTo>
                    <a:pt x="16666" y="20670"/>
                  </a:lnTo>
                  <a:lnTo>
                    <a:pt x="16643" y="20636"/>
                  </a:lnTo>
                  <a:lnTo>
                    <a:pt x="16620" y="20602"/>
                  </a:lnTo>
                  <a:lnTo>
                    <a:pt x="16586" y="20579"/>
                  </a:lnTo>
                  <a:lnTo>
                    <a:pt x="16552" y="20556"/>
                  </a:lnTo>
                  <a:lnTo>
                    <a:pt x="16507" y="20545"/>
                  </a:lnTo>
                  <a:lnTo>
                    <a:pt x="16416" y="20545"/>
                  </a:lnTo>
                  <a:lnTo>
                    <a:pt x="16381" y="20556"/>
                  </a:lnTo>
                  <a:lnTo>
                    <a:pt x="16347" y="20579"/>
                  </a:lnTo>
                  <a:lnTo>
                    <a:pt x="16313" y="20602"/>
                  </a:lnTo>
                  <a:lnTo>
                    <a:pt x="16279" y="20636"/>
                  </a:lnTo>
                  <a:lnTo>
                    <a:pt x="16268" y="20670"/>
                  </a:lnTo>
                  <a:lnTo>
                    <a:pt x="16245" y="20715"/>
                  </a:lnTo>
                  <a:lnTo>
                    <a:pt x="16245" y="20761"/>
                  </a:lnTo>
                  <a:lnTo>
                    <a:pt x="16245" y="20795"/>
                  </a:lnTo>
                  <a:lnTo>
                    <a:pt x="16256" y="20841"/>
                  </a:lnTo>
                  <a:lnTo>
                    <a:pt x="14243" y="22012"/>
                  </a:lnTo>
                  <a:lnTo>
                    <a:pt x="14209" y="21978"/>
                  </a:lnTo>
                  <a:lnTo>
                    <a:pt x="14175" y="21955"/>
                  </a:lnTo>
                  <a:lnTo>
                    <a:pt x="14140" y="21933"/>
                  </a:lnTo>
                  <a:lnTo>
                    <a:pt x="14049" y="21933"/>
                  </a:lnTo>
                  <a:lnTo>
                    <a:pt x="14015" y="21955"/>
                  </a:lnTo>
                  <a:lnTo>
                    <a:pt x="13981" y="21978"/>
                  </a:lnTo>
                  <a:lnTo>
                    <a:pt x="13947" y="22001"/>
                  </a:lnTo>
                  <a:lnTo>
                    <a:pt x="11900" y="20818"/>
                  </a:lnTo>
                  <a:lnTo>
                    <a:pt x="11911" y="20761"/>
                  </a:lnTo>
                  <a:lnTo>
                    <a:pt x="11911" y="20715"/>
                  </a:lnTo>
                  <a:lnTo>
                    <a:pt x="11900" y="20681"/>
                  </a:lnTo>
                  <a:lnTo>
                    <a:pt x="11877" y="20647"/>
                  </a:lnTo>
                  <a:lnTo>
                    <a:pt x="11854" y="20624"/>
                  </a:lnTo>
                  <a:lnTo>
                    <a:pt x="11831" y="20602"/>
                  </a:lnTo>
                  <a:lnTo>
                    <a:pt x="11797" y="20579"/>
                  </a:lnTo>
                  <a:lnTo>
                    <a:pt x="11763" y="20568"/>
                  </a:lnTo>
                  <a:lnTo>
                    <a:pt x="11683" y="20568"/>
                  </a:lnTo>
                  <a:lnTo>
                    <a:pt x="11649" y="20579"/>
                  </a:lnTo>
                  <a:lnTo>
                    <a:pt x="11615" y="20602"/>
                  </a:lnTo>
                  <a:lnTo>
                    <a:pt x="11592" y="20624"/>
                  </a:lnTo>
                  <a:lnTo>
                    <a:pt x="11570" y="20647"/>
                  </a:lnTo>
                  <a:lnTo>
                    <a:pt x="11547" y="20681"/>
                  </a:lnTo>
                  <a:lnTo>
                    <a:pt x="11536" y="20715"/>
                  </a:lnTo>
                  <a:lnTo>
                    <a:pt x="11536" y="20761"/>
                  </a:lnTo>
                  <a:lnTo>
                    <a:pt x="11547" y="20818"/>
                  </a:lnTo>
                  <a:lnTo>
                    <a:pt x="9499" y="22001"/>
                  </a:lnTo>
                  <a:lnTo>
                    <a:pt x="9477" y="21978"/>
                  </a:lnTo>
                  <a:lnTo>
                    <a:pt x="9442" y="21944"/>
                  </a:lnTo>
                  <a:lnTo>
                    <a:pt x="9397" y="21933"/>
                  </a:lnTo>
                  <a:lnTo>
                    <a:pt x="9306" y="21933"/>
                  </a:lnTo>
                  <a:lnTo>
                    <a:pt x="9272" y="21944"/>
                  </a:lnTo>
                  <a:lnTo>
                    <a:pt x="9238" y="21978"/>
                  </a:lnTo>
                  <a:lnTo>
                    <a:pt x="9204" y="22001"/>
                  </a:lnTo>
                  <a:lnTo>
                    <a:pt x="7213" y="20852"/>
                  </a:lnTo>
                  <a:lnTo>
                    <a:pt x="7236" y="20806"/>
                  </a:lnTo>
                  <a:lnTo>
                    <a:pt x="7236" y="20761"/>
                  </a:lnTo>
                  <a:lnTo>
                    <a:pt x="7236" y="20715"/>
                  </a:lnTo>
                  <a:lnTo>
                    <a:pt x="7213" y="20670"/>
                  </a:lnTo>
                  <a:lnTo>
                    <a:pt x="7201" y="20624"/>
                  </a:lnTo>
                  <a:lnTo>
                    <a:pt x="7167" y="20590"/>
                  </a:lnTo>
                  <a:lnTo>
                    <a:pt x="7133" y="20556"/>
                  </a:lnTo>
                  <a:lnTo>
                    <a:pt x="7099" y="20533"/>
                  </a:lnTo>
                  <a:lnTo>
                    <a:pt x="7054" y="20522"/>
                  </a:lnTo>
                  <a:lnTo>
                    <a:pt x="7008" y="20511"/>
                  </a:lnTo>
                  <a:lnTo>
                    <a:pt x="7008" y="18213"/>
                  </a:lnTo>
                  <a:lnTo>
                    <a:pt x="7054" y="18213"/>
                  </a:lnTo>
                  <a:lnTo>
                    <a:pt x="7088" y="18190"/>
                  </a:lnTo>
                  <a:lnTo>
                    <a:pt x="7122" y="18167"/>
                  </a:lnTo>
                  <a:lnTo>
                    <a:pt x="7145" y="18145"/>
                  </a:lnTo>
                  <a:lnTo>
                    <a:pt x="7167" y="18111"/>
                  </a:lnTo>
                  <a:lnTo>
                    <a:pt x="7190" y="18076"/>
                  </a:lnTo>
                  <a:lnTo>
                    <a:pt x="7201" y="18042"/>
                  </a:lnTo>
                  <a:lnTo>
                    <a:pt x="7201" y="17997"/>
                  </a:lnTo>
                  <a:lnTo>
                    <a:pt x="7201" y="17963"/>
                  </a:lnTo>
                  <a:lnTo>
                    <a:pt x="7190" y="17917"/>
                  </a:lnTo>
                  <a:lnTo>
                    <a:pt x="9192" y="16757"/>
                  </a:lnTo>
                  <a:lnTo>
                    <a:pt x="9226" y="16791"/>
                  </a:lnTo>
                  <a:lnTo>
                    <a:pt x="9260" y="16825"/>
                  </a:lnTo>
                  <a:lnTo>
                    <a:pt x="9306" y="16836"/>
                  </a:lnTo>
                  <a:lnTo>
                    <a:pt x="9351" y="16848"/>
                  </a:lnTo>
                  <a:lnTo>
                    <a:pt x="9397" y="16836"/>
                  </a:lnTo>
                  <a:lnTo>
                    <a:pt x="9431" y="16825"/>
                  </a:lnTo>
                  <a:lnTo>
                    <a:pt x="9465" y="16814"/>
                  </a:lnTo>
                  <a:lnTo>
                    <a:pt x="9488" y="16791"/>
                  </a:lnTo>
                  <a:lnTo>
                    <a:pt x="9511" y="16757"/>
                  </a:lnTo>
                  <a:lnTo>
                    <a:pt x="9533" y="16723"/>
                  </a:lnTo>
                  <a:lnTo>
                    <a:pt x="9545" y="16689"/>
                  </a:lnTo>
                  <a:lnTo>
                    <a:pt x="9545" y="16654"/>
                  </a:lnTo>
                  <a:lnTo>
                    <a:pt x="9533" y="16586"/>
                  </a:lnTo>
                  <a:lnTo>
                    <a:pt x="9499" y="16529"/>
                  </a:lnTo>
                  <a:lnTo>
                    <a:pt x="9442" y="16484"/>
                  </a:lnTo>
                  <a:lnTo>
                    <a:pt x="9374" y="16461"/>
                  </a:lnTo>
                  <a:lnTo>
                    <a:pt x="9374" y="14118"/>
                  </a:lnTo>
                  <a:lnTo>
                    <a:pt x="9420" y="14106"/>
                  </a:lnTo>
                  <a:lnTo>
                    <a:pt x="9454" y="14095"/>
                  </a:lnTo>
                  <a:lnTo>
                    <a:pt x="9488" y="14072"/>
                  </a:lnTo>
                  <a:lnTo>
                    <a:pt x="9522" y="14038"/>
                  </a:lnTo>
                  <a:lnTo>
                    <a:pt x="9545" y="14015"/>
                  </a:lnTo>
                  <a:lnTo>
                    <a:pt x="9556" y="13981"/>
                  </a:lnTo>
                  <a:lnTo>
                    <a:pt x="9568" y="13936"/>
                  </a:lnTo>
                  <a:lnTo>
                    <a:pt x="9579" y="13902"/>
                  </a:lnTo>
                  <a:lnTo>
                    <a:pt x="9568" y="13856"/>
                  </a:lnTo>
                  <a:lnTo>
                    <a:pt x="9556" y="13811"/>
                  </a:lnTo>
                  <a:lnTo>
                    <a:pt x="11513" y="12684"/>
                  </a:lnTo>
                  <a:lnTo>
                    <a:pt x="11547" y="12730"/>
                  </a:lnTo>
                  <a:lnTo>
                    <a:pt x="11604" y="12764"/>
                  </a:lnTo>
                  <a:lnTo>
                    <a:pt x="11661" y="12787"/>
                  </a:lnTo>
                  <a:lnTo>
                    <a:pt x="11729" y="12798"/>
                  </a:lnTo>
                  <a:lnTo>
                    <a:pt x="11786" y="12787"/>
                  </a:lnTo>
                  <a:lnTo>
                    <a:pt x="11843" y="12764"/>
                  </a:lnTo>
                  <a:lnTo>
                    <a:pt x="11900" y="12730"/>
                  </a:lnTo>
                  <a:lnTo>
                    <a:pt x="11934" y="12684"/>
                  </a:lnTo>
                  <a:lnTo>
                    <a:pt x="13913" y="13822"/>
                  </a:lnTo>
                  <a:lnTo>
                    <a:pt x="13902" y="13856"/>
                  </a:lnTo>
                  <a:lnTo>
                    <a:pt x="13890" y="13902"/>
                  </a:lnTo>
                  <a:lnTo>
                    <a:pt x="13902" y="13936"/>
                  </a:lnTo>
                  <a:lnTo>
                    <a:pt x="13913" y="13970"/>
                  </a:lnTo>
                  <a:lnTo>
                    <a:pt x="13947" y="14027"/>
                  </a:lnTo>
                  <a:lnTo>
                    <a:pt x="14004" y="14072"/>
                  </a:lnTo>
                  <a:lnTo>
                    <a:pt x="14038" y="14084"/>
                  </a:lnTo>
                  <a:lnTo>
                    <a:pt x="14072" y="14095"/>
                  </a:lnTo>
                  <a:lnTo>
                    <a:pt x="14072" y="16381"/>
                  </a:lnTo>
                  <a:lnTo>
                    <a:pt x="14027" y="16393"/>
                  </a:lnTo>
                  <a:lnTo>
                    <a:pt x="13981" y="16416"/>
                  </a:lnTo>
                  <a:lnTo>
                    <a:pt x="13936" y="16438"/>
                  </a:lnTo>
                  <a:lnTo>
                    <a:pt x="13902" y="16472"/>
                  </a:lnTo>
                  <a:lnTo>
                    <a:pt x="13867" y="16507"/>
                  </a:lnTo>
                  <a:lnTo>
                    <a:pt x="13845" y="16552"/>
                  </a:lnTo>
                  <a:lnTo>
                    <a:pt x="13833" y="16598"/>
                  </a:lnTo>
                  <a:lnTo>
                    <a:pt x="13822" y="16654"/>
                  </a:lnTo>
                  <a:lnTo>
                    <a:pt x="13833" y="16711"/>
                  </a:lnTo>
                  <a:lnTo>
                    <a:pt x="13845" y="16757"/>
                  </a:lnTo>
                  <a:lnTo>
                    <a:pt x="13867" y="16802"/>
                  </a:lnTo>
                  <a:lnTo>
                    <a:pt x="13902" y="16848"/>
                  </a:lnTo>
                  <a:lnTo>
                    <a:pt x="13947" y="16871"/>
                  </a:lnTo>
                  <a:lnTo>
                    <a:pt x="13993" y="16905"/>
                  </a:lnTo>
                  <a:lnTo>
                    <a:pt x="14038" y="16916"/>
                  </a:lnTo>
                  <a:lnTo>
                    <a:pt x="14163" y="16916"/>
                  </a:lnTo>
                  <a:lnTo>
                    <a:pt x="14220" y="16882"/>
                  </a:lnTo>
                  <a:lnTo>
                    <a:pt x="14277" y="16848"/>
                  </a:lnTo>
                  <a:lnTo>
                    <a:pt x="14322" y="16791"/>
                  </a:lnTo>
                  <a:lnTo>
                    <a:pt x="16222" y="17894"/>
                  </a:lnTo>
                  <a:lnTo>
                    <a:pt x="16199" y="17940"/>
                  </a:lnTo>
                  <a:lnTo>
                    <a:pt x="16199" y="17997"/>
                  </a:lnTo>
                  <a:lnTo>
                    <a:pt x="16199" y="18054"/>
                  </a:lnTo>
                  <a:lnTo>
                    <a:pt x="16211" y="18111"/>
                  </a:lnTo>
                  <a:lnTo>
                    <a:pt x="16245" y="18156"/>
                  </a:lnTo>
                  <a:lnTo>
                    <a:pt x="16268" y="18190"/>
                  </a:lnTo>
                  <a:lnTo>
                    <a:pt x="16313" y="18224"/>
                  </a:lnTo>
                  <a:lnTo>
                    <a:pt x="16359" y="18247"/>
                  </a:lnTo>
                  <a:lnTo>
                    <a:pt x="16404" y="18270"/>
                  </a:lnTo>
                  <a:lnTo>
                    <a:pt x="16518" y="18270"/>
                  </a:lnTo>
                  <a:lnTo>
                    <a:pt x="16575" y="18247"/>
                  </a:lnTo>
                  <a:lnTo>
                    <a:pt x="16620" y="18224"/>
                  </a:lnTo>
                  <a:lnTo>
                    <a:pt x="16654" y="18190"/>
                  </a:lnTo>
                  <a:lnTo>
                    <a:pt x="16689" y="18156"/>
                  </a:lnTo>
                  <a:lnTo>
                    <a:pt x="16711" y="18111"/>
                  </a:lnTo>
                  <a:lnTo>
                    <a:pt x="16734" y="18054"/>
                  </a:lnTo>
                  <a:lnTo>
                    <a:pt x="16734" y="17997"/>
                  </a:lnTo>
                  <a:lnTo>
                    <a:pt x="16734" y="17940"/>
                  </a:lnTo>
                  <a:lnTo>
                    <a:pt x="16711" y="17894"/>
                  </a:lnTo>
                  <a:lnTo>
                    <a:pt x="18691" y="16757"/>
                  </a:lnTo>
                  <a:lnTo>
                    <a:pt x="18713" y="16791"/>
                  </a:lnTo>
                  <a:lnTo>
                    <a:pt x="18748" y="16814"/>
                  </a:lnTo>
                  <a:lnTo>
                    <a:pt x="18793" y="16825"/>
                  </a:lnTo>
                  <a:lnTo>
                    <a:pt x="18839" y="16836"/>
                  </a:lnTo>
                  <a:lnTo>
                    <a:pt x="18873" y="16825"/>
                  </a:lnTo>
                  <a:lnTo>
                    <a:pt x="18907" y="16814"/>
                  </a:lnTo>
                  <a:lnTo>
                    <a:pt x="18964" y="16780"/>
                  </a:lnTo>
                  <a:lnTo>
                    <a:pt x="18998" y="16723"/>
                  </a:lnTo>
                  <a:lnTo>
                    <a:pt x="19009" y="16689"/>
                  </a:lnTo>
                  <a:lnTo>
                    <a:pt x="19009" y="16654"/>
                  </a:lnTo>
                  <a:lnTo>
                    <a:pt x="18998" y="16586"/>
                  </a:lnTo>
                  <a:lnTo>
                    <a:pt x="18964" y="16541"/>
                  </a:lnTo>
                  <a:lnTo>
                    <a:pt x="18918" y="16495"/>
                  </a:lnTo>
                  <a:lnTo>
                    <a:pt x="18861" y="16472"/>
                  </a:lnTo>
                  <a:lnTo>
                    <a:pt x="18861" y="14095"/>
                  </a:lnTo>
                  <a:lnTo>
                    <a:pt x="18895" y="14095"/>
                  </a:lnTo>
                  <a:lnTo>
                    <a:pt x="18930" y="14072"/>
                  </a:lnTo>
                  <a:lnTo>
                    <a:pt x="18986" y="14038"/>
                  </a:lnTo>
                  <a:lnTo>
                    <a:pt x="19032" y="13970"/>
                  </a:lnTo>
                  <a:lnTo>
                    <a:pt x="19032" y="13936"/>
                  </a:lnTo>
                  <a:lnTo>
                    <a:pt x="19043" y="13902"/>
                  </a:lnTo>
                  <a:lnTo>
                    <a:pt x="19032" y="13856"/>
                  </a:lnTo>
                  <a:lnTo>
                    <a:pt x="19032" y="13822"/>
                  </a:lnTo>
                  <a:lnTo>
                    <a:pt x="21045" y="12650"/>
                  </a:lnTo>
                  <a:lnTo>
                    <a:pt x="21079" y="12684"/>
                  </a:lnTo>
                  <a:lnTo>
                    <a:pt x="21114" y="12719"/>
                  </a:lnTo>
                  <a:lnTo>
                    <a:pt x="21159" y="12730"/>
                  </a:lnTo>
                  <a:lnTo>
                    <a:pt x="21205" y="12741"/>
                  </a:lnTo>
                  <a:lnTo>
                    <a:pt x="21239" y="12730"/>
                  </a:lnTo>
                  <a:lnTo>
                    <a:pt x="21284" y="12730"/>
                  </a:lnTo>
                  <a:lnTo>
                    <a:pt x="21307" y="12707"/>
                  </a:lnTo>
                  <a:lnTo>
                    <a:pt x="21341" y="12684"/>
                  </a:lnTo>
                  <a:lnTo>
                    <a:pt x="21364" y="12650"/>
                  </a:lnTo>
                  <a:lnTo>
                    <a:pt x="21387" y="12628"/>
                  </a:lnTo>
                  <a:lnTo>
                    <a:pt x="21398" y="12582"/>
                  </a:lnTo>
                  <a:lnTo>
                    <a:pt x="21398" y="12548"/>
                  </a:lnTo>
                  <a:lnTo>
                    <a:pt x="21387" y="12480"/>
                  </a:lnTo>
                  <a:lnTo>
                    <a:pt x="21352" y="12423"/>
                  </a:lnTo>
                  <a:lnTo>
                    <a:pt x="21296" y="12377"/>
                  </a:lnTo>
                  <a:lnTo>
                    <a:pt x="21227" y="12355"/>
                  </a:lnTo>
                  <a:lnTo>
                    <a:pt x="21227" y="10023"/>
                  </a:lnTo>
                  <a:lnTo>
                    <a:pt x="21273" y="10011"/>
                  </a:lnTo>
                  <a:lnTo>
                    <a:pt x="21307" y="9988"/>
                  </a:lnTo>
                  <a:lnTo>
                    <a:pt x="21341" y="9966"/>
                  </a:lnTo>
                  <a:lnTo>
                    <a:pt x="21375" y="9943"/>
                  </a:lnTo>
                  <a:lnTo>
                    <a:pt x="21398" y="9909"/>
                  </a:lnTo>
                  <a:lnTo>
                    <a:pt x="21421" y="9875"/>
                  </a:lnTo>
                  <a:lnTo>
                    <a:pt x="21432" y="9829"/>
                  </a:lnTo>
                  <a:lnTo>
                    <a:pt x="21432" y="9795"/>
                  </a:lnTo>
                  <a:lnTo>
                    <a:pt x="21432" y="9738"/>
                  </a:lnTo>
                  <a:lnTo>
                    <a:pt x="21421" y="9704"/>
                  </a:lnTo>
                  <a:lnTo>
                    <a:pt x="21398" y="9659"/>
                  </a:lnTo>
                  <a:lnTo>
                    <a:pt x="21364" y="9624"/>
                  </a:lnTo>
                  <a:lnTo>
                    <a:pt x="21330" y="9602"/>
                  </a:lnTo>
                  <a:lnTo>
                    <a:pt x="21296" y="9579"/>
                  </a:lnTo>
                  <a:lnTo>
                    <a:pt x="21250" y="9568"/>
                  </a:lnTo>
                  <a:lnTo>
                    <a:pt x="21205" y="9556"/>
                  </a:lnTo>
                  <a:lnTo>
                    <a:pt x="21148" y="9568"/>
                  </a:lnTo>
                  <a:lnTo>
                    <a:pt x="21091" y="9590"/>
                  </a:lnTo>
                  <a:lnTo>
                    <a:pt x="21057" y="9624"/>
                  </a:lnTo>
                  <a:lnTo>
                    <a:pt x="21011" y="9659"/>
                  </a:lnTo>
                  <a:lnTo>
                    <a:pt x="19021" y="8510"/>
                  </a:lnTo>
                  <a:lnTo>
                    <a:pt x="19032" y="8441"/>
                  </a:lnTo>
                  <a:lnTo>
                    <a:pt x="19032" y="8407"/>
                  </a:lnTo>
                  <a:lnTo>
                    <a:pt x="19021" y="8373"/>
                  </a:lnTo>
                  <a:lnTo>
                    <a:pt x="18986" y="8305"/>
                  </a:lnTo>
                  <a:lnTo>
                    <a:pt x="18930" y="8271"/>
                  </a:lnTo>
                  <a:lnTo>
                    <a:pt x="18861" y="8248"/>
                  </a:lnTo>
                  <a:lnTo>
                    <a:pt x="18861" y="5859"/>
                  </a:lnTo>
                  <a:lnTo>
                    <a:pt x="18918" y="5836"/>
                  </a:lnTo>
                  <a:lnTo>
                    <a:pt x="18975" y="5802"/>
                  </a:lnTo>
                  <a:lnTo>
                    <a:pt x="18998" y="5745"/>
                  </a:lnTo>
                  <a:lnTo>
                    <a:pt x="19009" y="5689"/>
                  </a:lnTo>
                  <a:lnTo>
                    <a:pt x="18998" y="5620"/>
                  </a:lnTo>
                  <a:lnTo>
                    <a:pt x="21034" y="4449"/>
                  </a:lnTo>
                  <a:lnTo>
                    <a:pt x="21068" y="4483"/>
                  </a:lnTo>
                  <a:lnTo>
                    <a:pt x="21102" y="4517"/>
                  </a:lnTo>
                  <a:lnTo>
                    <a:pt x="21148" y="4528"/>
                  </a:lnTo>
                  <a:lnTo>
                    <a:pt x="21205" y="4540"/>
                  </a:lnTo>
                  <a:lnTo>
                    <a:pt x="21250" y="4540"/>
                  </a:lnTo>
                  <a:lnTo>
                    <a:pt x="21284" y="4528"/>
                  </a:lnTo>
                  <a:lnTo>
                    <a:pt x="21318" y="4506"/>
                  </a:lnTo>
                  <a:lnTo>
                    <a:pt x="21352" y="4483"/>
                  </a:lnTo>
                  <a:lnTo>
                    <a:pt x="21375" y="4449"/>
                  </a:lnTo>
                  <a:lnTo>
                    <a:pt x="21387" y="4415"/>
                  </a:lnTo>
                  <a:lnTo>
                    <a:pt x="21398" y="4380"/>
                  </a:lnTo>
                  <a:lnTo>
                    <a:pt x="21409" y="4335"/>
                  </a:lnTo>
                  <a:lnTo>
                    <a:pt x="21398" y="4301"/>
                  </a:lnTo>
                  <a:lnTo>
                    <a:pt x="21398" y="4267"/>
                  </a:lnTo>
                  <a:lnTo>
                    <a:pt x="21352" y="4198"/>
                  </a:lnTo>
                  <a:lnTo>
                    <a:pt x="21296" y="4164"/>
                  </a:lnTo>
                  <a:lnTo>
                    <a:pt x="21227" y="4142"/>
                  </a:lnTo>
                  <a:lnTo>
                    <a:pt x="21227" y="1775"/>
                  </a:lnTo>
                  <a:lnTo>
                    <a:pt x="21296" y="1764"/>
                  </a:lnTo>
                  <a:lnTo>
                    <a:pt x="21352" y="1719"/>
                  </a:lnTo>
                  <a:lnTo>
                    <a:pt x="21398" y="1650"/>
                  </a:lnTo>
                  <a:lnTo>
                    <a:pt x="21409" y="1616"/>
                  </a:lnTo>
                  <a:lnTo>
                    <a:pt x="21409" y="1582"/>
                  </a:lnTo>
                  <a:lnTo>
                    <a:pt x="21409" y="1537"/>
                  </a:lnTo>
                  <a:lnTo>
                    <a:pt x="21387" y="1502"/>
                  </a:lnTo>
                  <a:lnTo>
                    <a:pt x="21375" y="1468"/>
                  </a:lnTo>
                  <a:lnTo>
                    <a:pt x="21352" y="1434"/>
                  </a:lnTo>
                  <a:lnTo>
                    <a:pt x="21318" y="1411"/>
                  </a:lnTo>
                  <a:lnTo>
                    <a:pt x="21284" y="1389"/>
                  </a:lnTo>
                  <a:lnTo>
                    <a:pt x="21250" y="1377"/>
                  </a:lnTo>
                  <a:lnTo>
                    <a:pt x="21159" y="1377"/>
                  </a:lnTo>
                  <a:lnTo>
                    <a:pt x="21114" y="1400"/>
                  </a:lnTo>
                  <a:lnTo>
                    <a:pt x="21068" y="1423"/>
                  </a:lnTo>
                  <a:lnTo>
                    <a:pt x="21034" y="1457"/>
                  </a:lnTo>
                  <a:lnTo>
                    <a:pt x="19021" y="297"/>
                  </a:lnTo>
                  <a:lnTo>
                    <a:pt x="19032" y="228"/>
                  </a:lnTo>
                  <a:lnTo>
                    <a:pt x="19032" y="194"/>
                  </a:lnTo>
                  <a:lnTo>
                    <a:pt x="19021" y="160"/>
                  </a:lnTo>
                  <a:lnTo>
                    <a:pt x="18998" y="126"/>
                  </a:lnTo>
                  <a:lnTo>
                    <a:pt x="18975" y="92"/>
                  </a:lnTo>
                  <a:lnTo>
                    <a:pt x="18941" y="69"/>
                  </a:lnTo>
                  <a:lnTo>
                    <a:pt x="18907" y="46"/>
                  </a:lnTo>
                  <a:lnTo>
                    <a:pt x="18873" y="35"/>
                  </a:lnTo>
                  <a:lnTo>
                    <a:pt x="18793" y="35"/>
                  </a:lnTo>
                  <a:lnTo>
                    <a:pt x="18759" y="46"/>
                  </a:lnTo>
                  <a:lnTo>
                    <a:pt x="18725" y="69"/>
                  </a:lnTo>
                  <a:lnTo>
                    <a:pt x="18691" y="92"/>
                  </a:lnTo>
                  <a:lnTo>
                    <a:pt x="18668" y="126"/>
                  </a:lnTo>
                  <a:lnTo>
                    <a:pt x="18645" y="160"/>
                  </a:lnTo>
                  <a:lnTo>
                    <a:pt x="18634" y="194"/>
                  </a:lnTo>
                  <a:lnTo>
                    <a:pt x="18634" y="228"/>
                  </a:lnTo>
                  <a:lnTo>
                    <a:pt x="18645" y="297"/>
                  </a:lnTo>
                  <a:lnTo>
                    <a:pt x="16632" y="1468"/>
                  </a:lnTo>
                  <a:lnTo>
                    <a:pt x="16598" y="1434"/>
                  </a:lnTo>
                  <a:lnTo>
                    <a:pt x="16563" y="1400"/>
                  </a:lnTo>
                  <a:lnTo>
                    <a:pt x="16518" y="1389"/>
                  </a:lnTo>
                  <a:lnTo>
                    <a:pt x="16461" y="1377"/>
                  </a:lnTo>
                  <a:lnTo>
                    <a:pt x="16427" y="1389"/>
                  </a:lnTo>
                  <a:lnTo>
                    <a:pt x="16381" y="1400"/>
                  </a:lnTo>
                  <a:lnTo>
                    <a:pt x="16359" y="1411"/>
                  </a:lnTo>
                  <a:lnTo>
                    <a:pt x="16325" y="1434"/>
                  </a:lnTo>
                  <a:lnTo>
                    <a:pt x="16302" y="1468"/>
                  </a:lnTo>
                  <a:lnTo>
                    <a:pt x="16279" y="1502"/>
                  </a:lnTo>
                  <a:lnTo>
                    <a:pt x="16268" y="1537"/>
                  </a:lnTo>
                  <a:lnTo>
                    <a:pt x="16268" y="1582"/>
                  </a:lnTo>
                  <a:lnTo>
                    <a:pt x="16268" y="1616"/>
                  </a:lnTo>
                  <a:lnTo>
                    <a:pt x="16279" y="1650"/>
                  </a:lnTo>
                  <a:lnTo>
                    <a:pt x="16313" y="1719"/>
                  </a:lnTo>
                  <a:lnTo>
                    <a:pt x="16370" y="1753"/>
                  </a:lnTo>
                  <a:lnTo>
                    <a:pt x="16404" y="1764"/>
                  </a:lnTo>
                  <a:lnTo>
                    <a:pt x="16450" y="1775"/>
                  </a:lnTo>
                  <a:lnTo>
                    <a:pt x="16450" y="4096"/>
                  </a:lnTo>
                  <a:lnTo>
                    <a:pt x="16404" y="4107"/>
                  </a:lnTo>
                  <a:lnTo>
                    <a:pt x="16359" y="4130"/>
                  </a:lnTo>
                  <a:lnTo>
                    <a:pt x="16325" y="4153"/>
                  </a:lnTo>
                  <a:lnTo>
                    <a:pt x="16290" y="4176"/>
                  </a:lnTo>
                  <a:lnTo>
                    <a:pt x="16268" y="4210"/>
                  </a:lnTo>
                  <a:lnTo>
                    <a:pt x="16245" y="4244"/>
                  </a:lnTo>
                  <a:lnTo>
                    <a:pt x="16234" y="4289"/>
                  </a:lnTo>
                  <a:lnTo>
                    <a:pt x="16222" y="4335"/>
                  </a:lnTo>
                  <a:lnTo>
                    <a:pt x="16234" y="4380"/>
                  </a:lnTo>
                  <a:lnTo>
                    <a:pt x="16245" y="4426"/>
                  </a:lnTo>
                  <a:lnTo>
                    <a:pt x="14300" y="5552"/>
                  </a:lnTo>
                  <a:lnTo>
                    <a:pt x="14266" y="5507"/>
                  </a:lnTo>
                  <a:lnTo>
                    <a:pt x="14209" y="5472"/>
                  </a:lnTo>
                  <a:lnTo>
                    <a:pt x="14152" y="5450"/>
                  </a:lnTo>
                  <a:lnTo>
                    <a:pt x="14095" y="5438"/>
                  </a:lnTo>
                  <a:lnTo>
                    <a:pt x="14038" y="5450"/>
                  </a:lnTo>
                  <a:lnTo>
                    <a:pt x="13981" y="5472"/>
                  </a:lnTo>
                  <a:lnTo>
                    <a:pt x="13924" y="5507"/>
                  </a:lnTo>
                  <a:lnTo>
                    <a:pt x="13890" y="5541"/>
                  </a:lnTo>
                  <a:lnTo>
                    <a:pt x="11934" y="4415"/>
                  </a:lnTo>
                  <a:lnTo>
                    <a:pt x="11945" y="4380"/>
                  </a:lnTo>
                  <a:lnTo>
                    <a:pt x="11956" y="4335"/>
                  </a:lnTo>
                  <a:lnTo>
                    <a:pt x="11945" y="4289"/>
                  </a:lnTo>
                  <a:lnTo>
                    <a:pt x="11934" y="4244"/>
                  </a:lnTo>
                  <a:lnTo>
                    <a:pt x="11911" y="4210"/>
                  </a:lnTo>
                  <a:lnTo>
                    <a:pt x="11888" y="4176"/>
                  </a:lnTo>
                  <a:lnTo>
                    <a:pt x="11854" y="4153"/>
                  </a:lnTo>
                  <a:lnTo>
                    <a:pt x="11809" y="4130"/>
                  </a:lnTo>
                  <a:lnTo>
                    <a:pt x="11774" y="4119"/>
                  </a:lnTo>
                  <a:lnTo>
                    <a:pt x="11729" y="4107"/>
                  </a:lnTo>
                  <a:lnTo>
                    <a:pt x="11683" y="4119"/>
                  </a:lnTo>
                  <a:lnTo>
                    <a:pt x="11638" y="4130"/>
                  </a:lnTo>
                  <a:lnTo>
                    <a:pt x="11592" y="4153"/>
                  </a:lnTo>
                  <a:lnTo>
                    <a:pt x="11558" y="4176"/>
                  </a:lnTo>
                  <a:lnTo>
                    <a:pt x="11536" y="4210"/>
                  </a:lnTo>
                  <a:lnTo>
                    <a:pt x="11513" y="4244"/>
                  </a:lnTo>
                  <a:lnTo>
                    <a:pt x="11501" y="4289"/>
                  </a:lnTo>
                  <a:lnTo>
                    <a:pt x="11501" y="4335"/>
                  </a:lnTo>
                  <a:lnTo>
                    <a:pt x="11501" y="4380"/>
                  </a:lnTo>
                  <a:lnTo>
                    <a:pt x="11513" y="4415"/>
                  </a:lnTo>
                  <a:lnTo>
                    <a:pt x="9511" y="5575"/>
                  </a:lnTo>
                  <a:lnTo>
                    <a:pt x="9477" y="5541"/>
                  </a:lnTo>
                  <a:lnTo>
                    <a:pt x="9442" y="5518"/>
                  </a:lnTo>
                  <a:lnTo>
                    <a:pt x="9397" y="5507"/>
                  </a:lnTo>
                  <a:lnTo>
                    <a:pt x="9351" y="5495"/>
                  </a:lnTo>
                  <a:lnTo>
                    <a:pt x="9306" y="5507"/>
                  </a:lnTo>
                  <a:lnTo>
                    <a:pt x="9272" y="5518"/>
                  </a:lnTo>
                  <a:lnTo>
                    <a:pt x="9226" y="5541"/>
                  </a:lnTo>
                  <a:lnTo>
                    <a:pt x="9204" y="5575"/>
                  </a:lnTo>
                  <a:lnTo>
                    <a:pt x="7201" y="4426"/>
                  </a:lnTo>
                  <a:lnTo>
                    <a:pt x="7224" y="4380"/>
                  </a:lnTo>
                  <a:lnTo>
                    <a:pt x="7224" y="4335"/>
                  </a:lnTo>
                  <a:lnTo>
                    <a:pt x="7224" y="4289"/>
                  </a:lnTo>
                  <a:lnTo>
                    <a:pt x="7201" y="4244"/>
                  </a:lnTo>
                  <a:lnTo>
                    <a:pt x="7190" y="4210"/>
                  </a:lnTo>
                  <a:lnTo>
                    <a:pt x="7156" y="4176"/>
                  </a:lnTo>
                  <a:lnTo>
                    <a:pt x="7133" y="4153"/>
                  </a:lnTo>
                  <a:lnTo>
                    <a:pt x="7088" y="4130"/>
                  </a:lnTo>
                  <a:lnTo>
                    <a:pt x="7054" y="4107"/>
                  </a:lnTo>
                  <a:lnTo>
                    <a:pt x="7008" y="4096"/>
                  </a:lnTo>
                  <a:lnTo>
                    <a:pt x="7008" y="1764"/>
                  </a:lnTo>
                  <a:lnTo>
                    <a:pt x="7076" y="1753"/>
                  </a:lnTo>
                  <a:lnTo>
                    <a:pt x="7122" y="1707"/>
                  </a:lnTo>
                  <a:lnTo>
                    <a:pt x="7167" y="1650"/>
                  </a:lnTo>
                  <a:lnTo>
                    <a:pt x="7179" y="1582"/>
                  </a:lnTo>
                  <a:lnTo>
                    <a:pt x="7167" y="1537"/>
                  </a:lnTo>
                  <a:lnTo>
                    <a:pt x="7156" y="1502"/>
                  </a:lnTo>
                  <a:lnTo>
                    <a:pt x="7145" y="1468"/>
                  </a:lnTo>
                  <a:lnTo>
                    <a:pt x="7122" y="1446"/>
                  </a:lnTo>
                  <a:lnTo>
                    <a:pt x="7088" y="1423"/>
                  </a:lnTo>
                  <a:lnTo>
                    <a:pt x="7054" y="1400"/>
                  </a:lnTo>
                  <a:lnTo>
                    <a:pt x="7019" y="1389"/>
                  </a:lnTo>
                  <a:lnTo>
                    <a:pt x="6985" y="1389"/>
                  </a:lnTo>
                  <a:lnTo>
                    <a:pt x="6940" y="1400"/>
                  </a:lnTo>
                  <a:lnTo>
                    <a:pt x="6894" y="1411"/>
                  </a:lnTo>
                  <a:lnTo>
                    <a:pt x="6860" y="1434"/>
                  </a:lnTo>
                  <a:lnTo>
                    <a:pt x="6826" y="1468"/>
                  </a:lnTo>
                  <a:lnTo>
                    <a:pt x="4835" y="319"/>
                  </a:lnTo>
                  <a:lnTo>
                    <a:pt x="4847" y="274"/>
                  </a:lnTo>
                  <a:lnTo>
                    <a:pt x="4847" y="228"/>
                  </a:lnTo>
                  <a:lnTo>
                    <a:pt x="4847" y="183"/>
                  </a:lnTo>
                  <a:lnTo>
                    <a:pt x="4835" y="137"/>
                  </a:lnTo>
                  <a:lnTo>
                    <a:pt x="4813" y="103"/>
                  </a:lnTo>
                  <a:lnTo>
                    <a:pt x="4779" y="69"/>
                  </a:lnTo>
                  <a:lnTo>
                    <a:pt x="4744" y="35"/>
                  </a:lnTo>
                  <a:lnTo>
                    <a:pt x="4710" y="12"/>
                  </a:lnTo>
                  <a:lnTo>
                    <a:pt x="4665" y="1"/>
                  </a:lnTo>
                  <a:lnTo>
                    <a:pt x="4562" y="1"/>
                  </a:lnTo>
                  <a:lnTo>
                    <a:pt x="4517" y="12"/>
                  </a:lnTo>
                  <a:lnTo>
                    <a:pt x="4483" y="35"/>
                  </a:lnTo>
                  <a:lnTo>
                    <a:pt x="4449" y="69"/>
                  </a:lnTo>
                  <a:lnTo>
                    <a:pt x="4415" y="103"/>
                  </a:lnTo>
                  <a:lnTo>
                    <a:pt x="4392" y="137"/>
                  </a:lnTo>
                  <a:lnTo>
                    <a:pt x="4380" y="183"/>
                  </a:lnTo>
                  <a:lnTo>
                    <a:pt x="4380" y="228"/>
                  </a:lnTo>
                  <a:lnTo>
                    <a:pt x="4380" y="274"/>
                  </a:lnTo>
                  <a:lnTo>
                    <a:pt x="4392" y="319"/>
                  </a:lnTo>
                  <a:lnTo>
                    <a:pt x="2447" y="1434"/>
                  </a:lnTo>
                  <a:lnTo>
                    <a:pt x="2412" y="1389"/>
                  </a:lnTo>
                  <a:lnTo>
                    <a:pt x="2367" y="1355"/>
                  </a:lnTo>
                  <a:lnTo>
                    <a:pt x="2310" y="1332"/>
                  </a:lnTo>
                  <a:lnTo>
                    <a:pt x="2185" y="1332"/>
                  </a:lnTo>
                  <a:lnTo>
                    <a:pt x="2128" y="1355"/>
                  </a:lnTo>
                  <a:lnTo>
                    <a:pt x="2071" y="1389"/>
                  </a:lnTo>
                  <a:lnTo>
                    <a:pt x="2037" y="1434"/>
                  </a:lnTo>
                  <a:lnTo>
                    <a:pt x="115" y="331"/>
                  </a:lnTo>
                  <a:lnTo>
                    <a:pt x="137" y="285"/>
                  </a:lnTo>
                  <a:lnTo>
                    <a:pt x="137" y="228"/>
                  </a:lnTo>
                  <a:lnTo>
                    <a:pt x="126" y="160"/>
                  </a:lnTo>
                  <a:lnTo>
                    <a:pt x="103" y="92"/>
                  </a:lnTo>
                  <a:lnTo>
                    <a:pt x="58" y="4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5917401" y="2488331"/>
              <a:ext cx="543002" cy="612081"/>
            </a:xfrm>
            <a:custGeom>
              <a:avLst/>
              <a:gdLst/>
              <a:ahLst/>
              <a:cxnLst/>
              <a:rect l="l" t="t" r="r" b="b"/>
              <a:pathLst>
                <a:path w="5188" h="5848" extrusionOk="0">
                  <a:moveTo>
                    <a:pt x="2765" y="296"/>
                  </a:moveTo>
                  <a:lnTo>
                    <a:pt x="4767" y="1457"/>
                  </a:lnTo>
                  <a:lnTo>
                    <a:pt x="4756" y="1502"/>
                  </a:lnTo>
                  <a:lnTo>
                    <a:pt x="4756" y="1548"/>
                  </a:lnTo>
                  <a:lnTo>
                    <a:pt x="4756" y="1582"/>
                  </a:lnTo>
                  <a:lnTo>
                    <a:pt x="4767" y="1627"/>
                  </a:lnTo>
                  <a:lnTo>
                    <a:pt x="4778" y="1661"/>
                  </a:lnTo>
                  <a:lnTo>
                    <a:pt x="4812" y="1695"/>
                  </a:lnTo>
                  <a:lnTo>
                    <a:pt x="4835" y="1718"/>
                  </a:lnTo>
                  <a:lnTo>
                    <a:pt x="4869" y="1741"/>
                  </a:lnTo>
                  <a:lnTo>
                    <a:pt x="4903" y="1752"/>
                  </a:lnTo>
                  <a:lnTo>
                    <a:pt x="4949" y="1764"/>
                  </a:lnTo>
                  <a:lnTo>
                    <a:pt x="4949" y="4096"/>
                  </a:lnTo>
                  <a:lnTo>
                    <a:pt x="4915" y="4107"/>
                  </a:lnTo>
                  <a:lnTo>
                    <a:pt x="4869" y="4118"/>
                  </a:lnTo>
                  <a:lnTo>
                    <a:pt x="4812" y="4164"/>
                  </a:lnTo>
                  <a:lnTo>
                    <a:pt x="4790" y="4187"/>
                  </a:lnTo>
                  <a:lnTo>
                    <a:pt x="4778" y="4221"/>
                  </a:lnTo>
                  <a:lnTo>
                    <a:pt x="4767" y="4266"/>
                  </a:lnTo>
                  <a:lnTo>
                    <a:pt x="4756" y="4300"/>
                  </a:lnTo>
                  <a:lnTo>
                    <a:pt x="4767" y="4335"/>
                  </a:lnTo>
                  <a:lnTo>
                    <a:pt x="4778" y="4380"/>
                  </a:lnTo>
                  <a:lnTo>
                    <a:pt x="2765" y="5529"/>
                  </a:lnTo>
                  <a:lnTo>
                    <a:pt x="2731" y="5495"/>
                  </a:lnTo>
                  <a:lnTo>
                    <a:pt x="2697" y="5472"/>
                  </a:lnTo>
                  <a:lnTo>
                    <a:pt x="2651" y="5449"/>
                  </a:lnTo>
                  <a:lnTo>
                    <a:pt x="2549" y="5449"/>
                  </a:lnTo>
                  <a:lnTo>
                    <a:pt x="2503" y="5472"/>
                  </a:lnTo>
                  <a:lnTo>
                    <a:pt x="2469" y="5495"/>
                  </a:lnTo>
                  <a:lnTo>
                    <a:pt x="2435" y="5529"/>
                  </a:lnTo>
                  <a:lnTo>
                    <a:pt x="433" y="4380"/>
                  </a:lnTo>
                  <a:lnTo>
                    <a:pt x="433" y="4335"/>
                  </a:lnTo>
                  <a:lnTo>
                    <a:pt x="444" y="4300"/>
                  </a:lnTo>
                  <a:lnTo>
                    <a:pt x="433" y="4266"/>
                  </a:lnTo>
                  <a:lnTo>
                    <a:pt x="421" y="4221"/>
                  </a:lnTo>
                  <a:lnTo>
                    <a:pt x="410" y="4187"/>
                  </a:lnTo>
                  <a:lnTo>
                    <a:pt x="387" y="4153"/>
                  </a:lnTo>
                  <a:lnTo>
                    <a:pt x="330" y="4107"/>
                  </a:lnTo>
                  <a:lnTo>
                    <a:pt x="296" y="4096"/>
                  </a:lnTo>
                  <a:lnTo>
                    <a:pt x="251" y="4084"/>
                  </a:lnTo>
                  <a:lnTo>
                    <a:pt x="251" y="1718"/>
                  </a:lnTo>
                  <a:lnTo>
                    <a:pt x="308" y="1695"/>
                  </a:lnTo>
                  <a:lnTo>
                    <a:pt x="353" y="1661"/>
                  </a:lnTo>
                  <a:lnTo>
                    <a:pt x="387" y="1604"/>
                  </a:lnTo>
                  <a:lnTo>
                    <a:pt x="399" y="1548"/>
                  </a:lnTo>
                  <a:lnTo>
                    <a:pt x="387" y="1491"/>
                  </a:lnTo>
                  <a:lnTo>
                    <a:pt x="2435" y="308"/>
                  </a:lnTo>
                  <a:lnTo>
                    <a:pt x="2469" y="342"/>
                  </a:lnTo>
                  <a:lnTo>
                    <a:pt x="2503" y="365"/>
                  </a:lnTo>
                  <a:lnTo>
                    <a:pt x="2549" y="387"/>
                  </a:lnTo>
                  <a:lnTo>
                    <a:pt x="2651" y="387"/>
                  </a:lnTo>
                  <a:lnTo>
                    <a:pt x="2697" y="365"/>
                  </a:lnTo>
                  <a:lnTo>
                    <a:pt x="2731" y="342"/>
                  </a:lnTo>
                  <a:lnTo>
                    <a:pt x="2765" y="296"/>
                  </a:lnTo>
                  <a:close/>
                  <a:moveTo>
                    <a:pt x="2560" y="1"/>
                  </a:moveTo>
                  <a:lnTo>
                    <a:pt x="2526" y="12"/>
                  </a:lnTo>
                  <a:lnTo>
                    <a:pt x="2492" y="35"/>
                  </a:lnTo>
                  <a:lnTo>
                    <a:pt x="2458" y="57"/>
                  </a:lnTo>
                  <a:lnTo>
                    <a:pt x="2435" y="92"/>
                  </a:lnTo>
                  <a:lnTo>
                    <a:pt x="2424" y="126"/>
                  </a:lnTo>
                  <a:lnTo>
                    <a:pt x="2412" y="160"/>
                  </a:lnTo>
                  <a:lnTo>
                    <a:pt x="2401" y="194"/>
                  </a:lnTo>
                  <a:lnTo>
                    <a:pt x="2412" y="262"/>
                  </a:lnTo>
                  <a:lnTo>
                    <a:pt x="365" y="1445"/>
                  </a:lnTo>
                  <a:lnTo>
                    <a:pt x="342" y="1411"/>
                  </a:lnTo>
                  <a:lnTo>
                    <a:pt x="308" y="1388"/>
                  </a:lnTo>
                  <a:lnTo>
                    <a:pt x="262" y="1377"/>
                  </a:lnTo>
                  <a:lnTo>
                    <a:pt x="217" y="1366"/>
                  </a:lnTo>
                  <a:lnTo>
                    <a:pt x="183" y="1377"/>
                  </a:lnTo>
                  <a:lnTo>
                    <a:pt x="148" y="1377"/>
                  </a:lnTo>
                  <a:lnTo>
                    <a:pt x="92" y="1422"/>
                  </a:lnTo>
                  <a:lnTo>
                    <a:pt x="57" y="1479"/>
                  </a:lnTo>
                  <a:lnTo>
                    <a:pt x="46" y="1513"/>
                  </a:lnTo>
                  <a:lnTo>
                    <a:pt x="46" y="1548"/>
                  </a:lnTo>
                  <a:lnTo>
                    <a:pt x="57" y="1616"/>
                  </a:lnTo>
                  <a:lnTo>
                    <a:pt x="92" y="1661"/>
                  </a:lnTo>
                  <a:lnTo>
                    <a:pt x="148" y="1707"/>
                  </a:lnTo>
                  <a:lnTo>
                    <a:pt x="205" y="1718"/>
                  </a:lnTo>
                  <a:lnTo>
                    <a:pt x="205" y="4084"/>
                  </a:lnTo>
                  <a:lnTo>
                    <a:pt x="160" y="4096"/>
                  </a:lnTo>
                  <a:lnTo>
                    <a:pt x="126" y="4107"/>
                  </a:lnTo>
                  <a:lnTo>
                    <a:pt x="92" y="4130"/>
                  </a:lnTo>
                  <a:lnTo>
                    <a:pt x="57" y="4153"/>
                  </a:lnTo>
                  <a:lnTo>
                    <a:pt x="35" y="4187"/>
                  </a:lnTo>
                  <a:lnTo>
                    <a:pt x="12" y="4221"/>
                  </a:lnTo>
                  <a:lnTo>
                    <a:pt x="1" y="4255"/>
                  </a:lnTo>
                  <a:lnTo>
                    <a:pt x="1" y="4300"/>
                  </a:lnTo>
                  <a:lnTo>
                    <a:pt x="1" y="4346"/>
                  </a:lnTo>
                  <a:lnTo>
                    <a:pt x="23" y="4391"/>
                  </a:lnTo>
                  <a:lnTo>
                    <a:pt x="35" y="4426"/>
                  </a:lnTo>
                  <a:lnTo>
                    <a:pt x="69" y="4460"/>
                  </a:lnTo>
                  <a:lnTo>
                    <a:pt x="103" y="4482"/>
                  </a:lnTo>
                  <a:lnTo>
                    <a:pt x="137" y="4505"/>
                  </a:lnTo>
                  <a:lnTo>
                    <a:pt x="171" y="4517"/>
                  </a:lnTo>
                  <a:lnTo>
                    <a:pt x="217" y="4528"/>
                  </a:lnTo>
                  <a:lnTo>
                    <a:pt x="274" y="4517"/>
                  </a:lnTo>
                  <a:lnTo>
                    <a:pt x="330" y="4494"/>
                  </a:lnTo>
                  <a:lnTo>
                    <a:pt x="376" y="4460"/>
                  </a:lnTo>
                  <a:lnTo>
                    <a:pt x="410" y="4414"/>
                  </a:lnTo>
                  <a:lnTo>
                    <a:pt x="2412" y="5574"/>
                  </a:lnTo>
                  <a:lnTo>
                    <a:pt x="2401" y="5609"/>
                  </a:lnTo>
                  <a:lnTo>
                    <a:pt x="2401" y="5654"/>
                  </a:lnTo>
                  <a:lnTo>
                    <a:pt x="2401" y="5688"/>
                  </a:lnTo>
                  <a:lnTo>
                    <a:pt x="2412" y="5734"/>
                  </a:lnTo>
                  <a:lnTo>
                    <a:pt x="2435" y="5768"/>
                  </a:lnTo>
                  <a:lnTo>
                    <a:pt x="2458" y="5791"/>
                  </a:lnTo>
                  <a:lnTo>
                    <a:pt x="2480" y="5813"/>
                  </a:lnTo>
                  <a:lnTo>
                    <a:pt x="2526" y="5836"/>
                  </a:lnTo>
                  <a:lnTo>
                    <a:pt x="2560" y="5847"/>
                  </a:lnTo>
                  <a:lnTo>
                    <a:pt x="2640" y="5847"/>
                  </a:lnTo>
                  <a:lnTo>
                    <a:pt x="2674" y="5836"/>
                  </a:lnTo>
                  <a:lnTo>
                    <a:pt x="2708" y="5813"/>
                  </a:lnTo>
                  <a:lnTo>
                    <a:pt x="2742" y="5791"/>
                  </a:lnTo>
                  <a:lnTo>
                    <a:pt x="2765" y="5768"/>
                  </a:lnTo>
                  <a:lnTo>
                    <a:pt x="2788" y="5734"/>
                  </a:lnTo>
                  <a:lnTo>
                    <a:pt x="2799" y="5688"/>
                  </a:lnTo>
                  <a:lnTo>
                    <a:pt x="2799" y="5654"/>
                  </a:lnTo>
                  <a:lnTo>
                    <a:pt x="2799" y="5609"/>
                  </a:lnTo>
                  <a:lnTo>
                    <a:pt x="2788" y="5574"/>
                  </a:lnTo>
                  <a:lnTo>
                    <a:pt x="4790" y="4414"/>
                  </a:lnTo>
                  <a:lnTo>
                    <a:pt x="4824" y="4460"/>
                  </a:lnTo>
                  <a:lnTo>
                    <a:pt x="4869" y="4482"/>
                  </a:lnTo>
                  <a:lnTo>
                    <a:pt x="4915" y="4505"/>
                  </a:lnTo>
                  <a:lnTo>
                    <a:pt x="4972" y="4517"/>
                  </a:lnTo>
                  <a:lnTo>
                    <a:pt x="5017" y="4505"/>
                  </a:lnTo>
                  <a:lnTo>
                    <a:pt x="5051" y="4494"/>
                  </a:lnTo>
                  <a:lnTo>
                    <a:pt x="5085" y="4471"/>
                  </a:lnTo>
                  <a:lnTo>
                    <a:pt x="5120" y="4448"/>
                  </a:lnTo>
                  <a:lnTo>
                    <a:pt x="5142" y="4414"/>
                  </a:lnTo>
                  <a:lnTo>
                    <a:pt x="5165" y="4380"/>
                  </a:lnTo>
                  <a:lnTo>
                    <a:pt x="5176" y="4346"/>
                  </a:lnTo>
                  <a:lnTo>
                    <a:pt x="5176" y="4300"/>
                  </a:lnTo>
                  <a:lnTo>
                    <a:pt x="5176" y="4266"/>
                  </a:lnTo>
                  <a:lnTo>
                    <a:pt x="5165" y="4221"/>
                  </a:lnTo>
                  <a:lnTo>
                    <a:pt x="5154" y="4187"/>
                  </a:lnTo>
                  <a:lnTo>
                    <a:pt x="5131" y="4164"/>
                  </a:lnTo>
                  <a:lnTo>
                    <a:pt x="5063" y="4118"/>
                  </a:lnTo>
                  <a:lnTo>
                    <a:pt x="5029" y="4107"/>
                  </a:lnTo>
                  <a:lnTo>
                    <a:pt x="4994" y="4096"/>
                  </a:lnTo>
                  <a:lnTo>
                    <a:pt x="4994" y="1764"/>
                  </a:lnTo>
                  <a:lnTo>
                    <a:pt x="5029" y="1752"/>
                  </a:lnTo>
                  <a:lnTo>
                    <a:pt x="5074" y="1741"/>
                  </a:lnTo>
                  <a:lnTo>
                    <a:pt x="5108" y="1718"/>
                  </a:lnTo>
                  <a:lnTo>
                    <a:pt x="5131" y="1695"/>
                  </a:lnTo>
                  <a:lnTo>
                    <a:pt x="5154" y="1661"/>
                  </a:lnTo>
                  <a:lnTo>
                    <a:pt x="5176" y="1627"/>
                  </a:lnTo>
                  <a:lnTo>
                    <a:pt x="5188" y="1582"/>
                  </a:lnTo>
                  <a:lnTo>
                    <a:pt x="5188" y="1548"/>
                  </a:lnTo>
                  <a:lnTo>
                    <a:pt x="5188" y="1502"/>
                  </a:lnTo>
                  <a:lnTo>
                    <a:pt x="5176" y="1457"/>
                  </a:lnTo>
                  <a:lnTo>
                    <a:pt x="5154" y="1422"/>
                  </a:lnTo>
                  <a:lnTo>
                    <a:pt x="5120" y="1388"/>
                  </a:lnTo>
                  <a:lnTo>
                    <a:pt x="5097" y="1366"/>
                  </a:lnTo>
                  <a:lnTo>
                    <a:pt x="5051" y="1343"/>
                  </a:lnTo>
                  <a:lnTo>
                    <a:pt x="5017" y="1331"/>
                  </a:lnTo>
                  <a:lnTo>
                    <a:pt x="4972" y="1320"/>
                  </a:lnTo>
                  <a:lnTo>
                    <a:pt x="4915" y="1331"/>
                  </a:lnTo>
                  <a:lnTo>
                    <a:pt x="4869" y="1354"/>
                  </a:lnTo>
                  <a:lnTo>
                    <a:pt x="4824" y="1377"/>
                  </a:lnTo>
                  <a:lnTo>
                    <a:pt x="4790" y="1422"/>
                  </a:lnTo>
                  <a:lnTo>
                    <a:pt x="2788" y="262"/>
                  </a:lnTo>
                  <a:lnTo>
                    <a:pt x="2799" y="194"/>
                  </a:lnTo>
                  <a:lnTo>
                    <a:pt x="2788" y="160"/>
                  </a:lnTo>
                  <a:lnTo>
                    <a:pt x="2776" y="126"/>
                  </a:lnTo>
                  <a:lnTo>
                    <a:pt x="2765" y="92"/>
                  </a:lnTo>
                  <a:lnTo>
                    <a:pt x="2742" y="57"/>
                  </a:lnTo>
                  <a:lnTo>
                    <a:pt x="2708" y="35"/>
                  </a:lnTo>
                  <a:lnTo>
                    <a:pt x="2674" y="12"/>
                  </a:lnTo>
                  <a:lnTo>
                    <a:pt x="2640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" name="Google Shape;34;p3"/>
          <p:cNvSpPr/>
          <p:nvPr/>
        </p:nvSpPr>
        <p:spPr>
          <a:xfrm>
            <a:off x="9061884" y="5072013"/>
            <a:ext cx="82162" cy="71486"/>
          </a:xfrm>
          <a:custGeom>
            <a:avLst/>
            <a:gdLst/>
            <a:ahLst/>
            <a:cxnLst/>
            <a:rect l="l" t="t" r="r" b="b"/>
            <a:pathLst>
              <a:path w="785" h="683" extrusionOk="0">
                <a:moveTo>
                  <a:pt x="785" y="0"/>
                </a:moveTo>
                <a:lnTo>
                  <a:pt x="751" y="68"/>
                </a:lnTo>
                <a:lnTo>
                  <a:pt x="739" y="137"/>
                </a:lnTo>
                <a:lnTo>
                  <a:pt x="751" y="193"/>
                </a:lnTo>
                <a:lnTo>
                  <a:pt x="762" y="239"/>
                </a:lnTo>
                <a:lnTo>
                  <a:pt x="0" y="683"/>
                </a:lnTo>
                <a:lnTo>
                  <a:pt x="91" y="683"/>
                </a:lnTo>
                <a:lnTo>
                  <a:pt x="785" y="284"/>
                </a:lnTo>
                <a:lnTo>
                  <a:pt x="785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3"/>
          <p:cNvSpPr/>
          <p:nvPr/>
        </p:nvSpPr>
        <p:spPr>
          <a:xfrm>
            <a:off x="0" y="0"/>
            <a:ext cx="116806" cy="92943"/>
          </a:xfrm>
          <a:custGeom>
            <a:avLst/>
            <a:gdLst/>
            <a:ahLst/>
            <a:cxnLst/>
            <a:rect l="l" t="t" r="r" b="b"/>
            <a:pathLst>
              <a:path w="1116" h="888" extrusionOk="0">
                <a:moveTo>
                  <a:pt x="1025" y="0"/>
                </a:moveTo>
                <a:lnTo>
                  <a:pt x="69" y="546"/>
                </a:lnTo>
                <a:lnTo>
                  <a:pt x="35" y="523"/>
                </a:lnTo>
                <a:lnTo>
                  <a:pt x="1" y="489"/>
                </a:lnTo>
                <a:lnTo>
                  <a:pt x="1" y="887"/>
                </a:lnTo>
                <a:lnTo>
                  <a:pt x="46" y="853"/>
                </a:lnTo>
                <a:lnTo>
                  <a:pt x="80" y="808"/>
                </a:lnTo>
                <a:lnTo>
                  <a:pt x="103" y="751"/>
                </a:lnTo>
                <a:lnTo>
                  <a:pt x="115" y="683"/>
                </a:lnTo>
                <a:lnTo>
                  <a:pt x="103" y="637"/>
                </a:lnTo>
                <a:lnTo>
                  <a:pt x="92" y="592"/>
                </a:lnTo>
                <a:lnTo>
                  <a:pt x="1116" y="0"/>
                </a:lnTo>
                <a:close/>
              </a:path>
            </a:pathLst>
          </a:custGeom>
          <a:solidFill>
            <a:srgbClr val="FFFFFF">
              <a:alpha val="111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3"/>
          <p:cNvSpPr/>
          <p:nvPr/>
        </p:nvSpPr>
        <p:spPr>
          <a:xfrm>
            <a:off x="8147416" y="0"/>
            <a:ext cx="996620" cy="953707"/>
          </a:xfrm>
          <a:custGeom>
            <a:avLst/>
            <a:gdLst/>
            <a:ahLst/>
            <a:cxnLst/>
            <a:rect l="l" t="t" r="r" b="b"/>
            <a:pathLst>
              <a:path w="9522" h="9112" extrusionOk="0">
                <a:moveTo>
                  <a:pt x="2833" y="3572"/>
                </a:moveTo>
                <a:lnTo>
                  <a:pt x="4801" y="4709"/>
                </a:lnTo>
                <a:lnTo>
                  <a:pt x="4778" y="4744"/>
                </a:lnTo>
                <a:lnTo>
                  <a:pt x="4778" y="4789"/>
                </a:lnTo>
                <a:lnTo>
                  <a:pt x="4778" y="4835"/>
                </a:lnTo>
                <a:lnTo>
                  <a:pt x="4790" y="4869"/>
                </a:lnTo>
                <a:lnTo>
                  <a:pt x="4813" y="4903"/>
                </a:lnTo>
                <a:lnTo>
                  <a:pt x="4835" y="4937"/>
                </a:lnTo>
                <a:lnTo>
                  <a:pt x="4869" y="4960"/>
                </a:lnTo>
                <a:lnTo>
                  <a:pt x="4904" y="4982"/>
                </a:lnTo>
                <a:lnTo>
                  <a:pt x="4938" y="4994"/>
                </a:lnTo>
                <a:lnTo>
                  <a:pt x="4972" y="5005"/>
                </a:lnTo>
                <a:lnTo>
                  <a:pt x="4972" y="7371"/>
                </a:lnTo>
                <a:lnTo>
                  <a:pt x="4915" y="7394"/>
                </a:lnTo>
                <a:lnTo>
                  <a:pt x="4869" y="7428"/>
                </a:lnTo>
                <a:lnTo>
                  <a:pt x="4835" y="7485"/>
                </a:lnTo>
                <a:lnTo>
                  <a:pt x="4824" y="7553"/>
                </a:lnTo>
                <a:lnTo>
                  <a:pt x="4824" y="7599"/>
                </a:lnTo>
                <a:lnTo>
                  <a:pt x="2799" y="8782"/>
                </a:lnTo>
                <a:lnTo>
                  <a:pt x="2765" y="8736"/>
                </a:lnTo>
                <a:lnTo>
                  <a:pt x="2719" y="8714"/>
                </a:lnTo>
                <a:lnTo>
                  <a:pt x="2674" y="8691"/>
                </a:lnTo>
                <a:lnTo>
                  <a:pt x="2572" y="8691"/>
                </a:lnTo>
                <a:lnTo>
                  <a:pt x="2526" y="8714"/>
                </a:lnTo>
                <a:lnTo>
                  <a:pt x="2492" y="8736"/>
                </a:lnTo>
                <a:lnTo>
                  <a:pt x="2458" y="8770"/>
                </a:lnTo>
                <a:lnTo>
                  <a:pt x="433" y="7610"/>
                </a:lnTo>
                <a:lnTo>
                  <a:pt x="444" y="7553"/>
                </a:lnTo>
                <a:lnTo>
                  <a:pt x="433" y="7485"/>
                </a:lnTo>
                <a:lnTo>
                  <a:pt x="399" y="7428"/>
                </a:lnTo>
                <a:lnTo>
                  <a:pt x="342" y="7383"/>
                </a:lnTo>
                <a:lnTo>
                  <a:pt x="285" y="7360"/>
                </a:lnTo>
                <a:lnTo>
                  <a:pt x="285" y="5039"/>
                </a:lnTo>
                <a:lnTo>
                  <a:pt x="331" y="5028"/>
                </a:lnTo>
                <a:lnTo>
                  <a:pt x="365" y="5017"/>
                </a:lnTo>
                <a:lnTo>
                  <a:pt x="410" y="4994"/>
                </a:lnTo>
                <a:lnTo>
                  <a:pt x="444" y="4960"/>
                </a:lnTo>
                <a:lnTo>
                  <a:pt x="467" y="4926"/>
                </a:lnTo>
                <a:lnTo>
                  <a:pt x="490" y="4880"/>
                </a:lnTo>
                <a:lnTo>
                  <a:pt x="501" y="4835"/>
                </a:lnTo>
                <a:lnTo>
                  <a:pt x="501" y="4789"/>
                </a:lnTo>
                <a:lnTo>
                  <a:pt x="501" y="4744"/>
                </a:lnTo>
                <a:lnTo>
                  <a:pt x="478" y="4687"/>
                </a:lnTo>
                <a:lnTo>
                  <a:pt x="2424" y="3572"/>
                </a:lnTo>
                <a:lnTo>
                  <a:pt x="2458" y="3617"/>
                </a:lnTo>
                <a:lnTo>
                  <a:pt x="2503" y="3651"/>
                </a:lnTo>
                <a:lnTo>
                  <a:pt x="2560" y="3674"/>
                </a:lnTo>
                <a:lnTo>
                  <a:pt x="2628" y="3686"/>
                </a:lnTo>
                <a:lnTo>
                  <a:pt x="2685" y="3674"/>
                </a:lnTo>
                <a:lnTo>
                  <a:pt x="2742" y="3651"/>
                </a:lnTo>
                <a:lnTo>
                  <a:pt x="2788" y="3617"/>
                </a:lnTo>
                <a:lnTo>
                  <a:pt x="2833" y="3572"/>
                </a:lnTo>
                <a:close/>
                <a:moveTo>
                  <a:pt x="3777" y="0"/>
                </a:moveTo>
                <a:lnTo>
                  <a:pt x="2810" y="557"/>
                </a:lnTo>
                <a:lnTo>
                  <a:pt x="2776" y="523"/>
                </a:lnTo>
                <a:lnTo>
                  <a:pt x="2731" y="489"/>
                </a:lnTo>
                <a:lnTo>
                  <a:pt x="2674" y="466"/>
                </a:lnTo>
                <a:lnTo>
                  <a:pt x="2583" y="466"/>
                </a:lnTo>
                <a:lnTo>
                  <a:pt x="2537" y="478"/>
                </a:lnTo>
                <a:lnTo>
                  <a:pt x="2503" y="501"/>
                </a:lnTo>
                <a:lnTo>
                  <a:pt x="2469" y="535"/>
                </a:lnTo>
                <a:lnTo>
                  <a:pt x="2435" y="557"/>
                </a:lnTo>
                <a:lnTo>
                  <a:pt x="2412" y="603"/>
                </a:lnTo>
                <a:lnTo>
                  <a:pt x="2401" y="648"/>
                </a:lnTo>
                <a:lnTo>
                  <a:pt x="2401" y="683"/>
                </a:lnTo>
                <a:lnTo>
                  <a:pt x="2401" y="728"/>
                </a:lnTo>
                <a:lnTo>
                  <a:pt x="2412" y="774"/>
                </a:lnTo>
                <a:lnTo>
                  <a:pt x="2435" y="808"/>
                </a:lnTo>
                <a:lnTo>
                  <a:pt x="2458" y="842"/>
                </a:lnTo>
                <a:lnTo>
                  <a:pt x="2492" y="865"/>
                </a:lnTo>
                <a:lnTo>
                  <a:pt x="2526" y="887"/>
                </a:lnTo>
                <a:lnTo>
                  <a:pt x="2560" y="899"/>
                </a:lnTo>
                <a:lnTo>
                  <a:pt x="2606" y="910"/>
                </a:lnTo>
                <a:lnTo>
                  <a:pt x="2606" y="3208"/>
                </a:lnTo>
                <a:lnTo>
                  <a:pt x="2560" y="3219"/>
                </a:lnTo>
                <a:lnTo>
                  <a:pt x="2515" y="3231"/>
                </a:lnTo>
                <a:lnTo>
                  <a:pt x="2481" y="3253"/>
                </a:lnTo>
                <a:lnTo>
                  <a:pt x="2446" y="3276"/>
                </a:lnTo>
                <a:lnTo>
                  <a:pt x="2424" y="3322"/>
                </a:lnTo>
                <a:lnTo>
                  <a:pt x="2401" y="3356"/>
                </a:lnTo>
                <a:lnTo>
                  <a:pt x="2390" y="3401"/>
                </a:lnTo>
                <a:lnTo>
                  <a:pt x="2378" y="3447"/>
                </a:lnTo>
                <a:lnTo>
                  <a:pt x="2390" y="3492"/>
                </a:lnTo>
                <a:lnTo>
                  <a:pt x="2401" y="3526"/>
                </a:lnTo>
                <a:lnTo>
                  <a:pt x="456" y="4653"/>
                </a:lnTo>
                <a:lnTo>
                  <a:pt x="422" y="4607"/>
                </a:lnTo>
                <a:lnTo>
                  <a:pt x="376" y="4573"/>
                </a:lnTo>
                <a:lnTo>
                  <a:pt x="319" y="4550"/>
                </a:lnTo>
                <a:lnTo>
                  <a:pt x="251" y="4539"/>
                </a:lnTo>
                <a:lnTo>
                  <a:pt x="205" y="4550"/>
                </a:lnTo>
                <a:lnTo>
                  <a:pt x="160" y="4562"/>
                </a:lnTo>
                <a:lnTo>
                  <a:pt x="114" y="4584"/>
                </a:lnTo>
                <a:lnTo>
                  <a:pt x="80" y="4618"/>
                </a:lnTo>
                <a:lnTo>
                  <a:pt x="46" y="4653"/>
                </a:lnTo>
                <a:lnTo>
                  <a:pt x="23" y="4698"/>
                </a:lnTo>
                <a:lnTo>
                  <a:pt x="12" y="4744"/>
                </a:lnTo>
                <a:lnTo>
                  <a:pt x="1" y="4789"/>
                </a:lnTo>
                <a:lnTo>
                  <a:pt x="12" y="4846"/>
                </a:lnTo>
                <a:lnTo>
                  <a:pt x="23" y="4891"/>
                </a:lnTo>
                <a:lnTo>
                  <a:pt x="46" y="4926"/>
                </a:lnTo>
                <a:lnTo>
                  <a:pt x="69" y="4960"/>
                </a:lnTo>
                <a:lnTo>
                  <a:pt x="103" y="4994"/>
                </a:lnTo>
                <a:lnTo>
                  <a:pt x="149" y="5017"/>
                </a:lnTo>
                <a:lnTo>
                  <a:pt x="183" y="5039"/>
                </a:lnTo>
                <a:lnTo>
                  <a:pt x="240" y="5039"/>
                </a:lnTo>
                <a:lnTo>
                  <a:pt x="240" y="7360"/>
                </a:lnTo>
                <a:lnTo>
                  <a:pt x="171" y="7383"/>
                </a:lnTo>
                <a:lnTo>
                  <a:pt x="114" y="7417"/>
                </a:lnTo>
                <a:lnTo>
                  <a:pt x="69" y="7474"/>
                </a:lnTo>
                <a:lnTo>
                  <a:pt x="69" y="7508"/>
                </a:lnTo>
                <a:lnTo>
                  <a:pt x="58" y="7553"/>
                </a:lnTo>
                <a:lnTo>
                  <a:pt x="69" y="7587"/>
                </a:lnTo>
                <a:lnTo>
                  <a:pt x="80" y="7622"/>
                </a:lnTo>
                <a:lnTo>
                  <a:pt x="92" y="7656"/>
                </a:lnTo>
                <a:lnTo>
                  <a:pt x="114" y="7690"/>
                </a:lnTo>
                <a:lnTo>
                  <a:pt x="149" y="7713"/>
                </a:lnTo>
                <a:lnTo>
                  <a:pt x="183" y="7724"/>
                </a:lnTo>
                <a:lnTo>
                  <a:pt x="217" y="7735"/>
                </a:lnTo>
                <a:lnTo>
                  <a:pt x="251" y="7747"/>
                </a:lnTo>
                <a:lnTo>
                  <a:pt x="308" y="7735"/>
                </a:lnTo>
                <a:lnTo>
                  <a:pt x="353" y="7713"/>
                </a:lnTo>
                <a:lnTo>
                  <a:pt x="387" y="7690"/>
                </a:lnTo>
                <a:lnTo>
                  <a:pt x="422" y="7656"/>
                </a:lnTo>
                <a:lnTo>
                  <a:pt x="2435" y="8816"/>
                </a:lnTo>
                <a:lnTo>
                  <a:pt x="2424" y="8850"/>
                </a:lnTo>
                <a:lnTo>
                  <a:pt x="2412" y="8896"/>
                </a:lnTo>
                <a:lnTo>
                  <a:pt x="2424" y="8941"/>
                </a:lnTo>
                <a:lnTo>
                  <a:pt x="2435" y="8975"/>
                </a:lnTo>
                <a:lnTo>
                  <a:pt x="2446" y="9021"/>
                </a:lnTo>
                <a:lnTo>
                  <a:pt x="2481" y="9043"/>
                </a:lnTo>
                <a:lnTo>
                  <a:pt x="2503" y="9078"/>
                </a:lnTo>
                <a:lnTo>
                  <a:pt x="2537" y="9089"/>
                </a:lnTo>
                <a:lnTo>
                  <a:pt x="2583" y="9100"/>
                </a:lnTo>
                <a:lnTo>
                  <a:pt x="2628" y="9112"/>
                </a:lnTo>
                <a:lnTo>
                  <a:pt x="2663" y="9100"/>
                </a:lnTo>
                <a:lnTo>
                  <a:pt x="2708" y="9089"/>
                </a:lnTo>
                <a:lnTo>
                  <a:pt x="2742" y="9078"/>
                </a:lnTo>
                <a:lnTo>
                  <a:pt x="2776" y="9043"/>
                </a:lnTo>
                <a:lnTo>
                  <a:pt x="2799" y="9021"/>
                </a:lnTo>
                <a:lnTo>
                  <a:pt x="2822" y="8975"/>
                </a:lnTo>
                <a:lnTo>
                  <a:pt x="2833" y="8941"/>
                </a:lnTo>
                <a:lnTo>
                  <a:pt x="2833" y="8896"/>
                </a:lnTo>
                <a:lnTo>
                  <a:pt x="2833" y="8861"/>
                </a:lnTo>
                <a:lnTo>
                  <a:pt x="2822" y="8816"/>
                </a:lnTo>
                <a:lnTo>
                  <a:pt x="4847" y="7644"/>
                </a:lnTo>
                <a:lnTo>
                  <a:pt x="4869" y="7678"/>
                </a:lnTo>
                <a:lnTo>
                  <a:pt x="4915" y="7701"/>
                </a:lnTo>
                <a:lnTo>
                  <a:pt x="4949" y="7724"/>
                </a:lnTo>
                <a:lnTo>
                  <a:pt x="5029" y="7724"/>
                </a:lnTo>
                <a:lnTo>
                  <a:pt x="5063" y="7713"/>
                </a:lnTo>
                <a:lnTo>
                  <a:pt x="5120" y="7678"/>
                </a:lnTo>
                <a:lnTo>
                  <a:pt x="5154" y="7622"/>
                </a:lnTo>
                <a:lnTo>
                  <a:pt x="5165" y="7587"/>
                </a:lnTo>
                <a:lnTo>
                  <a:pt x="5165" y="7553"/>
                </a:lnTo>
                <a:lnTo>
                  <a:pt x="5154" y="7485"/>
                </a:lnTo>
                <a:lnTo>
                  <a:pt x="5131" y="7439"/>
                </a:lnTo>
                <a:lnTo>
                  <a:pt x="5074" y="7394"/>
                </a:lnTo>
                <a:lnTo>
                  <a:pt x="5017" y="7383"/>
                </a:lnTo>
                <a:lnTo>
                  <a:pt x="5017" y="5005"/>
                </a:lnTo>
                <a:lnTo>
                  <a:pt x="5063" y="4994"/>
                </a:lnTo>
                <a:lnTo>
                  <a:pt x="5097" y="4982"/>
                </a:lnTo>
                <a:lnTo>
                  <a:pt x="5154" y="4937"/>
                </a:lnTo>
                <a:lnTo>
                  <a:pt x="5177" y="4903"/>
                </a:lnTo>
                <a:lnTo>
                  <a:pt x="5199" y="4869"/>
                </a:lnTo>
                <a:lnTo>
                  <a:pt x="5199" y="4835"/>
                </a:lnTo>
                <a:lnTo>
                  <a:pt x="5211" y="4789"/>
                </a:lnTo>
                <a:lnTo>
                  <a:pt x="5199" y="4755"/>
                </a:lnTo>
                <a:lnTo>
                  <a:pt x="5188" y="4709"/>
                </a:lnTo>
                <a:lnTo>
                  <a:pt x="7167" y="3572"/>
                </a:lnTo>
                <a:lnTo>
                  <a:pt x="7201" y="3617"/>
                </a:lnTo>
                <a:lnTo>
                  <a:pt x="7247" y="3651"/>
                </a:lnTo>
                <a:lnTo>
                  <a:pt x="7304" y="3674"/>
                </a:lnTo>
                <a:lnTo>
                  <a:pt x="7361" y="3686"/>
                </a:lnTo>
                <a:lnTo>
                  <a:pt x="7429" y="3674"/>
                </a:lnTo>
                <a:lnTo>
                  <a:pt x="7486" y="3651"/>
                </a:lnTo>
                <a:lnTo>
                  <a:pt x="7531" y="3617"/>
                </a:lnTo>
                <a:lnTo>
                  <a:pt x="7565" y="3572"/>
                </a:lnTo>
                <a:lnTo>
                  <a:pt x="9522" y="4698"/>
                </a:lnTo>
                <a:lnTo>
                  <a:pt x="9522" y="4641"/>
                </a:lnTo>
                <a:lnTo>
                  <a:pt x="7588" y="3526"/>
                </a:lnTo>
                <a:lnTo>
                  <a:pt x="7599" y="3481"/>
                </a:lnTo>
                <a:lnTo>
                  <a:pt x="7599" y="3447"/>
                </a:lnTo>
                <a:lnTo>
                  <a:pt x="7599" y="3401"/>
                </a:lnTo>
                <a:lnTo>
                  <a:pt x="7588" y="3356"/>
                </a:lnTo>
                <a:lnTo>
                  <a:pt x="7565" y="3322"/>
                </a:lnTo>
                <a:lnTo>
                  <a:pt x="7543" y="3287"/>
                </a:lnTo>
                <a:lnTo>
                  <a:pt x="7508" y="3265"/>
                </a:lnTo>
                <a:lnTo>
                  <a:pt x="7474" y="3242"/>
                </a:lnTo>
                <a:lnTo>
                  <a:pt x="7440" y="3219"/>
                </a:lnTo>
                <a:lnTo>
                  <a:pt x="7395" y="3208"/>
                </a:lnTo>
                <a:lnTo>
                  <a:pt x="7395" y="921"/>
                </a:lnTo>
                <a:lnTo>
                  <a:pt x="7440" y="910"/>
                </a:lnTo>
                <a:lnTo>
                  <a:pt x="7474" y="899"/>
                </a:lnTo>
                <a:lnTo>
                  <a:pt x="7508" y="876"/>
                </a:lnTo>
                <a:lnTo>
                  <a:pt x="7543" y="842"/>
                </a:lnTo>
                <a:lnTo>
                  <a:pt x="7565" y="808"/>
                </a:lnTo>
                <a:lnTo>
                  <a:pt x="7588" y="774"/>
                </a:lnTo>
                <a:lnTo>
                  <a:pt x="7599" y="728"/>
                </a:lnTo>
                <a:lnTo>
                  <a:pt x="7599" y="683"/>
                </a:lnTo>
                <a:lnTo>
                  <a:pt x="7599" y="637"/>
                </a:lnTo>
                <a:lnTo>
                  <a:pt x="7577" y="592"/>
                </a:lnTo>
                <a:lnTo>
                  <a:pt x="8612" y="0"/>
                </a:lnTo>
                <a:lnTo>
                  <a:pt x="8521" y="0"/>
                </a:lnTo>
                <a:lnTo>
                  <a:pt x="7554" y="557"/>
                </a:lnTo>
                <a:lnTo>
                  <a:pt x="7520" y="512"/>
                </a:lnTo>
                <a:lnTo>
                  <a:pt x="7474" y="478"/>
                </a:lnTo>
                <a:lnTo>
                  <a:pt x="7417" y="455"/>
                </a:lnTo>
                <a:lnTo>
                  <a:pt x="7304" y="455"/>
                </a:lnTo>
                <a:lnTo>
                  <a:pt x="7258" y="478"/>
                </a:lnTo>
                <a:lnTo>
                  <a:pt x="7213" y="512"/>
                </a:lnTo>
                <a:lnTo>
                  <a:pt x="7179" y="546"/>
                </a:lnTo>
                <a:lnTo>
                  <a:pt x="6223" y="0"/>
                </a:lnTo>
                <a:lnTo>
                  <a:pt x="6132" y="0"/>
                </a:lnTo>
                <a:lnTo>
                  <a:pt x="7144" y="592"/>
                </a:lnTo>
                <a:lnTo>
                  <a:pt x="7133" y="637"/>
                </a:lnTo>
                <a:lnTo>
                  <a:pt x="7122" y="683"/>
                </a:lnTo>
                <a:lnTo>
                  <a:pt x="7133" y="739"/>
                </a:lnTo>
                <a:lnTo>
                  <a:pt x="7144" y="774"/>
                </a:lnTo>
                <a:lnTo>
                  <a:pt x="7167" y="819"/>
                </a:lnTo>
                <a:lnTo>
                  <a:pt x="7190" y="853"/>
                </a:lnTo>
                <a:lnTo>
                  <a:pt x="7224" y="876"/>
                </a:lnTo>
                <a:lnTo>
                  <a:pt x="7258" y="899"/>
                </a:lnTo>
                <a:lnTo>
                  <a:pt x="7304" y="921"/>
                </a:lnTo>
                <a:lnTo>
                  <a:pt x="7349" y="921"/>
                </a:lnTo>
                <a:lnTo>
                  <a:pt x="7349" y="3208"/>
                </a:lnTo>
                <a:lnTo>
                  <a:pt x="7304" y="3219"/>
                </a:lnTo>
                <a:lnTo>
                  <a:pt x="7258" y="3231"/>
                </a:lnTo>
                <a:lnTo>
                  <a:pt x="7224" y="3253"/>
                </a:lnTo>
                <a:lnTo>
                  <a:pt x="7190" y="3287"/>
                </a:lnTo>
                <a:lnTo>
                  <a:pt x="7167" y="3322"/>
                </a:lnTo>
                <a:lnTo>
                  <a:pt x="7144" y="3356"/>
                </a:lnTo>
                <a:lnTo>
                  <a:pt x="7133" y="3401"/>
                </a:lnTo>
                <a:lnTo>
                  <a:pt x="7122" y="3447"/>
                </a:lnTo>
                <a:lnTo>
                  <a:pt x="7133" y="3492"/>
                </a:lnTo>
                <a:lnTo>
                  <a:pt x="7144" y="3526"/>
                </a:lnTo>
                <a:lnTo>
                  <a:pt x="5165" y="4664"/>
                </a:lnTo>
                <a:lnTo>
                  <a:pt x="5131" y="4630"/>
                </a:lnTo>
                <a:lnTo>
                  <a:pt x="5097" y="4607"/>
                </a:lnTo>
                <a:lnTo>
                  <a:pt x="5051" y="4584"/>
                </a:lnTo>
                <a:lnTo>
                  <a:pt x="4995" y="4573"/>
                </a:lnTo>
                <a:lnTo>
                  <a:pt x="4938" y="4584"/>
                </a:lnTo>
                <a:lnTo>
                  <a:pt x="4892" y="4607"/>
                </a:lnTo>
                <a:lnTo>
                  <a:pt x="4858" y="4630"/>
                </a:lnTo>
                <a:lnTo>
                  <a:pt x="4824" y="4664"/>
                </a:lnTo>
                <a:lnTo>
                  <a:pt x="2845" y="3526"/>
                </a:lnTo>
                <a:lnTo>
                  <a:pt x="2856" y="3492"/>
                </a:lnTo>
                <a:lnTo>
                  <a:pt x="2867" y="3447"/>
                </a:lnTo>
                <a:lnTo>
                  <a:pt x="2856" y="3401"/>
                </a:lnTo>
                <a:lnTo>
                  <a:pt x="2845" y="3356"/>
                </a:lnTo>
                <a:lnTo>
                  <a:pt x="2833" y="3322"/>
                </a:lnTo>
                <a:lnTo>
                  <a:pt x="2799" y="3287"/>
                </a:lnTo>
                <a:lnTo>
                  <a:pt x="2776" y="3253"/>
                </a:lnTo>
                <a:lnTo>
                  <a:pt x="2731" y="3231"/>
                </a:lnTo>
                <a:lnTo>
                  <a:pt x="2697" y="3219"/>
                </a:lnTo>
                <a:lnTo>
                  <a:pt x="2651" y="3208"/>
                </a:lnTo>
                <a:lnTo>
                  <a:pt x="2651" y="910"/>
                </a:lnTo>
                <a:lnTo>
                  <a:pt x="2697" y="899"/>
                </a:lnTo>
                <a:lnTo>
                  <a:pt x="2731" y="887"/>
                </a:lnTo>
                <a:lnTo>
                  <a:pt x="2765" y="865"/>
                </a:lnTo>
                <a:lnTo>
                  <a:pt x="2788" y="842"/>
                </a:lnTo>
                <a:lnTo>
                  <a:pt x="2810" y="808"/>
                </a:lnTo>
                <a:lnTo>
                  <a:pt x="2833" y="774"/>
                </a:lnTo>
                <a:lnTo>
                  <a:pt x="2845" y="728"/>
                </a:lnTo>
                <a:lnTo>
                  <a:pt x="2845" y="683"/>
                </a:lnTo>
                <a:lnTo>
                  <a:pt x="2845" y="637"/>
                </a:lnTo>
                <a:lnTo>
                  <a:pt x="2833" y="603"/>
                </a:lnTo>
                <a:lnTo>
                  <a:pt x="3868" y="0"/>
                </a:lnTo>
                <a:close/>
              </a:path>
            </a:pathLst>
          </a:custGeom>
          <a:solidFill>
            <a:srgbClr val="FFFFFF">
              <a:alpha val="324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3"/>
          <p:cNvSpPr/>
          <p:nvPr/>
        </p:nvSpPr>
        <p:spPr>
          <a:xfrm>
            <a:off x="9142791" y="2500263"/>
            <a:ext cx="1256" cy="16746"/>
          </a:xfrm>
          <a:custGeom>
            <a:avLst/>
            <a:gdLst/>
            <a:ahLst/>
            <a:cxnLst/>
            <a:rect l="l" t="t" r="r" b="b"/>
            <a:pathLst>
              <a:path w="12" h="160" extrusionOk="0">
                <a:moveTo>
                  <a:pt x="12" y="0"/>
                </a:moveTo>
                <a:lnTo>
                  <a:pt x="1" y="46"/>
                </a:lnTo>
                <a:lnTo>
                  <a:pt x="1" y="80"/>
                </a:lnTo>
                <a:lnTo>
                  <a:pt x="1" y="125"/>
                </a:lnTo>
                <a:lnTo>
                  <a:pt x="12" y="160"/>
                </a:lnTo>
                <a:lnTo>
                  <a:pt x="12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3"/>
          <p:cNvSpPr/>
          <p:nvPr/>
        </p:nvSpPr>
        <p:spPr>
          <a:xfrm>
            <a:off x="8502234" y="2722888"/>
            <a:ext cx="641806" cy="1045499"/>
          </a:xfrm>
          <a:custGeom>
            <a:avLst/>
            <a:gdLst/>
            <a:ahLst/>
            <a:cxnLst/>
            <a:rect l="l" t="t" r="r" b="b"/>
            <a:pathLst>
              <a:path w="6132" h="9989" extrusionOk="0">
                <a:moveTo>
                  <a:pt x="2765" y="4437"/>
                </a:moveTo>
                <a:lnTo>
                  <a:pt x="4824" y="5620"/>
                </a:lnTo>
                <a:lnTo>
                  <a:pt x="4812" y="5688"/>
                </a:lnTo>
                <a:lnTo>
                  <a:pt x="4824" y="5745"/>
                </a:lnTo>
                <a:lnTo>
                  <a:pt x="4846" y="5802"/>
                </a:lnTo>
                <a:lnTo>
                  <a:pt x="4903" y="5836"/>
                </a:lnTo>
                <a:lnTo>
                  <a:pt x="4960" y="5859"/>
                </a:lnTo>
                <a:lnTo>
                  <a:pt x="4960" y="8202"/>
                </a:lnTo>
                <a:lnTo>
                  <a:pt x="4915" y="8214"/>
                </a:lnTo>
                <a:lnTo>
                  <a:pt x="4869" y="8225"/>
                </a:lnTo>
                <a:lnTo>
                  <a:pt x="4835" y="8248"/>
                </a:lnTo>
                <a:lnTo>
                  <a:pt x="4801" y="8282"/>
                </a:lnTo>
                <a:lnTo>
                  <a:pt x="4778" y="8316"/>
                </a:lnTo>
                <a:lnTo>
                  <a:pt x="4755" y="8350"/>
                </a:lnTo>
                <a:lnTo>
                  <a:pt x="4744" y="8396"/>
                </a:lnTo>
                <a:lnTo>
                  <a:pt x="4744" y="8441"/>
                </a:lnTo>
                <a:lnTo>
                  <a:pt x="4744" y="8487"/>
                </a:lnTo>
                <a:lnTo>
                  <a:pt x="4755" y="8532"/>
                </a:lnTo>
                <a:lnTo>
                  <a:pt x="2776" y="9681"/>
                </a:lnTo>
                <a:lnTo>
                  <a:pt x="2742" y="9647"/>
                </a:lnTo>
                <a:lnTo>
                  <a:pt x="2708" y="9613"/>
                </a:lnTo>
                <a:lnTo>
                  <a:pt x="2662" y="9601"/>
                </a:lnTo>
                <a:lnTo>
                  <a:pt x="2606" y="9590"/>
                </a:lnTo>
                <a:lnTo>
                  <a:pt x="2560" y="9601"/>
                </a:lnTo>
                <a:lnTo>
                  <a:pt x="2515" y="9613"/>
                </a:lnTo>
                <a:lnTo>
                  <a:pt x="2480" y="9635"/>
                </a:lnTo>
                <a:lnTo>
                  <a:pt x="2446" y="9670"/>
                </a:lnTo>
                <a:lnTo>
                  <a:pt x="399" y="8498"/>
                </a:lnTo>
                <a:lnTo>
                  <a:pt x="410" y="8441"/>
                </a:lnTo>
                <a:lnTo>
                  <a:pt x="399" y="8384"/>
                </a:lnTo>
                <a:lnTo>
                  <a:pt x="376" y="8327"/>
                </a:lnTo>
                <a:lnTo>
                  <a:pt x="319" y="8293"/>
                </a:lnTo>
                <a:lnTo>
                  <a:pt x="262" y="8270"/>
                </a:lnTo>
                <a:lnTo>
                  <a:pt x="262" y="5927"/>
                </a:lnTo>
                <a:lnTo>
                  <a:pt x="308" y="5916"/>
                </a:lnTo>
                <a:lnTo>
                  <a:pt x="353" y="5893"/>
                </a:lnTo>
                <a:lnTo>
                  <a:pt x="387" y="5870"/>
                </a:lnTo>
                <a:lnTo>
                  <a:pt x="421" y="5847"/>
                </a:lnTo>
                <a:lnTo>
                  <a:pt x="444" y="5813"/>
                </a:lnTo>
                <a:lnTo>
                  <a:pt x="467" y="5768"/>
                </a:lnTo>
                <a:lnTo>
                  <a:pt x="478" y="5734"/>
                </a:lnTo>
                <a:lnTo>
                  <a:pt x="478" y="5688"/>
                </a:lnTo>
                <a:lnTo>
                  <a:pt x="478" y="5631"/>
                </a:lnTo>
                <a:lnTo>
                  <a:pt x="467" y="5586"/>
                </a:lnTo>
                <a:lnTo>
                  <a:pt x="2458" y="4437"/>
                </a:lnTo>
                <a:lnTo>
                  <a:pt x="2480" y="4471"/>
                </a:lnTo>
                <a:lnTo>
                  <a:pt x="2526" y="4494"/>
                </a:lnTo>
                <a:lnTo>
                  <a:pt x="2560" y="4517"/>
                </a:lnTo>
                <a:lnTo>
                  <a:pt x="2651" y="4517"/>
                </a:lnTo>
                <a:lnTo>
                  <a:pt x="2697" y="4494"/>
                </a:lnTo>
                <a:lnTo>
                  <a:pt x="2731" y="4471"/>
                </a:lnTo>
                <a:lnTo>
                  <a:pt x="2765" y="4437"/>
                </a:lnTo>
                <a:close/>
                <a:moveTo>
                  <a:pt x="4983" y="0"/>
                </a:moveTo>
                <a:lnTo>
                  <a:pt x="4938" y="12"/>
                </a:lnTo>
                <a:lnTo>
                  <a:pt x="4892" y="23"/>
                </a:lnTo>
                <a:lnTo>
                  <a:pt x="4846" y="46"/>
                </a:lnTo>
                <a:lnTo>
                  <a:pt x="4812" y="69"/>
                </a:lnTo>
                <a:lnTo>
                  <a:pt x="4790" y="103"/>
                </a:lnTo>
                <a:lnTo>
                  <a:pt x="4767" y="137"/>
                </a:lnTo>
                <a:lnTo>
                  <a:pt x="4755" y="182"/>
                </a:lnTo>
                <a:lnTo>
                  <a:pt x="4755" y="228"/>
                </a:lnTo>
                <a:lnTo>
                  <a:pt x="4755" y="273"/>
                </a:lnTo>
                <a:lnTo>
                  <a:pt x="4767" y="319"/>
                </a:lnTo>
                <a:lnTo>
                  <a:pt x="2742" y="1479"/>
                </a:lnTo>
                <a:lnTo>
                  <a:pt x="2719" y="1457"/>
                </a:lnTo>
                <a:lnTo>
                  <a:pt x="2685" y="1434"/>
                </a:lnTo>
                <a:lnTo>
                  <a:pt x="2651" y="1422"/>
                </a:lnTo>
                <a:lnTo>
                  <a:pt x="2606" y="1411"/>
                </a:lnTo>
                <a:lnTo>
                  <a:pt x="2549" y="1422"/>
                </a:lnTo>
                <a:lnTo>
                  <a:pt x="2492" y="1457"/>
                </a:lnTo>
                <a:lnTo>
                  <a:pt x="2458" y="1513"/>
                </a:lnTo>
                <a:lnTo>
                  <a:pt x="2446" y="1582"/>
                </a:lnTo>
                <a:lnTo>
                  <a:pt x="2458" y="1639"/>
                </a:lnTo>
                <a:lnTo>
                  <a:pt x="2480" y="1695"/>
                </a:lnTo>
                <a:lnTo>
                  <a:pt x="2537" y="1730"/>
                </a:lnTo>
                <a:lnTo>
                  <a:pt x="2594" y="1741"/>
                </a:lnTo>
                <a:lnTo>
                  <a:pt x="2594" y="4153"/>
                </a:lnTo>
                <a:lnTo>
                  <a:pt x="2526" y="4175"/>
                </a:lnTo>
                <a:lnTo>
                  <a:pt x="2469" y="4209"/>
                </a:lnTo>
                <a:lnTo>
                  <a:pt x="2435" y="4266"/>
                </a:lnTo>
                <a:lnTo>
                  <a:pt x="2424" y="4335"/>
                </a:lnTo>
                <a:lnTo>
                  <a:pt x="2435" y="4403"/>
                </a:lnTo>
                <a:lnTo>
                  <a:pt x="444" y="5552"/>
                </a:lnTo>
                <a:lnTo>
                  <a:pt x="399" y="5506"/>
                </a:lnTo>
                <a:lnTo>
                  <a:pt x="353" y="5472"/>
                </a:lnTo>
                <a:lnTo>
                  <a:pt x="296" y="5449"/>
                </a:lnTo>
                <a:lnTo>
                  <a:pt x="239" y="5438"/>
                </a:lnTo>
                <a:lnTo>
                  <a:pt x="194" y="5449"/>
                </a:lnTo>
                <a:lnTo>
                  <a:pt x="148" y="5461"/>
                </a:lnTo>
                <a:lnTo>
                  <a:pt x="103" y="5483"/>
                </a:lnTo>
                <a:lnTo>
                  <a:pt x="69" y="5506"/>
                </a:lnTo>
                <a:lnTo>
                  <a:pt x="35" y="5552"/>
                </a:lnTo>
                <a:lnTo>
                  <a:pt x="12" y="5586"/>
                </a:lnTo>
                <a:lnTo>
                  <a:pt x="1" y="5631"/>
                </a:lnTo>
                <a:lnTo>
                  <a:pt x="1" y="5688"/>
                </a:lnTo>
                <a:lnTo>
                  <a:pt x="1" y="5734"/>
                </a:lnTo>
                <a:lnTo>
                  <a:pt x="12" y="5768"/>
                </a:lnTo>
                <a:lnTo>
                  <a:pt x="35" y="5813"/>
                </a:lnTo>
                <a:lnTo>
                  <a:pt x="57" y="5847"/>
                </a:lnTo>
                <a:lnTo>
                  <a:pt x="92" y="5882"/>
                </a:lnTo>
                <a:lnTo>
                  <a:pt x="137" y="5904"/>
                </a:lnTo>
                <a:lnTo>
                  <a:pt x="171" y="5916"/>
                </a:lnTo>
                <a:lnTo>
                  <a:pt x="217" y="5927"/>
                </a:lnTo>
                <a:lnTo>
                  <a:pt x="217" y="8270"/>
                </a:lnTo>
                <a:lnTo>
                  <a:pt x="160" y="8282"/>
                </a:lnTo>
                <a:lnTo>
                  <a:pt x="114" y="8327"/>
                </a:lnTo>
                <a:lnTo>
                  <a:pt x="80" y="8373"/>
                </a:lnTo>
                <a:lnTo>
                  <a:pt x="69" y="8441"/>
                </a:lnTo>
                <a:lnTo>
                  <a:pt x="69" y="8475"/>
                </a:lnTo>
                <a:lnTo>
                  <a:pt x="80" y="8509"/>
                </a:lnTo>
                <a:lnTo>
                  <a:pt x="114" y="8566"/>
                </a:lnTo>
                <a:lnTo>
                  <a:pt x="171" y="8600"/>
                </a:lnTo>
                <a:lnTo>
                  <a:pt x="205" y="8612"/>
                </a:lnTo>
                <a:lnTo>
                  <a:pt x="285" y="8612"/>
                </a:lnTo>
                <a:lnTo>
                  <a:pt x="319" y="8589"/>
                </a:lnTo>
                <a:lnTo>
                  <a:pt x="353" y="8566"/>
                </a:lnTo>
                <a:lnTo>
                  <a:pt x="387" y="8532"/>
                </a:lnTo>
                <a:lnTo>
                  <a:pt x="2424" y="9715"/>
                </a:lnTo>
                <a:lnTo>
                  <a:pt x="2412" y="9749"/>
                </a:lnTo>
                <a:lnTo>
                  <a:pt x="2412" y="9795"/>
                </a:lnTo>
                <a:lnTo>
                  <a:pt x="2412" y="9829"/>
                </a:lnTo>
                <a:lnTo>
                  <a:pt x="2424" y="9863"/>
                </a:lnTo>
                <a:lnTo>
                  <a:pt x="2446" y="9897"/>
                </a:lnTo>
                <a:lnTo>
                  <a:pt x="2469" y="9931"/>
                </a:lnTo>
                <a:lnTo>
                  <a:pt x="2503" y="9954"/>
                </a:lnTo>
                <a:lnTo>
                  <a:pt x="2526" y="9977"/>
                </a:lnTo>
                <a:lnTo>
                  <a:pt x="2571" y="9988"/>
                </a:lnTo>
                <a:lnTo>
                  <a:pt x="2651" y="9988"/>
                </a:lnTo>
                <a:lnTo>
                  <a:pt x="2685" y="9977"/>
                </a:lnTo>
                <a:lnTo>
                  <a:pt x="2719" y="9954"/>
                </a:lnTo>
                <a:lnTo>
                  <a:pt x="2753" y="9931"/>
                </a:lnTo>
                <a:lnTo>
                  <a:pt x="2776" y="9897"/>
                </a:lnTo>
                <a:lnTo>
                  <a:pt x="2788" y="9863"/>
                </a:lnTo>
                <a:lnTo>
                  <a:pt x="2799" y="9829"/>
                </a:lnTo>
                <a:lnTo>
                  <a:pt x="2810" y="9795"/>
                </a:lnTo>
                <a:lnTo>
                  <a:pt x="2799" y="9749"/>
                </a:lnTo>
                <a:lnTo>
                  <a:pt x="2788" y="9715"/>
                </a:lnTo>
                <a:lnTo>
                  <a:pt x="4778" y="8578"/>
                </a:lnTo>
                <a:lnTo>
                  <a:pt x="4812" y="8612"/>
                </a:lnTo>
                <a:lnTo>
                  <a:pt x="4869" y="8646"/>
                </a:lnTo>
                <a:lnTo>
                  <a:pt x="4915" y="8669"/>
                </a:lnTo>
                <a:lnTo>
                  <a:pt x="4983" y="8680"/>
                </a:lnTo>
                <a:lnTo>
                  <a:pt x="5040" y="8669"/>
                </a:lnTo>
                <a:lnTo>
                  <a:pt x="5097" y="8646"/>
                </a:lnTo>
                <a:lnTo>
                  <a:pt x="5142" y="8612"/>
                </a:lnTo>
                <a:lnTo>
                  <a:pt x="5176" y="8566"/>
                </a:lnTo>
                <a:lnTo>
                  <a:pt x="6132" y="9112"/>
                </a:lnTo>
                <a:lnTo>
                  <a:pt x="6132" y="9067"/>
                </a:lnTo>
                <a:lnTo>
                  <a:pt x="5199" y="8532"/>
                </a:lnTo>
                <a:lnTo>
                  <a:pt x="5211" y="8487"/>
                </a:lnTo>
                <a:lnTo>
                  <a:pt x="5222" y="8441"/>
                </a:lnTo>
                <a:lnTo>
                  <a:pt x="5211" y="8396"/>
                </a:lnTo>
                <a:lnTo>
                  <a:pt x="5199" y="8350"/>
                </a:lnTo>
                <a:lnTo>
                  <a:pt x="5188" y="8316"/>
                </a:lnTo>
                <a:lnTo>
                  <a:pt x="5154" y="8282"/>
                </a:lnTo>
                <a:lnTo>
                  <a:pt x="5131" y="8248"/>
                </a:lnTo>
                <a:lnTo>
                  <a:pt x="5085" y="8225"/>
                </a:lnTo>
                <a:lnTo>
                  <a:pt x="5051" y="8214"/>
                </a:lnTo>
                <a:lnTo>
                  <a:pt x="5006" y="8202"/>
                </a:lnTo>
                <a:lnTo>
                  <a:pt x="5006" y="5847"/>
                </a:lnTo>
                <a:lnTo>
                  <a:pt x="5063" y="5836"/>
                </a:lnTo>
                <a:lnTo>
                  <a:pt x="5108" y="5791"/>
                </a:lnTo>
                <a:lnTo>
                  <a:pt x="5142" y="5745"/>
                </a:lnTo>
                <a:lnTo>
                  <a:pt x="5154" y="5688"/>
                </a:lnTo>
                <a:lnTo>
                  <a:pt x="5142" y="5631"/>
                </a:lnTo>
                <a:lnTo>
                  <a:pt x="6132" y="5051"/>
                </a:lnTo>
                <a:lnTo>
                  <a:pt x="6132" y="5006"/>
                </a:lnTo>
                <a:lnTo>
                  <a:pt x="5120" y="5586"/>
                </a:lnTo>
                <a:lnTo>
                  <a:pt x="5097" y="5552"/>
                </a:lnTo>
                <a:lnTo>
                  <a:pt x="5063" y="5529"/>
                </a:lnTo>
                <a:lnTo>
                  <a:pt x="5017" y="5518"/>
                </a:lnTo>
                <a:lnTo>
                  <a:pt x="4983" y="5506"/>
                </a:lnTo>
                <a:lnTo>
                  <a:pt x="4938" y="5518"/>
                </a:lnTo>
                <a:lnTo>
                  <a:pt x="4903" y="5529"/>
                </a:lnTo>
                <a:lnTo>
                  <a:pt x="4869" y="5552"/>
                </a:lnTo>
                <a:lnTo>
                  <a:pt x="4846" y="5586"/>
                </a:lnTo>
                <a:lnTo>
                  <a:pt x="2788" y="4391"/>
                </a:lnTo>
                <a:lnTo>
                  <a:pt x="2788" y="4335"/>
                </a:lnTo>
                <a:lnTo>
                  <a:pt x="2776" y="4266"/>
                </a:lnTo>
                <a:lnTo>
                  <a:pt x="2742" y="4221"/>
                </a:lnTo>
                <a:lnTo>
                  <a:pt x="2697" y="4175"/>
                </a:lnTo>
                <a:lnTo>
                  <a:pt x="2640" y="4153"/>
                </a:lnTo>
                <a:lnTo>
                  <a:pt x="2640" y="1741"/>
                </a:lnTo>
                <a:lnTo>
                  <a:pt x="2697" y="1718"/>
                </a:lnTo>
                <a:lnTo>
                  <a:pt x="2731" y="1684"/>
                </a:lnTo>
                <a:lnTo>
                  <a:pt x="2765" y="1639"/>
                </a:lnTo>
                <a:lnTo>
                  <a:pt x="2776" y="1582"/>
                </a:lnTo>
                <a:lnTo>
                  <a:pt x="2765" y="1525"/>
                </a:lnTo>
                <a:lnTo>
                  <a:pt x="4790" y="353"/>
                </a:lnTo>
                <a:lnTo>
                  <a:pt x="4824" y="399"/>
                </a:lnTo>
                <a:lnTo>
                  <a:pt x="4869" y="433"/>
                </a:lnTo>
                <a:lnTo>
                  <a:pt x="4926" y="456"/>
                </a:lnTo>
                <a:lnTo>
                  <a:pt x="5040" y="456"/>
                </a:lnTo>
                <a:lnTo>
                  <a:pt x="5085" y="433"/>
                </a:lnTo>
                <a:lnTo>
                  <a:pt x="5131" y="399"/>
                </a:lnTo>
                <a:lnTo>
                  <a:pt x="5176" y="353"/>
                </a:lnTo>
                <a:lnTo>
                  <a:pt x="6132" y="899"/>
                </a:lnTo>
                <a:lnTo>
                  <a:pt x="6132" y="854"/>
                </a:lnTo>
                <a:lnTo>
                  <a:pt x="5188" y="308"/>
                </a:lnTo>
                <a:lnTo>
                  <a:pt x="5199" y="273"/>
                </a:lnTo>
                <a:lnTo>
                  <a:pt x="5211" y="228"/>
                </a:lnTo>
                <a:lnTo>
                  <a:pt x="5199" y="182"/>
                </a:lnTo>
                <a:lnTo>
                  <a:pt x="5188" y="137"/>
                </a:lnTo>
                <a:lnTo>
                  <a:pt x="5165" y="103"/>
                </a:lnTo>
                <a:lnTo>
                  <a:pt x="5142" y="69"/>
                </a:lnTo>
                <a:lnTo>
                  <a:pt x="5108" y="46"/>
                </a:lnTo>
                <a:lnTo>
                  <a:pt x="5063" y="23"/>
                </a:lnTo>
                <a:lnTo>
                  <a:pt x="5029" y="12"/>
                </a:lnTo>
                <a:lnTo>
                  <a:pt x="4983" y="0"/>
                </a:lnTo>
                <a:close/>
              </a:path>
            </a:pathLst>
          </a:custGeom>
          <a:solidFill>
            <a:srgbClr val="FFFFFF">
              <a:alpha val="324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3"/>
          <p:cNvSpPr/>
          <p:nvPr/>
        </p:nvSpPr>
        <p:spPr>
          <a:xfrm>
            <a:off x="3289759" y="0"/>
            <a:ext cx="5012512" cy="5143447"/>
          </a:xfrm>
          <a:custGeom>
            <a:avLst/>
            <a:gdLst/>
            <a:ahLst/>
            <a:cxnLst/>
            <a:rect l="l" t="t" r="r" b="b"/>
            <a:pathLst>
              <a:path w="47891" h="49142" extrusionOk="0">
                <a:moveTo>
                  <a:pt x="26493" y="1706"/>
                </a:moveTo>
                <a:lnTo>
                  <a:pt x="28518" y="2878"/>
                </a:lnTo>
                <a:lnTo>
                  <a:pt x="28507" y="2923"/>
                </a:lnTo>
                <a:lnTo>
                  <a:pt x="28507" y="2958"/>
                </a:lnTo>
                <a:lnTo>
                  <a:pt x="28507" y="3003"/>
                </a:lnTo>
                <a:lnTo>
                  <a:pt x="28518" y="3037"/>
                </a:lnTo>
                <a:lnTo>
                  <a:pt x="28552" y="3105"/>
                </a:lnTo>
                <a:lnTo>
                  <a:pt x="28621" y="3151"/>
                </a:lnTo>
                <a:lnTo>
                  <a:pt x="28655" y="3162"/>
                </a:lnTo>
                <a:lnTo>
                  <a:pt x="28689" y="3162"/>
                </a:lnTo>
                <a:lnTo>
                  <a:pt x="28689" y="5506"/>
                </a:lnTo>
                <a:lnTo>
                  <a:pt x="28643" y="5506"/>
                </a:lnTo>
                <a:lnTo>
                  <a:pt x="28609" y="5528"/>
                </a:lnTo>
                <a:lnTo>
                  <a:pt x="28575" y="5540"/>
                </a:lnTo>
                <a:lnTo>
                  <a:pt x="28541" y="5574"/>
                </a:lnTo>
                <a:lnTo>
                  <a:pt x="28518" y="5608"/>
                </a:lnTo>
                <a:lnTo>
                  <a:pt x="28507" y="5642"/>
                </a:lnTo>
                <a:lnTo>
                  <a:pt x="28495" y="5676"/>
                </a:lnTo>
                <a:lnTo>
                  <a:pt x="28484" y="5722"/>
                </a:lnTo>
                <a:lnTo>
                  <a:pt x="28495" y="5756"/>
                </a:lnTo>
                <a:lnTo>
                  <a:pt x="28507" y="5790"/>
                </a:lnTo>
                <a:lnTo>
                  <a:pt x="26539" y="6928"/>
                </a:lnTo>
                <a:lnTo>
                  <a:pt x="26493" y="6882"/>
                </a:lnTo>
                <a:lnTo>
                  <a:pt x="26448" y="6859"/>
                </a:lnTo>
                <a:lnTo>
                  <a:pt x="26402" y="6837"/>
                </a:lnTo>
                <a:lnTo>
                  <a:pt x="26334" y="6825"/>
                </a:lnTo>
                <a:lnTo>
                  <a:pt x="26277" y="6837"/>
                </a:lnTo>
                <a:lnTo>
                  <a:pt x="26232" y="6859"/>
                </a:lnTo>
                <a:lnTo>
                  <a:pt x="26175" y="6882"/>
                </a:lnTo>
                <a:lnTo>
                  <a:pt x="26141" y="6928"/>
                </a:lnTo>
                <a:lnTo>
                  <a:pt x="24139" y="5767"/>
                </a:lnTo>
                <a:lnTo>
                  <a:pt x="24150" y="5722"/>
                </a:lnTo>
                <a:lnTo>
                  <a:pt x="24139" y="5654"/>
                </a:lnTo>
                <a:lnTo>
                  <a:pt x="24105" y="5597"/>
                </a:lnTo>
                <a:lnTo>
                  <a:pt x="24059" y="5563"/>
                </a:lnTo>
                <a:lnTo>
                  <a:pt x="23991" y="5540"/>
                </a:lnTo>
                <a:lnTo>
                  <a:pt x="23991" y="3162"/>
                </a:lnTo>
                <a:lnTo>
                  <a:pt x="24059" y="3140"/>
                </a:lnTo>
                <a:lnTo>
                  <a:pt x="24116" y="3094"/>
                </a:lnTo>
                <a:lnTo>
                  <a:pt x="24150" y="3037"/>
                </a:lnTo>
                <a:lnTo>
                  <a:pt x="24161" y="2958"/>
                </a:lnTo>
                <a:lnTo>
                  <a:pt x="24161" y="2923"/>
                </a:lnTo>
                <a:lnTo>
                  <a:pt x="24150" y="2889"/>
                </a:lnTo>
                <a:lnTo>
                  <a:pt x="26186" y="1706"/>
                </a:lnTo>
                <a:lnTo>
                  <a:pt x="26209" y="1740"/>
                </a:lnTo>
                <a:lnTo>
                  <a:pt x="26255" y="1775"/>
                </a:lnTo>
                <a:lnTo>
                  <a:pt x="26289" y="1786"/>
                </a:lnTo>
                <a:lnTo>
                  <a:pt x="26334" y="1797"/>
                </a:lnTo>
                <a:lnTo>
                  <a:pt x="26391" y="1786"/>
                </a:lnTo>
                <a:lnTo>
                  <a:pt x="26425" y="1775"/>
                </a:lnTo>
                <a:lnTo>
                  <a:pt x="26459" y="1740"/>
                </a:lnTo>
                <a:lnTo>
                  <a:pt x="26493" y="1706"/>
                </a:lnTo>
                <a:close/>
                <a:moveTo>
                  <a:pt x="35969" y="1706"/>
                </a:moveTo>
                <a:lnTo>
                  <a:pt x="37994" y="2867"/>
                </a:lnTo>
                <a:lnTo>
                  <a:pt x="37971" y="2912"/>
                </a:lnTo>
                <a:lnTo>
                  <a:pt x="37971" y="2958"/>
                </a:lnTo>
                <a:lnTo>
                  <a:pt x="37971" y="3003"/>
                </a:lnTo>
                <a:lnTo>
                  <a:pt x="37983" y="3049"/>
                </a:lnTo>
                <a:lnTo>
                  <a:pt x="38005" y="3083"/>
                </a:lnTo>
                <a:lnTo>
                  <a:pt x="38028" y="3117"/>
                </a:lnTo>
                <a:lnTo>
                  <a:pt x="38062" y="3140"/>
                </a:lnTo>
                <a:lnTo>
                  <a:pt x="38096" y="3162"/>
                </a:lnTo>
                <a:lnTo>
                  <a:pt x="38130" y="3174"/>
                </a:lnTo>
                <a:lnTo>
                  <a:pt x="38165" y="3185"/>
                </a:lnTo>
                <a:lnTo>
                  <a:pt x="38165" y="5517"/>
                </a:lnTo>
                <a:lnTo>
                  <a:pt x="38130" y="5528"/>
                </a:lnTo>
                <a:lnTo>
                  <a:pt x="38096" y="5540"/>
                </a:lnTo>
                <a:lnTo>
                  <a:pt x="38039" y="5585"/>
                </a:lnTo>
                <a:lnTo>
                  <a:pt x="37994" y="5642"/>
                </a:lnTo>
                <a:lnTo>
                  <a:pt x="37994" y="5676"/>
                </a:lnTo>
                <a:lnTo>
                  <a:pt x="37983" y="5722"/>
                </a:lnTo>
                <a:lnTo>
                  <a:pt x="37994" y="5790"/>
                </a:lnTo>
                <a:lnTo>
                  <a:pt x="36026" y="6928"/>
                </a:lnTo>
                <a:lnTo>
                  <a:pt x="35980" y="6882"/>
                </a:lnTo>
                <a:lnTo>
                  <a:pt x="35935" y="6848"/>
                </a:lnTo>
                <a:lnTo>
                  <a:pt x="35878" y="6825"/>
                </a:lnTo>
                <a:lnTo>
                  <a:pt x="35764" y="6825"/>
                </a:lnTo>
                <a:lnTo>
                  <a:pt x="35707" y="6848"/>
                </a:lnTo>
                <a:lnTo>
                  <a:pt x="35662" y="6882"/>
                </a:lnTo>
                <a:lnTo>
                  <a:pt x="35616" y="6928"/>
                </a:lnTo>
                <a:lnTo>
                  <a:pt x="33660" y="5801"/>
                </a:lnTo>
                <a:lnTo>
                  <a:pt x="33671" y="5756"/>
                </a:lnTo>
                <a:lnTo>
                  <a:pt x="33671" y="5722"/>
                </a:lnTo>
                <a:lnTo>
                  <a:pt x="33671" y="5676"/>
                </a:lnTo>
                <a:lnTo>
                  <a:pt x="33660" y="5642"/>
                </a:lnTo>
                <a:lnTo>
                  <a:pt x="33637" y="5597"/>
                </a:lnTo>
                <a:lnTo>
                  <a:pt x="33614" y="5574"/>
                </a:lnTo>
                <a:lnTo>
                  <a:pt x="33592" y="5540"/>
                </a:lnTo>
                <a:lnTo>
                  <a:pt x="33558" y="5517"/>
                </a:lnTo>
                <a:lnTo>
                  <a:pt x="33512" y="5506"/>
                </a:lnTo>
                <a:lnTo>
                  <a:pt x="33478" y="5494"/>
                </a:lnTo>
                <a:lnTo>
                  <a:pt x="33478" y="3208"/>
                </a:lnTo>
                <a:lnTo>
                  <a:pt x="33523" y="3196"/>
                </a:lnTo>
                <a:lnTo>
                  <a:pt x="33558" y="3185"/>
                </a:lnTo>
                <a:lnTo>
                  <a:pt x="33603" y="3162"/>
                </a:lnTo>
                <a:lnTo>
                  <a:pt x="33637" y="3128"/>
                </a:lnTo>
                <a:lnTo>
                  <a:pt x="33660" y="3094"/>
                </a:lnTo>
                <a:lnTo>
                  <a:pt x="33683" y="3060"/>
                </a:lnTo>
                <a:lnTo>
                  <a:pt x="33694" y="3014"/>
                </a:lnTo>
                <a:lnTo>
                  <a:pt x="33694" y="2958"/>
                </a:lnTo>
                <a:lnTo>
                  <a:pt x="33694" y="2912"/>
                </a:lnTo>
                <a:lnTo>
                  <a:pt x="33671" y="2855"/>
                </a:lnTo>
                <a:lnTo>
                  <a:pt x="35673" y="1706"/>
                </a:lnTo>
                <a:lnTo>
                  <a:pt x="35696" y="1740"/>
                </a:lnTo>
                <a:lnTo>
                  <a:pt x="35730" y="1763"/>
                </a:lnTo>
                <a:lnTo>
                  <a:pt x="35776" y="1786"/>
                </a:lnTo>
                <a:lnTo>
                  <a:pt x="35821" y="1797"/>
                </a:lnTo>
                <a:lnTo>
                  <a:pt x="35867" y="1786"/>
                </a:lnTo>
                <a:lnTo>
                  <a:pt x="35912" y="1763"/>
                </a:lnTo>
                <a:lnTo>
                  <a:pt x="35946" y="1740"/>
                </a:lnTo>
                <a:lnTo>
                  <a:pt x="35969" y="1706"/>
                </a:lnTo>
                <a:close/>
                <a:moveTo>
                  <a:pt x="21738" y="1706"/>
                </a:moveTo>
                <a:lnTo>
                  <a:pt x="23775" y="2878"/>
                </a:lnTo>
                <a:lnTo>
                  <a:pt x="23763" y="2923"/>
                </a:lnTo>
                <a:lnTo>
                  <a:pt x="23763" y="2958"/>
                </a:lnTo>
                <a:lnTo>
                  <a:pt x="23763" y="3003"/>
                </a:lnTo>
                <a:lnTo>
                  <a:pt x="23775" y="3037"/>
                </a:lnTo>
                <a:lnTo>
                  <a:pt x="23786" y="3071"/>
                </a:lnTo>
                <a:lnTo>
                  <a:pt x="23809" y="3105"/>
                </a:lnTo>
                <a:lnTo>
                  <a:pt x="23877" y="3140"/>
                </a:lnTo>
                <a:lnTo>
                  <a:pt x="23911" y="3162"/>
                </a:lnTo>
                <a:lnTo>
                  <a:pt x="23945" y="3162"/>
                </a:lnTo>
                <a:lnTo>
                  <a:pt x="23945" y="5540"/>
                </a:lnTo>
                <a:lnTo>
                  <a:pt x="23877" y="5551"/>
                </a:lnTo>
                <a:lnTo>
                  <a:pt x="23820" y="5597"/>
                </a:lnTo>
                <a:lnTo>
                  <a:pt x="23786" y="5654"/>
                </a:lnTo>
                <a:lnTo>
                  <a:pt x="23775" y="5688"/>
                </a:lnTo>
                <a:lnTo>
                  <a:pt x="23775" y="5722"/>
                </a:lnTo>
                <a:lnTo>
                  <a:pt x="23786" y="5779"/>
                </a:lnTo>
                <a:lnTo>
                  <a:pt x="21761" y="6950"/>
                </a:lnTo>
                <a:lnTo>
                  <a:pt x="21727" y="6905"/>
                </a:lnTo>
                <a:lnTo>
                  <a:pt x="21693" y="6882"/>
                </a:lnTo>
                <a:lnTo>
                  <a:pt x="21636" y="6859"/>
                </a:lnTo>
                <a:lnTo>
                  <a:pt x="21534" y="6859"/>
                </a:lnTo>
                <a:lnTo>
                  <a:pt x="21488" y="6882"/>
                </a:lnTo>
                <a:lnTo>
                  <a:pt x="21454" y="6905"/>
                </a:lnTo>
                <a:lnTo>
                  <a:pt x="21420" y="6939"/>
                </a:lnTo>
                <a:lnTo>
                  <a:pt x="19418" y="5779"/>
                </a:lnTo>
                <a:lnTo>
                  <a:pt x="19429" y="5722"/>
                </a:lnTo>
                <a:lnTo>
                  <a:pt x="19418" y="5688"/>
                </a:lnTo>
                <a:lnTo>
                  <a:pt x="19418" y="5642"/>
                </a:lnTo>
                <a:lnTo>
                  <a:pt x="19372" y="5585"/>
                </a:lnTo>
                <a:lnTo>
                  <a:pt x="19316" y="5540"/>
                </a:lnTo>
                <a:lnTo>
                  <a:pt x="19247" y="5517"/>
                </a:lnTo>
                <a:lnTo>
                  <a:pt x="19247" y="3185"/>
                </a:lnTo>
                <a:lnTo>
                  <a:pt x="19293" y="3174"/>
                </a:lnTo>
                <a:lnTo>
                  <a:pt x="19327" y="3162"/>
                </a:lnTo>
                <a:lnTo>
                  <a:pt x="19384" y="3105"/>
                </a:lnTo>
                <a:lnTo>
                  <a:pt x="19407" y="3083"/>
                </a:lnTo>
                <a:lnTo>
                  <a:pt x="19429" y="3037"/>
                </a:lnTo>
                <a:lnTo>
                  <a:pt x="19441" y="3003"/>
                </a:lnTo>
                <a:lnTo>
                  <a:pt x="19441" y="2958"/>
                </a:lnTo>
                <a:lnTo>
                  <a:pt x="19441" y="2923"/>
                </a:lnTo>
                <a:lnTo>
                  <a:pt x="19429" y="2878"/>
                </a:lnTo>
                <a:lnTo>
                  <a:pt x="21443" y="1718"/>
                </a:lnTo>
                <a:lnTo>
                  <a:pt x="21465" y="1740"/>
                </a:lnTo>
                <a:lnTo>
                  <a:pt x="21500" y="1775"/>
                </a:lnTo>
                <a:lnTo>
                  <a:pt x="21545" y="1786"/>
                </a:lnTo>
                <a:lnTo>
                  <a:pt x="21591" y="1797"/>
                </a:lnTo>
                <a:lnTo>
                  <a:pt x="21636" y="1786"/>
                </a:lnTo>
                <a:lnTo>
                  <a:pt x="21682" y="1763"/>
                </a:lnTo>
                <a:lnTo>
                  <a:pt x="21716" y="1740"/>
                </a:lnTo>
                <a:lnTo>
                  <a:pt x="21738" y="1706"/>
                </a:lnTo>
                <a:close/>
                <a:moveTo>
                  <a:pt x="31282" y="1740"/>
                </a:moveTo>
                <a:lnTo>
                  <a:pt x="33228" y="2855"/>
                </a:lnTo>
                <a:lnTo>
                  <a:pt x="33205" y="2912"/>
                </a:lnTo>
                <a:lnTo>
                  <a:pt x="33205" y="2958"/>
                </a:lnTo>
                <a:lnTo>
                  <a:pt x="33205" y="3014"/>
                </a:lnTo>
                <a:lnTo>
                  <a:pt x="33216" y="3060"/>
                </a:lnTo>
                <a:lnTo>
                  <a:pt x="33239" y="3094"/>
                </a:lnTo>
                <a:lnTo>
                  <a:pt x="33262" y="3128"/>
                </a:lnTo>
                <a:lnTo>
                  <a:pt x="33296" y="3162"/>
                </a:lnTo>
                <a:lnTo>
                  <a:pt x="33341" y="3185"/>
                </a:lnTo>
                <a:lnTo>
                  <a:pt x="33387" y="3196"/>
                </a:lnTo>
                <a:lnTo>
                  <a:pt x="33432" y="3208"/>
                </a:lnTo>
                <a:lnTo>
                  <a:pt x="33432" y="5494"/>
                </a:lnTo>
                <a:lnTo>
                  <a:pt x="33387" y="5506"/>
                </a:lnTo>
                <a:lnTo>
                  <a:pt x="33353" y="5517"/>
                </a:lnTo>
                <a:lnTo>
                  <a:pt x="33319" y="5540"/>
                </a:lnTo>
                <a:lnTo>
                  <a:pt x="33285" y="5574"/>
                </a:lnTo>
                <a:lnTo>
                  <a:pt x="33262" y="5597"/>
                </a:lnTo>
                <a:lnTo>
                  <a:pt x="33239" y="5642"/>
                </a:lnTo>
                <a:lnTo>
                  <a:pt x="33228" y="5676"/>
                </a:lnTo>
                <a:lnTo>
                  <a:pt x="33228" y="5722"/>
                </a:lnTo>
                <a:lnTo>
                  <a:pt x="33228" y="5756"/>
                </a:lnTo>
                <a:lnTo>
                  <a:pt x="33239" y="5801"/>
                </a:lnTo>
                <a:lnTo>
                  <a:pt x="31248" y="6950"/>
                </a:lnTo>
                <a:lnTo>
                  <a:pt x="31214" y="6916"/>
                </a:lnTo>
                <a:lnTo>
                  <a:pt x="31169" y="6882"/>
                </a:lnTo>
                <a:lnTo>
                  <a:pt x="31135" y="6871"/>
                </a:lnTo>
                <a:lnTo>
                  <a:pt x="31078" y="6859"/>
                </a:lnTo>
                <a:lnTo>
                  <a:pt x="31032" y="6871"/>
                </a:lnTo>
                <a:lnTo>
                  <a:pt x="30987" y="6882"/>
                </a:lnTo>
                <a:lnTo>
                  <a:pt x="30941" y="6916"/>
                </a:lnTo>
                <a:lnTo>
                  <a:pt x="30918" y="6950"/>
                </a:lnTo>
                <a:lnTo>
                  <a:pt x="28916" y="5790"/>
                </a:lnTo>
                <a:lnTo>
                  <a:pt x="28928" y="5756"/>
                </a:lnTo>
                <a:lnTo>
                  <a:pt x="28928" y="5722"/>
                </a:lnTo>
                <a:lnTo>
                  <a:pt x="28928" y="5676"/>
                </a:lnTo>
                <a:lnTo>
                  <a:pt x="28916" y="5642"/>
                </a:lnTo>
                <a:lnTo>
                  <a:pt x="28894" y="5608"/>
                </a:lnTo>
                <a:lnTo>
                  <a:pt x="28871" y="5574"/>
                </a:lnTo>
                <a:lnTo>
                  <a:pt x="28848" y="5551"/>
                </a:lnTo>
                <a:lnTo>
                  <a:pt x="28814" y="5528"/>
                </a:lnTo>
                <a:lnTo>
                  <a:pt x="28768" y="5506"/>
                </a:lnTo>
                <a:lnTo>
                  <a:pt x="28734" y="5506"/>
                </a:lnTo>
                <a:lnTo>
                  <a:pt x="28734" y="3162"/>
                </a:lnTo>
                <a:lnTo>
                  <a:pt x="28768" y="3162"/>
                </a:lnTo>
                <a:lnTo>
                  <a:pt x="28803" y="3151"/>
                </a:lnTo>
                <a:lnTo>
                  <a:pt x="28859" y="3105"/>
                </a:lnTo>
                <a:lnTo>
                  <a:pt x="28905" y="3037"/>
                </a:lnTo>
                <a:lnTo>
                  <a:pt x="28916" y="3003"/>
                </a:lnTo>
                <a:lnTo>
                  <a:pt x="28916" y="2958"/>
                </a:lnTo>
                <a:lnTo>
                  <a:pt x="28916" y="2923"/>
                </a:lnTo>
                <a:lnTo>
                  <a:pt x="28894" y="2878"/>
                </a:lnTo>
                <a:lnTo>
                  <a:pt x="30873" y="1740"/>
                </a:lnTo>
                <a:lnTo>
                  <a:pt x="30918" y="1786"/>
                </a:lnTo>
                <a:lnTo>
                  <a:pt x="30964" y="1820"/>
                </a:lnTo>
                <a:lnTo>
                  <a:pt x="31021" y="1843"/>
                </a:lnTo>
                <a:lnTo>
                  <a:pt x="31078" y="1854"/>
                </a:lnTo>
                <a:lnTo>
                  <a:pt x="31146" y="1843"/>
                </a:lnTo>
                <a:lnTo>
                  <a:pt x="31203" y="1820"/>
                </a:lnTo>
                <a:lnTo>
                  <a:pt x="31248" y="1786"/>
                </a:lnTo>
                <a:lnTo>
                  <a:pt x="31282" y="1740"/>
                </a:lnTo>
                <a:close/>
                <a:moveTo>
                  <a:pt x="28894" y="5836"/>
                </a:moveTo>
                <a:lnTo>
                  <a:pt x="30896" y="6984"/>
                </a:lnTo>
                <a:lnTo>
                  <a:pt x="30884" y="7030"/>
                </a:lnTo>
                <a:lnTo>
                  <a:pt x="30873" y="7064"/>
                </a:lnTo>
                <a:lnTo>
                  <a:pt x="30873" y="7110"/>
                </a:lnTo>
                <a:lnTo>
                  <a:pt x="30884" y="7144"/>
                </a:lnTo>
                <a:lnTo>
                  <a:pt x="30930" y="7201"/>
                </a:lnTo>
                <a:lnTo>
                  <a:pt x="30987" y="7246"/>
                </a:lnTo>
                <a:lnTo>
                  <a:pt x="31021" y="7257"/>
                </a:lnTo>
                <a:lnTo>
                  <a:pt x="31055" y="7269"/>
                </a:lnTo>
                <a:lnTo>
                  <a:pt x="31055" y="9624"/>
                </a:lnTo>
                <a:lnTo>
                  <a:pt x="31021" y="9624"/>
                </a:lnTo>
                <a:lnTo>
                  <a:pt x="30987" y="9646"/>
                </a:lnTo>
                <a:lnTo>
                  <a:pt x="30930" y="9692"/>
                </a:lnTo>
                <a:lnTo>
                  <a:pt x="30884" y="9749"/>
                </a:lnTo>
                <a:lnTo>
                  <a:pt x="30873" y="9783"/>
                </a:lnTo>
                <a:lnTo>
                  <a:pt x="30873" y="9828"/>
                </a:lnTo>
                <a:lnTo>
                  <a:pt x="30884" y="9897"/>
                </a:lnTo>
                <a:lnTo>
                  <a:pt x="28928" y="11023"/>
                </a:lnTo>
                <a:lnTo>
                  <a:pt x="28894" y="10977"/>
                </a:lnTo>
                <a:lnTo>
                  <a:pt x="28837" y="10932"/>
                </a:lnTo>
                <a:lnTo>
                  <a:pt x="28780" y="10909"/>
                </a:lnTo>
                <a:lnTo>
                  <a:pt x="28643" y="10909"/>
                </a:lnTo>
                <a:lnTo>
                  <a:pt x="28586" y="10932"/>
                </a:lnTo>
                <a:lnTo>
                  <a:pt x="28530" y="10977"/>
                </a:lnTo>
                <a:lnTo>
                  <a:pt x="28484" y="11023"/>
                </a:lnTo>
                <a:lnTo>
                  <a:pt x="26550" y="9897"/>
                </a:lnTo>
                <a:lnTo>
                  <a:pt x="26562" y="9862"/>
                </a:lnTo>
                <a:lnTo>
                  <a:pt x="26562" y="9828"/>
                </a:lnTo>
                <a:lnTo>
                  <a:pt x="26562" y="9783"/>
                </a:lnTo>
                <a:lnTo>
                  <a:pt x="26550" y="9737"/>
                </a:lnTo>
                <a:lnTo>
                  <a:pt x="26528" y="9703"/>
                </a:lnTo>
                <a:lnTo>
                  <a:pt x="26505" y="9669"/>
                </a:lnTo>
                <a:lnTo>
                  <a:pt x="26471" y="9646"/>
                </a:lnTo>
                <a:lnTo>
                  <a:pt x="26437" y="9624"/>
                </a:lnTo>
                <a:lnTo>
                  <a:pt x="26402" y="9612"/>
                </a:lnTo>
                <a:lnTo>
                  <a:pt x="26368" y="9601"/>
                </a:lnTo>
                <a:lnTo>
                  <a:pt x="26368" y="7303"/>
                </a:lnTo>
                <a:lnTo>
                  <a:pt x="26402" y="7303"/>
                </a:lnTo>
                <a:lnTo>
                  <a:pt x="26448" y="7280"/>
                </a:lnTo>
                <a:lnTo>
                  <a:pt x="26482" y="7257"/>
                </a:lnTo>
                <a:lnTo>
                  <a:pt x="26516" y="7235"/>
                </a:lnTo>
                <a:lnTo>
                  <a:pt x="26539" y="7189"/>
                </a:lnTo>
                <a:lnTo>
                  <a:pt x="26562" y="7155"/>
                </a:lnTo>
                <a:lnTo>
                  <a:pt x="26573" y="7110"/>
                </a:lnTo>
                <a:lnTo>
                  <a:pt x="26584" y="7064"/>
                </a:lnTo>
                <a:lnTo>
                  <a:pt x="26573" y="7019"/>
                </a:lnTo>
                <a:lnTo>
                  <a:pt x="26562" y="6973"/>
                </a:lnTo>
                <a:lnTo>
                  <a:pt x="28518" y="5836"/>
                </a:lnTo>
                <a:lnTo>
                  <a:pt x="28552" y="5881"/>
                </a:lnTo>
                <a:lnTo>
                  <a:pt x="28598" y="5915"/>
                </a:lnTo>
                <a:lnTo>
                  <a:pt x="28655" y="5938"/>
                </a:lnTo>
                <a:lnTo>
                  <a:pt x="28768" y="5938"/>
                </a:lnTo>
                <a:lnTo>
                  <a:pt x="28814" y="5915"/>
                </a:lnTo>
                <a:lnTo>
                  <a:pt x="28859" y="5881"/>
                </a:lnTo>
                <a:lnTo>
                  <a:pt x="28894" y="5836"/>
                </a:lnTo>
                <a:close/>
                <a:moveTo>
                  <a:pt x="31260" y="9931"/>
                </a:moveTo>
                <a:lnTo>
                  <a:pt x="33262" y="11091"/>
                </a:lnTo>
                <a:lnTo>
                  <a:pt x="33250" y="11136"/>
                </a:lnTo>
                <a:lnTo>
                  <a:pt x="33250" y="11171"/>
                </a:lnTo>
                <a:lnTo>
                  <a:pt x="33250" y="11216"/>
                </a:lnTo>
                <a:lnTo>
                  <a:pt x="33262" y="11250"/>
                </a:lnTo>
                <a:lnTo>
                  <a:pt x="33296" y="11307"/>
                </a:lnTo>
                <a:lnTo>
                  <a:pt x="33353" y="11353"/>
                </a:lnTo>
                <a:lnTo>
                  <a:pt x="33387" y="11364"/>
                </a:lnTo>
                <a:lnTo>
                  <a:pt x="33432" y="11375"/>
                </a:lnTo>
                <a:lnTo>
                  <a:pt x="33432" y="13662"/>
                </a:lnTo>
                <a:lnTo>
                  <a:pt x="33376" y="13673"/>
                </a:lnTo>
                <a:lnTo>
                  <a:pt x="33330" y="13696"/>
                </a:lnTo>
                <a:lnTo>
                  <a:pt x="33296" y="13719"/>
                </a:lnTo>
                <a:lnTo>
                  <a:pt x="33250" y="13753"/>
                </a:lnTo>
                <a:lnTo>
                  <a:pt x="33228" y="13787"/>
                </a:lnTo>
                <a:lnTo>
                  <a:pt x="33205" y="13832"/>
                </a:lnTo>
                <a:lnTo>
                  <a:pt x="33193" y="13878"/>
                </a:lnTo>
                <a:lnTo>
                  <a:pt x="33182" y="13935"/>
                </a:lnTo>
                <a:lnTo>
                  <a:pt x="33193" y="13980"/>
                </a:lnTo>
                <a:lnTo>
                  <a:pt x="33205" y="14026"/>
                </a:lnTo>
                <a:lnTo>
                  <a:pt x="31294" y="15129"/>
                </a:lnTo>
                <a:lnTo>
                  <a:pt x="31260" y="15084"/>
                </a:lnTo>
                <a:lnTo>
                  <a:pt x="31203" y="15050"/>
                </a:lnTo>
                <a:lnTo>
                  <a:pt x="31146" y="15027"/>
                </a:lnTo>
                <a:lnTo>
                  <a:pt x="31078" y="15016"/>
                </a:lnTo>
                <a:lnTo>
                  <a:pt x="31009" y="15027"/>
                </a:lnTo>
                <a:lnTo>
                  <a:pt x="30953" y="15050"/>
                </a:lnTo>
                <a:lnTo>
                  <a:pt x="30907" y="15084"/>
                </a:lnTo>
                <a:lnTo>
                  <a:pt x="30862" y="15129"/>
                </a:lnTo>
                <a:lnTo>
                  <a:pt x="28871" y="13980"/>
                </a:lnTo>
                <a:lnTo>
                  <a:pt x="28882" y="13935"/>
                </a:lnTo>
                <a:lnTo>
                  <a:pt x="28871" y="13867"/>
                </a:lnTo>
                <a:lnTo>
                  <a:pt x="28837" y="13821"/>
                </a:lnTo>
                <a:lnTo>
                  <a:pt x="28791" y="13787"/>
                </a:lnTo>
                <a:lnTo>
                  <a:pt x="28734" y="13764"/>
                </a:lnTo>
                <a:lnTo>
                  <a:pt x="28734" y="11444"/>
                </a:lnTo>
                <a:lnTo>
                  <a:pt x="28780" y="11432"/>
                </a:lnTo>
                <a:lnTo>
                  <a:pt x="28825" y="11410"/>
                </a:lnTo>
                <a:lnTo>
                  <a:pt x="28871" y="11387"/>
                </a:lnTo>
                <a:lnTo>
                  <a:pt x="28905" y="11353"/>
                </a:lnTo>
                <a:lnTo>
                  <a:pt x="28939" y="11319"/>
                </a:lnTo>
                <a:lnTo>
                  <a:pt x="28962" y="11273"/>
                </a:lnTo>
                <a:lnTo>
                  <a:pt x="28973" y="11227"/>
                </a:lnTo>
                <a:lnTo>
                  <a:pt x="28973" y="11171"/>
                </a:lnTo>
                <a:lnTo>
                  <a:pt x="28973" y="11114"/>
                </a:lnTo>
                <a:lnTo>
                  <a:pt x="28950" y="11057"/>
                </a:lnTo>
                <a:lnTo>
                  <a:pt x="30907" y="9931"/>
                </a:lnTo>
                <a:lnTo>
                  <a:pt x="30941" y="9976"/>
                </a:lnTo>
                <a:lnTo>
                  <a:pt x="30975" y="9999"/>
                </a:lnTo>
                <a:lnTo>
                  <a:pt x="31021" y="10022"/>
                </a:lnTo>
                <a:lnTo>
                  <a:pt x="31078" y="10033"/>
                </a:lnTo>
                <a:lnTo>
                  <a:pt x="31135" y="10022"/>
                </a:lnTo>
                <a:lnTo>
                  <a:pt x="31180" y="9999"/>
                </a:lnTo>
                <a:lnTo>
                  <a:pt x="31226" y="9976"/>
                </a:lnTo>
                <a:lnTo>
                  <a:pt x="31260" y="9931"/>
                </a:lnTo>
                <a:close/>
                <a:moveTo>
                  <a:pt x="26528" y="9942"/>
                </a:moveTo>
                <a:lnTo>
                  <a:pt x="28461" y="11057"/>
                </a:lnTo>
                <a:lnTo>
                  <a:pt x="28450" y="11114"/>
                </a:lnTo>
                <a:lnTo>
                  <a:pt x="28439" y="11171"/>
                </a:lnTo>
                <a:lnTo>
                  <a:pt x="28450" y="11227"/>
                </a:lnTo>
                <a:lnTo>
                  <a:pt x="28461" y="11273"/>
                </a:lnTo>
                <a:lnTo>
                  <a:pt x="28484" y="11319"/>
                </a:lnTo>
                <a:lnTo>
                  <a:pt x="28507" y="11353"/>
                </a:lnTo>
                <a:lnTo>
                  <a:pt x="28552" y="11387"/>
                </a:lnTo>
                <a:lnTo>
                  <a:pt x="28586" y="11410"/>
                </a:lnTo>
                <a:lnTo>
                  <a:pt x="28632" y="11432"/>
                </a:lnTo>
                <a:lnTo>
                  <a:pt x="28689" y="11444"/>
                </a:lnTo>
                <a:lnTo>
                  <a:pt x="28689" y="13764"/>
                </a:lnTo>
                <a:lnTo>
                  <a:pt x="28632" y="13776"/>
                </a:lnTo>
                <a:lnTo>
                  <a:pt x="28586" y="13821"/>
                </a:lnTo>
                <a:lnTo>
                  <a:pt x="28552" y="13867"/>
                </a:lnTo>
                <a:lnTo>
                  <a:pt x="28541" y="13935"/>
                </a:lnTo>
                <a:lnTo>
                  <a:pt x="28552" y="13980"/>
                </a:lnTo>
                <a:lnTo>
                  <a:pt x="26528" y="15152"/>
                </a:lnTo>
                <a:lnTo>
                  <a:pt x="26493" y="15107"/>
                </a:lnTo>
                <a:lnTo>
                  <a:pt x="26448" y="15072"/>
                </a:lnTo>
                <a:lnTo>
                  <a:pt x="26391" y="15050"/>
                </a:lnTo>
                <a:lnTo>
                  <a:pt x="26277" y="15050"/>
                </a:lnTo>
                <a:lnTo>
                  <a:pt x="26232" y="15072"/>
                </a:lnTo>
                <a:lnTo>
                  <a:pt x="26186" y="15107"/>
                </a:lnTo>
                <a:lnTo>
                  <a:pt x="26152" y="15141"/>
                </a:lnTo>
                <a:lnTo>
                  <a:pt x="24139" y="13980"/>
                </a:lnTo>
                <a:lnTo>
                  <a:pt x="24150" y="13935"/>
                </a:lnTo>
                <a:lnTo>
                  <a:pt x="24139" y="13867"/>
                </a:lnTo>
                <a:lnTo>
                  <a:pt x="24105" y="13810"/>
                </a:lnTo>
                <a:lnTo>
                  <a:pt x="24059" y="13764"/>
                </a:lnTo>
                <a:lnTo>
                  <a:pt x="23991" y="13741"/>
                </a:lnTo>
                <a:lnTo>
                  <a:pt x="23991" y="11375"/>
                </a:lnTo>
                <a:lnTo>
                  <a:pt x="24059" y="11353"/>
                </a:lnTo>
                <a:lnTo>
                  <a:pt x="24116" y="11307"/>
                </a:lnTo>
                <a:lnTo>
                  <a:pt x="24161" y="11250"/>
                </a:lnTo>
                <a:lnTo>
                  <a:pt x="24173" y="11216"/>
                </a:lnTo>
                <a:lnTo>
                  <a:pt x="24173" y="11171"/>
                </a:lnTo>
                <a:lnTo>
                  <a:pt x="24161" y="11136"/>
                </a:lnTo>
                <a:lnTo>
                  <a:pt x="24150" y="11091"/>
                </a:lnTo>
                <a:lnTo>
                  <a:pt x="26152" y="9942"/>
                </a:lnTo>
                <a:lnTo>
                  <a:pt x="26186" y="9988"/>
                </a:lnTo>
                <a:lnTo>
                  <a:pt x="26232" y="10022"/>
                </a:lnTo>
                <a:lnTo>
                  <a:pt x="26277" y="10044"/>
                </a:lnTo>
                <a:lnTo>
                  <a:pt x="26402" y="10044"/>
                </a:lnTo>
                <a:lnTo>
                  <a:pt x="26448" y="10022"/>
                </a:lnTo>
                <a:lnTo>
                  <a:pt x="26493" y="9988"/>
                </a:lnTo>
                <a:lnTo>
                  <a:pt x="26528" y="9942"/>
                </a:lnTo>
                <a:close/>
                <a:moveTo>
                  <a:pt x="21750" y="9919"/>
                </a:moveTo>
                <a:lnTo>
                  <a:pt x="23775" y="11091"/>
                </a:lnTo>
                <a:lnTo>
                  <a:pt x="23752" y="11125"/>
                </a:lnTo>
                <a:lnTo>
                  <a:pt x="23752" y="11171"/>
                </a:lnTo>
                <a:lnTo>
                  <a:pt x="23752" y="11216"/>
                </a:lnTo>
                <a:lnTo>
                  <a:pt x="23763" y="11250"/>
                </a:lnTo>
                <a:lnTo>
                  <a:pt x="23786" y="11284"/>
                </a:lnTo>
                <a:lnTo>
                  <a:pt x="23809" y="11319"/>
                </a:lnTo>
                <a:lnTo>
                  <a:pt x="23832" y="11341"/>
                </a:lnTo>
                <a:lnTo>
                  <a:pt x="23866" y="11364"/>
                </a:lnTo>
                <a:lnTo>
                  <a:pt x="23911" y="11375"/>
                </a:lnTo>
                <a:lnTo>
                  <a:pt x="23945" y="11387"/>
                </a:lnTo>
                <a:lnTo>
                  <a:pt x="23945" y="13741"/>
                </a:lnTo>
                <a:lnTo>
                  <a:pt x="23877" y="13764"/>
                </a:lnTo>
                <a:lnTo>
                  <a:pt x="23820" y="13798"/>
                </a:lnTo>
                <a:lnTo>
                  <a:pt x="23786" y="13867"/>
                </a:lnTo>
                <a:lnTo>
                  <a:pt x="23775" y="13889"/>
                </a:lnTo>
                <a:lnTo>
                  <a:pt x="23775" y="13935"/>
                </a:lnTo>
                <a:lnTo>
                  <a:pt x="23786" y="13992"/>
                </a:lnTo>
                <a:lnTo>
                  <a:pt x="21750" y="15163"/>
                </a:lnTo>
                <a:lnTo>
                  <a:pt x="21727" y="15129"/>
                </a:lnTo>
                <a:lnTo>
                  <a:pt x="21682" y="15107"/>
                </a:lnTo>
                <a:lnTo>
                  <a:pt x="21636" y="15084"/>
                </a:lnTo>
                <a:lnTo>
                  <a:pt x="21545" y="15084"/>
                </a:lnTo>
                <a:lnTo>
                  <a:pt x="21500" y="15095"/>
                </a:lnTo>
                <a:lnTo>
                  <a:pt x="21465" y="15129"/>
                </a:lnTo>
                <a:lnTo>
                  <a:pt x="21431" y="15152"/>
                </a:lnTo>
                <a:lnTo>
                  <a:pt x="19384" y="13980"/>
                </a:lnTo>
                <a:lnTo>
                  <a:pt x="19384" y="13935"/>
                </a:lnTo>
                <a:lnTo>
                  <a:pt x="19384" y="13867"/>
                </a:lnTo>
                <a:lnTo>
                  <a:pt x="19350" y="13821"/>
                </a:lnTo>
                <a:lnTo>
                  <a:pt x="19304" y="13787"/>
                </a:lnTo>
                <a:lnTo>
                  <a:pt x="19247" y="13764"/>
                </a:lnTo>
                <a:lnTo>
                  <a:pt x="19247" y="11353"/>
                </a:lnTo>
                <a:lnTo>
                  <a:pt x="19316" y="11330"/>
                </a:lnTo>
                <a:lnTo>
                  <a:pt x="19361" y="11284"/>
                </a:lnTo>
                <a:lnTo>
                  <a:pt x="19384" y="11239"/>
                </a:lnTo>
                <a:lnTo>
                  <a:pt x="19395" y="11171"/>
                </a:lnTo>
                <a:lnTo>
                  <a:pt x="19384" y="11114"/>
                </a:lnTo>
                <a:lnTo>
                  <a:pt x="21443" y="9931"/>
                </a:lnTo>
                <a:lnTo>
                  <a:pt x="21465" y="9953"/>
                </a:lnTo>
                <a:lnTo>
                  <a:pt x="21500" y="9988"/>
                </a:lnTo>
                <a:lnTo>
                  <a:pt x="21545" y="9999"/>
                </a:lnTo>
                <a:lnTo>
                  <a:pt x="21591" y="10010"/>
                </a:lnTo>
                <a:lnTo>
                  <a:pt x="21636" y="9999"/>
                </a:lnTo>
                <a:lnTo>
                  <a:pt x="21682" y="9976"/>
                </a:lnTo>
                <a:lnTo>
                  <a:pt x="21716" y="9953"/>
                </a:lnTo>
                <a:lnTo>
                  <a:pt x="21750" y="9919"/>
                </a:lnTo>
                <a:close/>
                <a:moveTo>
                  <a:pt x="24127" y="14026"/>
                </a:moveTo>
                <a:lnTo>
                  <a:pt x="26129" y="15186"/>
                </a:lnTo>
                <a:lnTo>
                  <a:pt x="26118" y="15232"/>
                </a:lnTo>
                <a:lnTo>
                  <a:pt x="26107" y="15277"/>
                </a:lnTo>
                <a:lnTo>
                  <a:pt x="26118" y="15323"/>
                </a:lnTo>
                <a:lnTo>
                  <a:pt x="26129" y="15357"/>
                </a:lnTo>
                <a:lnTo>
                  <a:pt x="26141" y="15402"/>
                </a:lnTo>
                <a:lnTo>
                  <a:pt x="26175" y="15436"/>
                </a:lnTo>
                <a:lnTo>
                  <a:pt x="26198" y="15459"/>
                </a:lnTo>
                <a:lnTo>
                  <a:pt x="26232" y="15482"/>
                </a:lnTo>
                <a:lnTo>
                  <a:pt x="26277" y="15493"/>
                </a:lnTo>
                <a:lnTo>
                  <a:pt x="26323" y="15505"/>
                </a:lnTo>
                <a:lnTo>
                  <a:pt x="26323" y="17791"/>
                </a:lnTo>
                <a:lnTo>
                  <a:pt x="26266" y="17791"/>
                </a:lnTo>
                <a:lnTo>
                  <a:pt x="26232" y="17814"/>
                </a:lnTo>
                <a:lnTo>
                  <a:pt x="26186" y="17837"/>
                </a:lnTo>
                <a:lnTo>
                  <a:pt x="26152" y="17871"/>
                </a:lnTo>
                <a:lnTo>
                  <a:pt x="26129" y="17905"/>
                </a:lnTo>
                <a:lnTo>
                  <a:pt x="26107" y="17939"/>
                </a:lnTo>
                <a:lnTo>
                  <a:pt x="26095" y="17984"/>
                </a:lnTo>
                <a:lnTo>
                  <a:pt x="26084" y="18030"/>
                </a:lnTo>
                <a:lnTo>
                  <a:pt x="26095" y="18087"/>
                </a:lnTo>
                <a:lnTo>
                  <a:pt x="26107" y="18132"/>
                </a:lnTo>
                <a:lnTo>
                  <a:pt x="24116" y="19281"/>
                </a:lnTo>
                <a:lnTo>
                  <a:pt x="24082" y="19247"/>
                </a:lnTo>
                <a:lnTo>
                  <a:pt x="24048" y="19224"/>
                </a:lnTo>
                <a:lnTo>
                  <a:pt x="24002" y="19202"/>
                </a:lnTo>
                <a:lnTo>
                  <a:pt x="23923" y="19202"/>
                </a:lnTo>
                <a:lnTo>
                  <a:pt x="23877" y="19224"/>
                </a:lnTo>
                <a:lnTo>
                  <a:pt x="23843" y="19247"/>
                </a:lnTo>
                <a:lnTo>
                  <a:pt x="23820" y="19270"/>
                </a:lnTo>
                <a:lnTo>
                  <a:pt x="21761" y="18087"/>
                </a:lnTo>
                <a:lnTo>
                  <a:pt x="21761" y="18030"/>
                </a:lnTo>
                <a:lnTo>
                  <a:pt x="21750" y="17973"/>
                </a:lnTo>
                <a:lnTo>
                  <a:pt x="21727" y="17916"/>
                </a:lnTo>
                <a:lnTo>
                  <a:pt x="21682" y="17882"/>
                </a:lnTo>
                <a:lnTo>
                  <a:pt x="21625" y="17859"/>
                </a:lnTo>
                <a:lnTo>
                  <a:pt x="21625" y="15471"/>
                </a:lnTo>
                <a:lnTo>
                  <a:pt x="21693" y="15448"/>
                </a:lnTo>
                <a:lnTo>
                  <a:pt x="21738" y="15402"/>
                </a:lnTo>
                <a:lnTo>
                  <a:pt x="21773" y="15345"/>
                </a:lnTo>
                <a:lnTo>
                  <a:pt x="21784" y="15277"/>
                </a:lnTo>
                <a:lnTo>
                  <a:pt x="21784" y="15243"/>
                </a:lnTo>
                <a:lnTo>
                  <a:pt x="21773" y="15209"/>
                </a:lnTo>
                <a:lnTo>
                  <a:pt x="23809" y="14037"/>
                </a:lnTo>
                <a:lnTo>
                  <a:pt x="23832" y="14071"/>
                </a:lnTo>
                <a:lnTo>
                  <a:pt x="23866" y="14094"/>
                </a:lnTo>
                <a:lnTo>
                  <a:pt x="23911" y="14117"/>
                </a:lnTo>
                <a:lnTo>
                  <a:pt x="24014" y="14117"/>
                </a:lnTo>
                <a:lnTo>
                  <a:pt x="24059" y="14094"/>
                </a:lnTo>
                <a:lnTo>
                  <a:pt x="24093" y="14060"/>
                </a:lnTo>
                <a:lnTo>
                  <a:pt x="24127" y="14026"/>
                </a:lnTo>
                <a:close/>
                <a:moveTo>
                  <a:pt x="21738" y="18132"/>
                </a:moveTo>
                <a:lnTo>
                  <a:pt x="23786" y="19315"/>
                </a:lnTo>
                <a:lnTo>
                  <a:pt x="23775" y="19350"/>
                </a:lnTo>
                <a:lnTo>
                  <a:pt x="23775" y="19384"/>
                </a:lnTo>
                <a:lnTo>
                  <a:pt x="23775" y="19418"/>
                </a:lnTo>
                <a:lnTo>
                  <a:pt x="23786" y="19452"/>
                </a:lnTo>
                <a:lnTo>
                  <a:pt x="23832" y="19509"/>
                </a:lnTo>
                <a:lnTo>
                  <a:pt x="23877" y="19554"/>
                </a:lnTo>
                <a:lnTo>
                  <a:pt x="23945" y="19566"/>
                </a:lnTo>
                <a:lnTo>
                  <a:pt x="23945" y="21977"/>
                </a:lnTo>
                <a:lnTo>
                  <a:pt x="23888" y="21989"/>
                </a:lnTo>
                <a:lnTo>
                  <a:pt x="23832" y="22023"/>
                </a:lnTo>
                <a:lnTo>
                  <a:pt x="23809" y="22080"/>
                </a:lnTo>
                <a:lnTo>
                  <a:pt x="23797" y="22136"/>
                </a:lnTo>
                <a:lnTo>
                  <a:pt x="23797" y="22193"/>
                </a:lnTo>
                <a:lnTo>
                  <a:pt x="21818" y="23342"/>
                </a:lnTo>
                <a:lnTo>
                  <a:pt x="21773" y="23285"/>
                </a:lnTo>
                <a:lnTo>
                  <a:pt x="21716" y="23251"/>
                </a:lnTo>
                <a:lnTo>
                  <a:pt x="21659" y="23229"/>
                </a:lnTo>
                <a:lnTo>
                  <a:pt x="21591" y="23217"/>
                </a:lnTo>
                <a:lnTo>
                  <a:pt x="21522" y="23229"/>
                </a:lnTo>
                <a:lnTo>
                  <a:pt x="21465" y="23251"/>
                </a:lnTo>
                <a:lnTo>
                  <a:pt x="21409" y="23285"/>
                </a:lnTo>
                <a:lnTo>
                  <a:pt x="21363" y="23331"/>
                </a:lnTo>
                <a:lnTo>
                  <a:pt x="19475" y="22239"/>
                </a:lnTo>
                <a:lnTo>
                  <a:pt x="19486" y="22193"/>
                </a:lnTo>
                <a:lnTo>
                  <a:pt x="19486" y="22136"/>
                </a:lnTo>
                <a:lnTo>
                  <a:pt x="19486" y="22091"/>
                </a:lnTo>
                <a:lnTo>
                  <a:pt x="19475" y="22045"/>
                </a:lnTo>
                <a:lnTo>
                  <a:pt x="19452" y="22000"/>
                </a:lnTo>
                <a:lnTo>
                  <a:pt x="19418" y="21966"/>
                </a:lnTo>
                <a:lnTo>
                  <a:pt x="19384" y="21932"/>
                </a:lnTo>
                <a:lnTo>
                  <a:pt x="19350" y="21909"/>
                </a:lnTo>
                <a:lnTo>
                  <a:pt x="19304" y="21886"/>
                </a:lnTo>
                <a:lnTo>
                  <a:pt x="19247" y="21875"/>
                </a:lnTo>
                <a:lnTo>
                  <a:pt x="19247" y="19554"/>
                </a:lnTo>
                <a:lnTo>
                  <a:pt x="19304" y="19532"/>
                </a:lnTo>
                <a:lnTo>
                  <a:pt x="19350" y="19497"/>
                </a:lnTo>
                <a:lnTo>
                  <a:pt x="19384" y="19441"/>
                </a:lnTo>
                <a:lnTo>
                  <a:pt x="19384" y="19384"/>
                </a:lnTo>
                <a:lnTo>
                  <a:pt x="19384" y="19327"/>
                </a:lnTo>
                <a:lnTo>
                  <a:pt x="21443" y="18132"/>
                </a:lnTo>
                <a:lnTo>
                  <a:pt x="21465" y="18166"/>
                </a:lnTo>
                <a:lnTo>
                  <a:pt x="21500" y="18189"/>
                </a:lnTo>
                <a:lnTo>
                  <a:pt x="21545" y="18212"/>
                </a:lnTo>
                <a:lnTo>
                  <a:pt x="21636" y="18212"/>
                </a:lnTo>
                <a:lnTo>
                  <a:pt x="21682" y="18189"/>
                </a:lnTo>
                <a:lnTo>
                  <a:pt x="21716" y="18166"/>
                </a:lnTo>
                <a:lnTo>
                  <a:pt x="21738" y="18132"/>
                </a:lnTo>
                <a:close/>
                <a:moveTo>
                  <a:pt x="26550" y="18166"/>
                </a:moveTo>
                <a:lnTo>
                  <a:pt x="28473" y="19281"/>
                </a:lnTo>
                <a:lnTo>
                  <a:pt x="28461" y="19327"/>
                </a:lnTo>
                <a:lnTo>
                  <a:pt x="28450" y="19384"/>
                </a:lnTo>
                <a:lnTo>
                  <a:pt x="28461" y="19429"/>
                </a:lnTo>
                <a:lnTo>
                  <a:pt x="28473" y="19475"/>
                </a:lnTo>
                <a:lnTo>
                  <a:pt x="28495" y="19520"/>
                </a:lnTo>
                <a:lnTo>
                  <a:pt x="28518" y="19554"/>
                </a:lnTo>
                <a:lnTo>
                  <a:pt x="28552" y="19588"/>
                </a:lnTo>
                <a:lnTo>
                  <a:pt x="28598" y="19611"/>
                </a:lnTo>
                <a:lnTo>
                  <a:pt x="28643" y="19623"/>
                </a:lnTo>
                <a:lnTo>
                  <a:pt x="28689" y="19634"/>
                </a:lnTo>
                <a:lnTo>
                  <a:pt x="28689" y="21909"/>
                </a:lnTo>
                <a:lnTo>
                  <a:pt x="28643" y="21920"/>
                </a:lnTo>
                <a:lnTo>
                  <a:pt x="28598" y="21932"/>
                </a:lnTo>
                <a:lnTo>
                  <a:pt x="28564" y="21954"/>
                </a:lnTo>
                <a:lnTo>
                  <a:pt x="28530" y="21977"/>
                </a:lnTo>
                <a:lnTo>
                  <a:pt x="28507" y="22011"/>
                </a:lnTo>
                <a:lnTo>
                  <a:pt x="28484" y="22057"/>
                </a:lnTo>
                <a:lnTo>
                  <a:pt x="28473" y="22091"/>
                </a:lnTo>
                <a:lnTo>
                  <a:pt x="28473" y="22136"/>
                </a:lnTo>
                <a:lnTo>
                  <a:pt x="28473" y="22182"/>
                </a:lnTo>
                <a:lnTo>
                  <a:pt x="28484" y="22227"/>
                </a:lnTo>
                <a:lnTo>
                  <a:pt x="26550" y="23342"/>
                </a:lnTo>
                <a:lnTo>
                  <a:pt x="26505" y="23297"/>
                </a:lnTo>
                <a:lnTo>
                  <a:pt x="26459" y="23263"/>
                </a:lnTo>
                <a:lnTo>
                  <a:pt x="26402" y="23240"/>
                </a:lnTo>
                <a:lnTo>
                  <a:pt x="26277" y="23240"/>
                </a:lnTo>
                <a:lnTo>
                  <a:pt x="26220" y="23263"/>
                </a:lnTo>
                <a:lnTo>
                  <a:pt x="26175" y="23297"/>
                </a:lnTo>
                <a:lnTo>
                  <a:pt x="26129" y="23342"/>
                </a:lnTo>
                <a:lnTo>
                  <a:pt x="24127" y="22182"/>
                </a:lnTo>
                <a:lnTo>
                  <a:pt x="24127" y="22136"/>
                </a:lnTo>
                <a:lnTo>
                  <a:pt x="24116" y="22080"/>
                </a:lnTo>
                <a:lnTo>
                  <a:pt x="24093" y="22034"/>
                </a:lnTo>
                <a:lnTo>
                  <a:pt x="24048" y="22000"/>
                </a:lnTo>
                <a:lnTo>
                  <a:pt x="23991" y="21977"/>
                </a:lnTo>
                <a:lnTo>
                  <a:pt x="23991" y="19566"/>
                </a:lnTo>
                <a:lnTo>
                  <a:pt x="24048" y="19543"/>
                </a:lnTo>
                <a:lnTo>
                  <a:pt x="24105" y="19509"/>
                </a:lnTo>
                <a:lnTo>
                  <a:pt x="24139" y="19452"/>
                </a:lnTo>
                <a:lnTo>
                  <a:pt x="24150" y="19384"/>
                </a:lnTo>
                <a:lnTo>
                  <a:pt x="24139" y="19315"/>
                </a:lnTo>
                <a:lnTo>
                  <a:pt x="26129" y="18166"/>
                </a:lnTo>
                <a:lnTo>
                  <a:pt x="26164" y="18212"/>
                </a:lnTo>
                <a:lnTo>
                  <a:pt x="26220" y="18257"/>
                </a:lnTo>
                <a:lnTo>
                  <a:pt x="26277" y="18280"/>
                </a:lnTo>
                <a:lnTo>
                  <a:pt x="26402" y="18280"/>
                </a:lnTo>
                <a:lnTo>
                  <a:pt x="26459" y="18257"/>
                </a:lnTo>
                <a:lnTo>
                  <a:pt x="26516" y="18212"/>
                </a:lnTo>
                <a:lnTo>
                  <a:pt x="26550" y="18166"/>
                </a:lnTo>
                <a:close/>
                <a:moveTo>
                  <a:pt x="36026" y="18166"/>
                </a:moveTo>
                <a:lnTo>
                  <a:pt x="38028" y="19327"/>
                </a:lnTo>
                <a:lnTo>
                  <a:pt x="38017" y="19384"/>
                </a:lnTo>
                <a:lnTo>
                  <a:pt x="38028" y="19441"/>
                </a:lnTo>
                <a:lnTo>
                  <a:pt x="38062" y="19497"/>
                </a:lnTo>
                <a:lnTo>
                  <a:pt x="38108" y="19532"/>
                </a:lnTo>
                <a:lnTo>
                  <a:pt x="38165" y="19554"/>
                </a:lnTo>
                <a:lnTo>
                  <a:pt x="38165" y="21954"/>
                </a:lnTo>
                <a:lnTo>
                  <a:pt x="38108" y="21977"/>
                </a:lnTo>
                <a:lnTo>
                  <a:pt x="38051" y="22011"/>
                </a:lnTo>
                <a:lnTo>
                  <a:pt x="38017" y="22068"/>
                </a:lnTo>
                <a:lnTo>
                  <a:pt x="38005" y="22136"/>
                </a:lnTo>
                <a:lnTo>
                  <a:pt x="38017" y="22205"/>
                </a:lnTo>
                <a:lnTo>
                  <a:pt x="36003" y="23365"/>
                </a:lnTo>
                <a:lnTo>
                  <a:pt x="35969" y="23331"/>
                </a:lnTo>
                <a:lnTo>
                  <a:pt x="35924" y="23297"/>
                </a:lnTo>
                <a:lnTo>
                  <a:pt x="35878" y="23274"/>
                </a:lnTo>
                <a:lnTo>
                  <a:pt x="35764" y="23274"/>
                </a:lnTo>
                <a:lnTo>
                  <a:pt x="35719" y="23297"/>
                </a:lnTo>
                <a:lnTo>
                  <a:pt x="35673" y="23331"/>
                </a:lnTo>
                <a:lnTo>
                  <a:pt x="35639" y="23365"/>
                </a:lnTo>
                <a:lnTo>
                  <a:pt x="33683" y="22239"/>
                </a:lnTo>
                <a:lnTo>
                  <a:pt x="33694" y="22193"/>
                </a:lnTo>
                <a:lnTo>
                  <a:pt x="33705" y="22136"/>
                </a:lnTo>
                <a:lnTo>
                  <a:pt x="33694" y="22091"/>
                </a:lnTo>
                <a:lnTo>
                  <a:pt x="33683" y="22045"/>
                </a:lnTo>
                <a:lnTo>
                  <a:pt x="33660" y="22011"/>
                </a:lnTo>
                <a:lnTo>
                  <a:pt x="33637" y="21966"/>
                </a:lnTo>
                <a:lnTo>
                  <a:pt x="33603" y="21943"/>
                </a:lnTo>
                <a:lnTo>
                  <a:pt x="33569" y="21920"/>
                </a:lnTo>
                <a:lnTo>
                  <a:pt x="33523" y="21898"/>
                </a:lnTo>
                <a:lnTo>
                  <a:pt x="33478" y="21886"/>
                </a:lnTo>
                <a:lnTo>
                  <a:pt x="33478" y="19645"/>
                </a:lnTo>
                <a:lnTo>
                  <a:pt x="33523" y="19634"/>
                </a:lnTo>
                <a:lnTo>
                  <a:pt x="33569" y="19623"/>
                </a:lnTo>
                <a:lnTo>
                  <a:pt x="33603" y="19588"/>
                </a:lnTo>
                <a:lnTo>
                  <a:pt x="33637" y="19566"/>
                </a:lnTo>
                <a:lnTo>
                  <a:pt x="33671" y="19520"/>
                </a:lnTo>
                <a:lnTo>
                  <a:pt x="33694" y="19475"/>
                </a:lnTo>
                <a:lnTo>
                  <a:pt x="33705" y="19429"/>
                </a:lnTo>
                <a:lnTo>
                  <a:pt x="33705" y="19384"/>
                </a:lnTo>
                <a:lnTo>
                  <a:pt x="33705" y="19327"/>
                </a:lnTo>
                <a:lnTo>
                  <a:pt x="33683" y="19281"/>
                </a:lnTo>
                <a:lnTo>
                  <a:pt x="35616" y="18166"/>
                </a:lnTo>
                <a:lnTo>
                  <a:pt x="35651" y="18212"/>
                </a:lnTo>
                <a:lnTo>
                  <a:pt x="35696" y="18246"/>
                </a:lnTo>
                <a:lnTo>
                  <a:pt x="35753" y="18269"/>
                </a:lnTo>
                <a:lnTo>
                  <a:pt x="35821" y="18280"/>
                </a:lnTo>
                <a:lnTo>
                  <a:pt x="35878" y="18269"/>
                </a:lnTo>
                <a:lnTo>
                  <a:pt x="35946" y="18246"/>
                </a:lnTo>
                <a:lnTo>
                  <a:pt x="35992" y="18212"/>
                </a:lnTo>
                <a:lnTo>
                  <a:pt x="36026" y="18166"/>
                </a:lnTo>
                <a:close/>
                <a:moveTo>
                  <a:pt x="31305" y="18166"/>
                </a:moveTo>
                <a:lnTo>
                  <a:pt x="33216" y="19270"/>
                </a:lnTo>
                <a:lnTo>
                  <a:pt x="33193" y="19327"/>
                </a:lnTo>
                <a:lnTo>
                  <a:pt x="33193" y="19384"/>
                </a:lnTo>
                <a:lnTo>
                  <a:pt x="33193" y="19429"/>
                </a:lnTo>
                <a:lnTo>
                  <a:pt x="33205" y="19486"/>
                </a:lnTo>
                <a:lnTo>
                  <a:pt x="33228" y="19520"/>
                </a:lnTo>
                <a:lnTo>
                  <a:pt x="33262" y="19566"/>
                </a:lnTo>
                <a:lnTo>
                  <a:pt x="33296" y="19588"/>
                </a:lnTo>
                <a:lnTo>
                  <a:pt x="33330" y="19623"/>
                </a:lnTo>
                <a:lnTo>
                  <a:pt x="33376" y="19634"/>
                </a:lnTo>
                <a:lnTo>
                  <a:pt x="33432" y="19645"/>
                </a:lnTo>
                <a:lnTo>
                  <a:pt x="33432" y="21886"/>
                </a:lnTo>
                <a:lnTo>
                  <a:pt x="33387" y="21898"/>
                </a:lnTo>
                <a:lnTo>
                  <a:pt x="33341" y="21909"/>
                </a:lnTo>
                <a:lnTo>
                  <a:pt x="33296" y="21943"/>
                </a:lnTo>
                <a:lnTo>
                  <a:pt x="33262" y="21966"/>
                </a:lnTo>
                <a:lnTo>
                  <a:pt x="33239" y="22011"/>
                </a:lnTo>
                <a:lnTo>
                  <a:pt x="33216" y="22045"/>
                </a:lnTo>
                <a:lnTo>
                  <a:pt x="33205" y="22091"/>
                </a:lnTo>
                <a:lnTo>
                  <a:pt x="33193" y="22136"/>
                </a:lnTo>
                <a:lnTo>
                  <a:pt x="33205" y="22193"/>
                </a:lnTo>
                <a:lnTo>
                  <a:pt x="33216" y="22239"/>
                </a:lnTo>
                <a:lnTo>
                  <a:pt x="31237" y="23376"/>
                </a:lnTo>
                <a:lnTo>
                  <a:pt x="31203" y="23342"/>
                </a:lnTo>
                <a:lnTo>
                  <a:pt x="31169" y="23320"/>
                </a:lnTo>
                <a:lnTo>
                  <a:pt x="31123" y="23308"/>
                </a:lnTo>
                <a:lnTo>
                  <a:pt x="31078" y="23297"/>
                </a:lnTo>
                <a:lnTo>
                  <a:pt x="31032" y="23308"/>
                </a:lnTo>
                <a:lnTo>
                  <a:pt x="30987" y="23320"/>
                </a:lnTo>
                <a:lnTo>
                  <a:pt x="30953" y="23342"/>
                </a:lnTo>
                <a:lnTo>
                  <a:pt x="30930" y="23376"/>
                </a:lnTo>
                <a:lnTo>
                  <a:pt x="28928" y="22227"/>
                </a:lnTo>
                <a:lnTo>
                  <a:pt x="28939" y="22182"/>
                </a:lnTo>
                <a:lnTo>
                  <a:pt x="28950" y="22136"/>
                </a:lnTo>
                <a:lnTo>
                  <a:pt x="28939" y="22091"/>
                </a:lnTo>
                <a:lnTo>
                  <a:pt x="28928" y="22057"/>
                </a:lnTo>
                <a:lnTo>
                  <a:pt x="28905" y="22011"/>
                </a:lnTo>
                <a:lnTo>
                  <a:pt x="28882" y="21977"/>
                </a:lnTo>
                <a:lnTo>
                  <a:pt x="28848" y="21954"/>
                </a:lnTo>
                <a:lnTo>
                  <a:pt x="28814" y="21932"/>
                </a:lnTo>
                <a:lnTo>
                  <a:pt x="28780" y="21920"/>
                </a:lnTo>
                <a:lnTo>
                  <a:pt x="28734" y="21909"/>
                </a:lnTo>
                <a:lnTo>
                  <a:pt x="28734" y="19634"/>
                </a:lnTo>
                <a:lnTo>
                  <a:pt x="28780" y="19623"/>
                </a:lnTo>
                <a:lnTo>
                  <a:pt x="28825" y="19611"/>
                </a:lnTo>
                <a:lnTo>
                  <a:pt x="28859" y="19588"/>
                </a:lnTo>
                <a:lnTo>
                  <a:pt x="28894" y="19554"/>
                </a:lnTo>
                <a:lnTo>
                  <a:pt x="28928" y="19520"/>
                </a:lnTo>
                <a:lnTo>
                  <a:pt x="28950" y="19475"/>
                </a:lnTo>
                <a:lnTo>
                  <a:pt x="28962" y="19429"/>
                </a:lnTo>
                <a:lnTo>
                  <a:pt x="28962" y="19384"/>
                </a:lnTo>
                <a:lnTo>
                  <a:pt x="28962" y="19327"/>
                </a:lnTo>
                <a:lnTo>
                  <a:pt x="28939" y="19281"/>
                </a:lnTo>
                <a:lnTo>
                  <a:pt x="30862" y="18178"/>
                </a:lnTo>
                <a:lnTo>
                  <a:pt x="30896" y="18223"/>
                </a:lnTo>
                <a:lnTo>
                  <a:pt x="30953" y="18257"/>
                </a:lnTo>
                <a:lnTo>
                  <a:pt x="31009" y="18280"/>
                </a:lnTo>
                <a:lnTo>
                  <a:pt x="31078" y="18292"/>
                </a:lnTo>
                <a:lnTo>
                  <a:pt x="31146" y="18280"/>
                </a:lnTo>
                <a:lnTo>
                  <a:pt x="31203" y="18257"/>
                </a:lnTo>
                <a:lnTo>
                  <a:pt x="31260" y="18223"/>
                </a:lnTo>
                <a:lnTo>
                  <a:pt x="31305" y="18166"/>
                </a:lnTo>
                <a:close/>
                <a:moveTo>
                  <a:pt x="14674" y="22262"/>
                </a:moveTo>
                <a:lnTo>
                  <a:pt x="16676" y="23411"/>
                </a:lnTo>
                <a:lnTo>
                  <a:pt x="16665" y="23445"/>
                </a:lnTo>
                <a:lnTo>
                  <a:pt x="16665" y="23490"/>
                </a:lnTo>
                <a:lnTo>
                  <a:pt x="16665" y="23524"/>
                </a:lnTo>
                <a:lnTo>
                  <a:pt x="16676" y="23558"/>
                </a:lnTo>
                <a:lnTo>
                  <a:pt x="16711" y="23615"/>
                </a:lnTo>
                <a:lnTo>
                  <a:pt x="16767" y="23661"/>
                </a:lnTo>
                <a:lnTo>
                  <a:pt x="16802" y="23672"/>
                </a:lnTo>
                <a:lnTo>
                  <a:pt x="16836" y="23672"/>
                </a:lnTo>
                <a:lnTo>
                  <a:pt x="16836" y="26004"/>
                </a:lnTo>
                <a:lnTo>
                  <a:pt x="16790" y="26015"/>
                </a:lnTo>
                <a:lnTo>
                  <a:pt x="16745" y="26027"/>
                </a:lnTo>
                <a:lnTo>
                  <a:pt x="16711" y="26050"/>
                </a:lnTo>
                <a:lnTo>
                  <a:pt x="16676" y="26084"/>
                </a:lnTo>
                <a:lnTo>
                  <a:pt x="16642" y="26118"/>
                </a:lnTo>
                <a:lnTo>
                  <a:pt x="16620" y="26152"/>
                </a:lnTo>
                <a:lnTo>
                  <a:pt x="16608" y="26197"/>
                </a:lnTo>
                <a:lnTo>
                  <a:pt x="16608" y="26243"/>
                </a:lnTo>
                <a:lnTo>
                  <a:pt x="16608" y="26288"/>
                </a:lnTo>
                <a:lnTo>
                  <a:pt x="16631" y="26334"/>
                </a:lnTo>
                <a:lnTo>
                  <a:pt x="14697" y="27449"/>
                </a:lnTo>
                <a:lnTo>
                  <a:pt x="14652" y="27403"/>
                </a:lnTo>
                <a:lnTo>
                  <a:pt x="14606" y="27369"/>
                </a:lnTo>
                <a:lnTo>
                  <a:pt x="14549" y="27346"/>
                </a:lnTo>
                <a:lnTo>
                  <a:pt x="14481" y="27335"/>
                </a:lnTo>
                <a:lnTo>
                  <a:pt x="14413" y="27346"/>
                </a:lnTo>
                <a:lnTo>
                  <a:pt x="14356" y="27369"/>
                </a:lnTo>
                <a:lnTo>
                  <a:pt x="14310" y="27403"/>
                </a:lnTo>
                <a:lnTo>
                  <a:pt x="14265" y="27449"/>
                </a:lnTo>
                <a:lnTo>
                  <a:pt x="12331" y="26334"/>
                </a:lnTo>
                <a:lnTo>
                  <a:pt x="12342" y="26288"/>
                </a:lnTo>
                <a:lnTo>
                  <a:pt x="12354" y="26243"/>
                </a:lnTo>
                <a:lnTo>
                  <a:pt x="12342" y="26197"/>
                </a:lnTo>
                <a:lnTo>
                  <a:pt x="12331" y="26163"/>
                </a:lnTo>
                <a:lnTo>
                  <a:pt x="12320" y="26118"/>
                </a:lnTo>
                <a:lnTo>
                  <a:pt x="12286" y="26084"/>
                </a:lnTo>
                <a:lnTo>
                  <a:pt x="12263" y="26050"/>
                </a:lnTo>
                <a:lnTo>
                  <a:pt x="12229" y="26027"/>
                </a:lnTo>
                <a:lnTo>
                  <a:pt x="12183" y="26015"/>
                </a:lnTo>
                <a:lnTo>
                  <a:pt x="12138" y="26004"/>
                </a:lnTo>
                <a:lnTo>
                  <a:pt x="12138" y="23752"/>
                </a:lnTo>
                <a:lnTo>
                  <a:pt x="12183" y="23740"/>
                </a:lnTo>
                <a:lnTo>
                  <a:pt x="12229" y="23718"/>
                </a:lnTo>
                <a:lnTo>
                  <a:pt x="12274" y="23695"/>
                </a:lnTo>
                <a:lnTo>
                  <a:pt x="12308" y="23661"/>
                </a:lnTo>
                <a:lnTo>
                  <a:pt x="12331" y="23627"/>
                </a:lnTo>
                <a:lnTo>
                  <a:pt x="12354" y="23581"/>
                </a:lnTo>
                <a:lnTo>
                  <a:pt x="12365" y="23536"/>
                </a:lnTo>
                <a:lnTo>
                  <a:pt x="12377" y="23490"/>
                </a:lnTo>
                <a:lnTo>
                  <a:pt x="12365" y="23433"/>
                </a:lnTo>
                <a:lnTo>
                  <a:pt x="12354" y="23388"/>
                </a:lnTo>
                <a:lnTo>
                  <a:pt x="14288" y="22262"/>
                </a:lnTo>
                <a:lnTo>
                  <a:pt x="14322" y="22307"/>
                </a:lnTo>
                <a:lnTo>
                  <a:pt x="14367" y="22341"/>
                </a:lnTo>
                <a:lnTo>
                  <a:pt x="14424" y="22364"/>
                </a:lnTo>
                <a:lnTo>
                  <a:pt x="14538" y="22364"/>
                </a:lnTo>
                <a:lnTo>
                  <a:pt x="14595" y="22341"/>
                </a:lnTo>
                <a:lnTo>
                  <a:pt x="14640" y="22307"/>
                </a:lnTo>
                <a:lnTo>
                  <a:pt x="14674" y="22262"/>
                </a:lnTo>
                <a:close/>
                <a:moveTo>
                  <a:pt x="24105" y="22227"/>
                </a:moveTo>
                <a:lnTo>
                  <a:pt x="26107" y="23388"/>
                </a:lnTo>
                <a:lnTo>
                  <a:pt x="26095" y="23433"/>
                </a:lnTo>
                <a:lnTo>
                  <a:pt x="26084" y="23490"/>
                </a:lnTo>
                <a:lnTo>
                  <a:pt x="26095" y="23536"/>
                </a:lnTo>
                <a:lnTo>
                  <a:pt x="26107" y="23581"/>
                </a:lnTo>
                <a:lnTo>
                  <a:pt x="26129" y="23627"/>
                </a:lnTo>
                <a:lnTo>
                  <a:pt x="26152" y="23661"/>
                </a:lnTo>
                <a:lnTo>
                  <a:pt x="26186" y="23684"/>
                </a:lnTo>
                <a:lnTo>
                  <a:pt x="26232" y="23718"/>
                </a:lnTo>
                <a:lnTo>
                  <a:pt x="26266" y="23729"/>
                </a:lnTo>
                <a:lnTo>
                  <a:pt x="26323" y="23740"/>
                </a:lnTo>
                <a:lnTo>
                  <a:pt x="26323" y="26050"/>
                </a:lnTo>
                <a:lnTo>
                  <a:pt x="26255" y="26072"/>
                </a:lnTo>
                <a:lnTo>
                  <a:pt x="26198" y="26118"/>
                </a:lnTo>
                <a:lnTo>
                  <a:pt x="26164" y="26175"/>
                </a:lnTo>
                <a:lnTo>
                  <a:pt x="26152" y="26209"/>
                </a:lnTo>
                <a:lnTo>
                  <a:pt x="26141" y="26243"/>
                </a:lnTo>
                <a:lnTo>
                  <a:pt x="26152" y="26311"/>
                </a:lnTo>
                <a:lnTo>
                  <a:pt x="24105" y="27494"/>
                </a:lnTo>
                <a:lnTo>
                  <a:pt x="24082" y="27460"/>
                </a:lnTo>
                <a:lnTo>
                  <a:pt x="24048" y="27437"/>
                </a:lnTo>
                <a:lnTo>
                  <a:pt x="24002" y="27426"/>
                </a:lnTo>
                <a:lnTo>
                  <a:pt x="23957" y="27415"/>
                </a:lnTo>
                <a:lnTo>
                  <a:pt x="23923" y="27426"/>
                </a:lnTo>
                <a:lnTo>
                  <a:pt x="23877" y="27437"/>
                </a:lnTo>
                <a:lnTo>
                  <a:pt x="23854" y="27460"/>
                </a:lnTo>
                <a:lnTo>
                  <a:pt x="23820" y="27483"/>
                </a:lnTo>
                <a:lnTo>
                  <a:pt x="21750" y="26288"/>
                </a:lnTo>
                <a:lnTo>
                  <a:pt x="21761" y="26243"/>
                </a:lnTo>
                <a:lnTo>
                  <a:pt x="21750" y="26186"/>
                </a:lnTo>
                <a:lnTo>
                  <a:pt x="21716" y="26141"/>
                </a:lnTo>
                <a:lnTo>
                  <a:pt x="21682" y="26095"/>
                </a:lnTo>
                <a:lnTo>
                  <a:pt x="21625" y="26072"/>
                </a:lnTo>
                <a:lnTo>
                  <a:pt x="21625" y="23752"/>
                </a:lnTo>
                <a:lnTo>
                  <a:pt x="21670" y="23740"/>
                </a:lnTo>
                <a:lnTo>
                  <a:pt x="21716" y="23729"/>
                </a:lnTo>
                <a:lnTo>
                  <a:pt x="21750" y="23695"/>
                </a:lnTo>
                <a:lnTo>
                  <a:pt x="21795" y="23672"/>
                </a:lnTo>
                <a:lnTo>
                  <a:pt x="21818" y="23627"/>
                </a:lnTo>
                <a:lnTo>
                  <a:pt x="21841" y="23581"/>
                </a:lnTo>
                <a:lnTo>
                  <a:pt x="21852" y="23536"/>
                </a:lnTo>
                <a:lnTo>
                  <a:pt x="21864" y="23490"/>
                </a:lnTo>
                <a:lnTo>
                  <a:pt x="21852" y="23433"/>
                </a:lnTo>
                <a:lnTo>
                  <a:pt x="21841" y="23388"/>
                </a:lnTo>
                <a:lnTo>
                  <a:pt x="23820" y="22239"/>
                </a:lnTo>
                <a:lnTo>
                  <a:pt x="23843" y="22262"/>
                </a:lnTo>
                <a:lnTo>
                  <a:pt x="23877" y="22296"/>
                </a:lnTo>
                <a:lnTo>
                  <a:pt x="23923" y="22307"/>
                </a:lnTo>
                <a:lnTo>
                  <a:pt x="24002" y="22307"/>
                </a:lnTo>
                <a:lnTo>
                  <a:pt x="24048" y="22284"/>
                </a:lnTo>
                <a:lnTo>
                  <a:pt x="24082" y="22262"/>
                </a:lnTo>
                <a:lnTo>
                  <a:pt x="24105" y="22227"/>
                </a:lnTo>
                <a:close/>
                <a:moveTo>
                  <a:pt x="2810" y="26357"/>
                </a:moveTo>
                <a:lnTo>
                  <a:pt x="4766" y="27483"/>
                </a:lnTo>
                <a:lnTo>
                  <a:pt x="4755" y="27540"/>
                </a:lnTo>
                <a:lnTo>
                  <a:pt x="4744" y="27597"/>
                </a:lnTo>
                <a:lnTo>
                  <a:pt x="4744" y="27642"/>
                </a:lnTo>
                <a:lnTo>
                  <a:pt x="4766" y="27688"/>
                </a:lnTo>
                <a:lnTo>
                  <a:pt x="4789" y="27733"/>
                </a:lnTo>
                <a:lnTo>
                  <a:pt x="4812" y="27767"/>
                </a:lnTo>
                <a:lnTo>
                  <a:pt x="4846" y="27801"/>
                </a:lnTo>
                <a:lnTo>
                  <a:pt x="4892" y="27824"/>
                </a:lnTo>
                <a:lnTo>
                  <a:pt x="4937" y="27836"/>
                </a:lnTo>
                <a:lnTo>
                  <a:pt x="4983" y="27847"/>
                </a:lnTo>
                <a:lnTo>
                  <a:pt x="4983" y="30168"/>
                </a:lnTo>
                <a:lnTo>
                  <a:pt x="4948" y="30168"/>
                </a:lnTo>
                <a:lnTo>
                  <a:pt x="4914" y="30179"/>
                </a:lnTo>
                <a:lnTo>
                  <a:pt x="4857" y="30224"/>
                </a:lnTo>
                <a:lnTo>
                  <a:pt x="4823" y="30281"/>
                </a:lnTo>
                <a:lnTo>
                  <a:pt x="4812" y="30315"/>
                </a:lnTo>
                <a:lnTo>
                  <a:pt x="4812" y="30350"/>
                </a:lnTo>
                <a:lnTo>
                  <a:pt x="4823" y="30418"/>
                </a:lnTo>
                <a:lnTo>
                  <a:pt x="2855" y="31555"/>
                </a:lnTo>
                <a:lnTo>
                  <a:pt x="2810" y="31498"/>
                </a:lnTo>
                <a:lnTo>
                  <a:pt x="2764" y="31464"/>
                </a:lnTo>
                <a:lnTo>
                  <a:pt x="2696" y="31442"/>
                </a:lnTo>
                <a:lnTo>
                  <a:pt x="2628" y="31430"/>
                </a:lnTo>
                <a:lnTo>
                  <a:pt x="2560" y="31442"/>
                </a:lnTo>
                <a:lnTo>
                  <a:pt x="2503" y="31464"/>
                </a:lnTo>
                <a:lnTo>
                  <a:pt x="2446" y="31498"/>
                </a:lnTo>
                <a:lnTo>
                  <a:pt x="2400" y="31544"/>
                </a:lnTo>
                <a:lnTo>
                  <a:pt x="489" y="30441"/>
                </a:lnTo>
                <a:lnTo>
                  <a:pt x="501" y="30395"/>
                </a:lnTo>
                <a:lnTo>
                  <a:pt x="501" y="30350"/>
                </a:lnTo>
                <a:lnTo>
                  <a:pt x="501" y="30304"/>
                </a:lnTo>
                <a:lnTo>
                  <a:pt x="489" y="30259"/>
                </a:lnTo>
                <a:lnTo>
                  <a:pt x="466" y="30224"/>
                </a:lnTo>
                <a:lnTo>
                  <a:pt x="444" y="30190"/>
                </a:lnTo>
                <a:lnTo>
                  <a:pt x="410" y="30156"/>
                </a:lnTo>
                <a:lnTo>
                  <a:pt x="375" y="30133"/>
                </a:lnTo>
                <a:lnTo>
                  <a:pt x="330" y="30122"/>
                </a:lnTo>
                <a:lnTo>
                  <a:pt x="284" y="30111"/>
                </a:lnTo>
                <a:lnTo>
                  <a:pt x="284" y="27847"/>
                </a:lnTo>
                <a:lnTo>
                  <a:pt x="330" y="27836"/>
                </a:lnTo>
                <a:lnTo>
                  <a:pt x="375" y="27813"/>
                </a:lnTo>
                <a:lnTo>
                  <a:pt x="410" y="27790"/>
                </a:lnTo>
                <a:lnTo>
                  <a:pt x="444" y="27767"/>
                </a:lnTo>
                <a:lnTo>
                  <a:pt x="478" y="27722"/>
                </a:lnTo>
                <a:lnTo>
                  <a:pt x="489" y="27688"/>
                </a:lnTo>
                <a:lnTo>
                  <a:pt x="512" y="27642"/>
                </a:lnTo>
                <a:lnTo>
                  <a:pt x="512" y="27597"/>
                </a:lnTo>
                <a:lnTo>
                  <a:pt x="501" y="27540"/>
                </a:lnTo>
                <a:lnTo>
                  <a:pt x="489" y="27494"/>
                </a:lnTo>
                <a:lnTo>
                  <a:pt x="2446" y="26368"/>
                </a:lnTo>
                <a:lnTo>
                  <a:pt x="2480" y="26402"/>
                </a:lnTo>
                <a:lnTo>
                  <a:pt x="2525" y="26436"/>
                </a:lnTo>
                <a:lnTo>
                  <a:pt x="2571" y="26459"/>
                </a:lnTo>
                <a:lnTo>
                  <a:pt x="2685" y="26459"/>
                </a:lnTo>
                <a:lnTo>
                  <a:pt x="2730" y="26436"/>
                </a:lnTo>
                <a:lnTo>
                  <a:pt x="2776" y="26402"/>
                </a:lnTo>
                <a:lnTo>
                  <a:pt x="2810" y="26357"/>
                </a:lnTo>
                <a:close/>
                <a:moveTo>
                  <a:pt x="40758" y="26368"/>
                </a:moveTo>
                <a:lnTo>
                  <a:pt x="42760" y="27528"/>
                </a:lnTo>
                <a:lnTo>
                  <a:pt x="42749" y="27597"/>
                </a:lnTo>
                <a:lnTo>
                  <a:pt x="42760" y="27665"/>
                </a:lnTo>
                <a:lnTo>
                  <a:pt x="42794" y="27710"/>
                </a:lnTo>
                <a:lnTo>
                  <a:pt x="42851" y="27756"/>
                </a:lnTo>
                <a:lnTo>
                  <a:pt x="42908" y="27767"/>
                </a:lnTo>
                <a:lnTo>
                  <a:pt x="42908" y="30156"/>
                </a:lnTo>
                <a:lnTo>
                  <a:pt x="42874" y="30156"/>
                </a:lnTo>
                <a:lnTo>
                  <a:pt x="42840" y="30168"/>
                </a:lnTo>
                <a:lnTo>
                  <a:pt x="42783" y="30213"/>
                </a:lnTo>
                <a:lnTo>
                  <a:pt x="42737" y="30281"/>
                </a:lnTo>
                <a:lnTo>
                  <a:pt x="42726" y="30315"/>
                </a:lnTo>
                <a:lnTo>
                  <a:pt x="42726" y="30350"/>
                </a:lnTo>
                <a:lnTo>
                  <a:pt x="42726" y="30384"/>
                </a:lnTo>
                <a:lnTo>
                  <a:pt x="42737" y="30418"/>
                </a:lnTo>
                <a:lnTo>
                  <a:pt x="40758" y="31567"/>
                </a:lnTo>
                <a:lnTo>
                  <a:pt x="40724" y="31521"/>
                </a:lnTo>
                <a:lnTo>
                  <a:pt x="40679" y="31487"/>
                </a:lnTo>
                <a:lnTo>
                  <a:pt x="40622" y="31464"/>
                </a:lnTo>
                <a:lnTo>
                  <a:pt x="40565" y="31453"/>
                </a:lnTo>
                <a:lnTo>
                  <a:pt x="40497" y="31464"/>
                </a:lnTo>
                <a:lnTo>
                  <a:pt x="40440" y="31487"/>
                </a:lnTo>
                <a:lnTo>
                  <a:pt x="40394" y="31521"/>
                </a:lnTo>
                <a:lnTo>
                  <a:pt x="40360" y="31567"/>
                </a:lnTo>
                <a:lnTo>
                  <a:pt x="38392" y="30429"/>
                </a:lnTo>
                <a:lnTo>
                  <a:pt x="38403" y="30384"/>
                </a:lnTo>
                <a:lnTo>
                  <a:pt x="38403" y="30350"/>
                </a:lnTo>
                <a:lnTo>
                  <a:pt x="38403" y="30315"/>
                </a:lnTo>
                <a:lnTo>
                  <a:pt x="38392" y="30270"/>
                </a:lnTo>
                <a:lnTo>
                  <a:pt x="38369" y="30236"/>
                </a:lnTo>
                <a:lnTo>
                  <a:pt x="38347" y="30213"/>
                </a:lnTo>
                <a:lnTo>
                  <a:pt x="38290" y="30168"/>
                </a:lnTo>
                <a:lnTo>
                  <a:pt x="38256" y="30145"/>
                </a:lnTo>
                <a:lnTo>
                  <a:pt x="38210" y="30145"/>
                </a:lnTo>
                <a:lnTo>
                  <a:pt x="38210" y="27836"/>
                </a:lnTo>
                <a:lnTo>
                  <a:pt x="38256" y="27836"/>
                </a:lnTo>
                <a:lnTo>
                  <a:pt x="38301" y="27813"/>
                </a:lnTo>
                <a:lnTo>
                  <a:pt x="38335" y="27790"/>
                </a:lnTo>
                <a:lnTo>
                  <a:pt x="38369" y="27756"/>
                </a:lnTo>
                <a:lnTo>
                  <a:pt x="38403" y="27722"/>
                </a:lnTo>
                <a:lnTo>
                  <a:pt x="38415" y="27688"/>
                </a:lnTo>
                <a:lnTo>
                  <a:pt x="38438" y="27642"/>
                </a:lnTo>
                <a:lnTo>
                  <a:pt x="38438" y="27597"/>
                </a:lnTo>
                <a:lnTo>
                  <a:pt x="38426" y="27540"/>
                </a:lnTo>
                <a:lnTo>
                  <a:pt x="38415" y="27494"/>
                </a:lnTo>
                <a:lnTo>
                  <a:pt x="40360" y="26380"/>
                </a:lnTo>
                <a:lnTo>
                  <a:pt x="40394" y="26414"/>
                </a:lnTo>
                <a:lnTo>
                  <a:pt x="40440" y="26448"/>
                </a:lnTo>
                <a:lnTo>
                  <a:pt x="40497" y="26471"/>
                </a:lnTo>
                <a:lnTo>
                  <a:pt x="40565" y="26482"/>
                </a:lnTo>
                <a:lnTo>
                  <a:pt x="40622" y="26471"/>
                </a:lnTo>
                <a:lnTo>
                  <a:pt x="40679" y="26448"/>
                </a:lnTo>
                <a:lnTo>
                  <a:pt x="40724" y="26414"/>
                </a:lnTo>
                <a:lnTo>
                  <a:pt x="40758" y="26368"/>
                </a:lnTo>
                <a:close/>
                <a:moveTo>
                  <a:pt x="45468" y="26357"/>
                </a:moveTo>
                <a:lnTo>
                  <a:pt x="47470" y="27506"/>
                </a:lnTo>
                <a:lnTo>
                  <a:pt x="47458" y="27551"/>
                </a:lnTo>
                <a:lnTo>
                  <a:pt x="47447" y="27597"/>
                </a:lnTo>
                <a:lnTo>
                  <a:pt x="47458" y="27631"/>
                </a:lnTo>
                <a:lnTo>
                  <a:pt x="47470" y="27676"/>
                </a:lnTo>
                <a:lnTo>
                  <a:pt x="47481" y="27710"/>
                </a:lnTo>
                <a:lnTo>
                  <a:pt x="47504" y="27745"/>
                </a:lnTo>
                <a:lnTo>
                  <a:pt x="47538" y="27767"/>
                </a:lnTo>
                <a:lnTo>
                  <a:pt x="47572" y="27790"/>
                </a:lnTo>
                <a:lnTo>
                  <a:pt x="47606" y="27801"/>
                </a:lnTo>
                <a:lnTo>
                  <a:pt x="47652" y="27813"/>
                </a:lnTo>
                <a:lnTo>
                  <a:pt x="47652" y="30145"/>
                </a:lnTo>
                <a:lnTo>
                  <a:pt x="47606" y="30145"/>
                </a:lnTo>
                <a:lnTo>
                  <a:pt x="47572" y="30156"/>
                </a:lnTo>
                <a:lnTo>
                  <a:pt x="47538" y="30179"/>
                </a:lnTo>
                <a:lnTo>
                  <a:pt x="47515" y="30202"/>
                </a:lnTo>
                <a:lnTo>
                  <a:pt x="47492" y="30236"/>
                </a:lnTo>
                <a:lnTo>
                  <a:pt x="47470" y="30270"/>
                </a:lnTo>
                <a:lnTo>
                  <a:pt x="47458" y="30315"/>
                </a:lnTo>
                <a:lnTo>
                  <a:pt x="47458" y="30350"/>
                </a:lnTo>
                <a:lnTo>
                  <a:pt x="47458" y="30395"/>
                </a:lnTo>
                <a:lnTo>
                  <a:pt x="47470" y="30429"/>
                </a:lnTo>
                <a:lnTo>
                  <a:pt x="45490" y="31567"/>
                </a:lnTo>
                <a:lnTo>
                  <a:pt x="45456" y="31533"/>
                </a:lnTo>
                <a:lnTo>
                  <a:pt x="45411" y="31498"/>
                </a:lnTo>
                <a:lnTo>
                  <a:pt x="45354" y="31476"/>
                </a:lnTo>
                <a:lnTo>
                  <a:pt x="45297" y="31464"/>
                </a:lnTo>
                <a:lnTo>
                  <a:pt x="45240" y="31476"/>
                </a:lnTo>
                <a:lnTo>
                  <a:pt x="45195" y="31498"/>
                </a:lnTo>
                <a:lnTo>
                  <a:pt x="45149" y="31533"/>
                </a:lnTo>
                <a:lnTo>
                  <a:pt x="45115" y="31567"/>
                </a:lnTo>
                <a:lnTo>
                  <a:pt x="43124" y="30418"/>
                </a:lnTo>
                <a:lnTo>
                  <a:pt x="43136" y="30350"/>
                </a:lnTo>
                <a:lnTo>
                  <a:pt x="43124" y="30315"/>
                </a:lnTo>
                <a:lnTo>
                  <a:pt x="43124" y="30281"/>
                </a:lnTo>
                <a:lnTo>
                  <a:pt x="43079" y="30213"/>
                </a:lnTo>
                <a:lnTo>
                  <a:pt x="43022" y="30179"/>
                </a:lnTo>
                <a:lnTo>
                  <a:pt x="42954" y="30156"/>
                </a:lnTo>
                <a:lnTo>
                  <a:pt x="42954" y="27767"/>
                </a:lnTo>
                <a:lnTo>
                  <a:pt x="43022" y="27745"/>
                </a:lnTo>
                <a:lnTo>
                  <a:pt x="43067" y="27710"/>
                </a:lnTo>
                <a:lnTo>
                  <a:pt x="43101" y="27654"/>
                </a:lnTo>
                <a:lnTo>
                  <a:pt x="43113" y="27597"/>
                </a:lnTo>
                <a:lnTo>
                  <a:pt x="43101" y="27528"/>
                </a:lnTo>
                <a:lnTo>
                  <a:pt x="45126" y="26357"/>
                </a:lnTo>
                <a:lnTo>
                  <a:pt x="45160" y="26391"/>
                </a:lnTo>
                <a:lnTo>
                  <a:pt x="45206" y="26425"/>
                </a:lnTo>
                <a:lnTo>
                  <a:pt x="45251" y="26436"/>
                </a:lnTo>
                <a:lnTo>
                  <a:pt x="45297" y="26448"/>
                </a:lnTo>
                <a:lnTo>
                  <a:pt x="45354" y="26436"/>
                </a:lnTo>
                <a:lnTo>
                  <a:pt x="45399" y="26425"/>
                </a:lnTo>
                <a:lnTo>
                  <a:pt x="45433" y="26391"/>
                </a:lnTo>
                <a:lnTo>
                  <a:pt x="45468" y="26357"/>
                </a:lnTo>
                <a:close/>
                <a:moveTo>
                  <a:pt x="26505" y="26345"/>
                </a:moveTo>
                <a:lnTo>
                  <a:pt x="28507" y="27506"/>
                </a:lnTo>
                <a:lnTo>
                  <a:pt x="28495" y="27551"/>
                </a:lnTo>
                <a:lnTo>
                  <a:pt x="28495" y="27597"/>
                </a:lnTo>
                <a:lnTo>
                  <a:pt x="28495" y="27631"/>
                </a:lnTo>
                <a:lnTo>
                  <a:pt x="28507" y="27676"/>
                </a:lnTo>
                <a:lnTo>
                  <a:pt x="28518" y="27710"/>
                </a:lnTo>
                <a:lnTo>
                  <a:pt x="28552" y="27745"/>
                </a:lnTo>
                <a:lnTo>
                  <a:pt x="28575" y="27767"/>
                </a:lnTo>
                <a:lnTo>
                  <a:pt x="28609" y="27790"/>
                </a:lnTo>
                <a:lnTo>
                  <a:pt x="28643" y="27801"/>
                </a:lnTo>
                <a:lnTo>
                  <a:pt x="28689" y="27813"/>
                </a:lnTo>
                <a:lnTo>
                  <a:pt x="28689" y="30145"/>
                </a:lnTo>
                <a:lnTo>
                  <a:pt x="28655" y="30156"/>
                </a:lnTo>
                <a:lnTo>
                  <a:pt x="28609" y="30168"/>
                </a:lnTo>
                <a:lnTo>
                  <a:pt x="28552" y="30213"/>
                </a:lnTo>
                <a:lnTo>
                  <a:pt x="28530" y="30236"/>
                </a:lnTo>
                <a:lnTo>
                  <a:pt x="28518" y="30270"/>
                </a:lnTo>
                <a:lnTo>
                  <a:pt x="28507" y="30315"/>
                </a:lnTo>
                <a:lnTo>
                  <a:pt x="28495" y="30350"/>
                </a:lnTo>
                <a:lnTo>
                  <a:pt x="28507" y="30384"/>
                </a:lnTo>
                <a:lnTo>
                  <a:pt x="28518" y="30429"/>
                </a:lnTo>
                <a:lnTo>
                  <a:pt x="26505" y="31578"/>
                </a:lnTo>
                <a:lnTo>
                  <a:pt x="26471" y="31544"/>
                </a:lnTo>
                <a:lnTo>
                  <a:pt x="26437" y="31521"/>
                </a:lnTo>
                <a:lnTo>
                  <a:pt x="26391" y="31498"/>
                </a:lnTo>
                <a:lnTo>
                  <a:pt x="26289" y="31498"/>
                </a:lnTo>
                <a:lnTo>
                  <a:pt x="26243" y="31521"/>
                </a:lnTo>
                <a:lnTo>
                  <a:pt x="26209" y="31544"/>
                </a:lnTo>
                <a:lnTo>
                  <a:pt x="26175" y="31578"/>
                </a:lnTo>
                <a:lnTo>
                  <a:pt x="24173" y="30429"/>
                </a:lnTo>
                <a:lnTo>
                  <a:pt x="24173" y="30384"/>
                </a:lnTo>
                <a:lnTo>
                  <a:pt x="24184" y="30350"/>
                </a:lnTo>
                <a:lnTo>
                  <a:pt x="24173" y="30315"/>
                </a:lnTo>
                <a:lnTo>
                  <a:pt x="24161" y="30270"/>
                </a:lnTo>
                <a:lnTo>
                  <a:pt x="24150" y="30236"/>
                </a:lnTo>
                <a:lnTo>
                  <a:pt x="24127" y="30202"/>
                </a:lnTo>
                <a:lnTo>
                  <a:pt x="24070" y="30156"/>
                </a:lnTo>
                <a:lnTo>
                  <a:pt x="24036" y="30145"/>
                </a:lnTo>
                <a:lnTo>
                  <a:pt x="23991" y="30133"/>
                </a:lnTo>
                <a:lnTo>
                  <a:pt x="23991" y="27767"/>
                </a:lnTo>
                <a:lnTo>
                  <a:pt x="24048" y="27745"/>
                </a:lnTo>
                <a:lnTo>
                  <a:pt x="24093" y="27710"/>
                </a:lnTo>
                <a:lnTo>
                  <a:pt x="24127" y="27654"/>
                </a:lnTo>
                <a:lnTo>
                  <a:pt x="24139" y="27597"/>
                </a:lnTo>
                <a:lnTo>
                  <a:pt x="24127" y="27540"/>
                </a:lnTo>
                <a:lnTo>
                  <a:pt x="26175" y="26357"/>
                </a:lnTo>
                <a:lnTo>
                  <a:pt x="26209" y="26391"/>
                </a:lnTo>
                <a:lnTo>
                  <a:pt x="26243" y="26414"/>
                </a:lnTo>
                <a:lnTo>
                  <a:pt x="26289" y="26436"/>
                </a:lnTo>
                <a:lnTo>
                  <a:pt x="26391" y="26436"/>
                </a:lnTo>
                <a:lnTo>
                  <a:pt x="26437" y="26414"/>
                </a:lnTo>
                <a:lnTo>
                  <a:pt x="26471" y="26391"/>
                </a:lnTo>
                <a:lnTo>
                  <a:pt x="26505" y="26345"/>
                </a:lnTo>
                <a:close/>
                <a:moveTo>
                  <a:pt x="36015" y="26368"/>
                </a:moveTo>
                <a:lnTo>
                  <a:pt x="37960" y="27494"/>
                </a:lnTo>
                <a:lnTo>
                  <a:pt x="37948" y="27540"/>
                </a:lnTo>
                <a:lnTo>
                  <a:pt x="37937" y="27597"/>
                </a:lnTo>
                <a:lnTo>
                  <a:pt x="37948" y="27642"/>
                </a:lnTo>
                <a:lnTo>
                  <a:pt x="37960" y="27688"/>
                </a:lnTo>
                <a:lnTo>
                  <a:pt x="37983" y="27722"/>
                </a:lnTo>
                <a:lnTo>
                  <a:pt x="38005" y="27767"/>
                </a:lnTo>
                <a:lnTo>
                  <a:pt x="38039" y="27790"/>
                </a:lnTo>
                <a:lnTo>
                  <a:pt x="38085" y="27813"/>
                </a:lnTo>
                <a:lnTo>
                  <a:pt x="38119" y="27836"/>
                </a:lnTo>
                <a:lnTo>
                  <a:pt x="38165" y="27836"/>
                </a:lnTo>
                <a:lnTo>
                  <a:pt x="38165" y="30133"/>
                </a:lnTo>
                <a:lnTo>
                  <a:pt x="38130" y="30145"/>
                </a:lnTo>
                <a:lnTo>
                  <a:pt x="38096" y="30156"/>
                </a:lnTo>
                <a:lnTo>
                  <a:pt x="38062" y="30179"/>
                </a:lnTo>
                <a:lnTo>
                  <a:pt x="38028" y="30202"/>
                </a:lnTo>
                <a:lnTo>
                  <a:pt x="38005" y="30236"/>
                </a:lnTo>
                <a:lnTo>
                  <a:pt x="37994" y="30270"/>
                </a:lnTo>
                <a:lnTo>
                  <a:pt x="37983" y="30315"/>
                </a:lnTo>
                <a:lnTo>
                  <a:pt x="37971" y="30350"/>
                </a:lnTo>
                <a:lnTo>
                  <a:pt x="37983" y="30395"/>
                </a:lnTo>
                <a:lnTo>
                  <a:pt x="37994" y="30429"/>
                </a:lnTo>
                <a:lnTo>
                  <a:pt x="35992" y="31578"/>
                </a:lnTo>
                <a:lnTo>
                  <a:pt x="35958" y="31544"/>
                </a:lnTo>
                <a:lnTo>
                  <a:pt x="35924" y="31510"/>
                </a:lnTo>
                <a:lnTo>
                  <a:pt x="35867" y="31498"/>
                </a:lnTo>
                <a:lnTo>
                  <a:pt x="35821" y="31487"/>
                </a:lnTo>
                <a:lnTo>
                  <a:pt x="35764" y="31498"/>
                </a:lnTo>
                <a:lnTo>
                  <a:pt x="35719" y="31510"/>
                </a:lnTo>
                <a:lnTo>
                  <a:pt x="35685" y="31544"/>
                </a:lnTo>
                <a:lnTo>
                  <a:pt x="35651" y="31578"/>
                </a:lnTo>
                <a:lnTo>
                  <a:pt x="33694" y="30452"/>
                </a:lnTo>
                <a:lnTo>
                  <a:pt x="33705" y="30406"/>
                </a:lnTo>
                <a:lnTo>
                  <a:pt x="33705" y="30350"/>
                </a:lnTo>
                <a:lnTo>
                  <a:pt x="33705" y="30304"/>
                </a:lnTo>
                <a:lnTo>
                  <a:pt x="33694" y="30259"/>
                </a:lnTo>
                <a:lnTo>
                  <a:pt x="33671" y="30213"/>
                </a:lnTo>
                <a:lnTo>
                  <a:pt x="33637" y="30179"/>
                </a:lnTo>
                <a:lnTo>
                  <a:pt x="33603" y="30145"/>
                </a:lnTo>
                <a:lnTo>
                  <a:pt x="33569" y="30122"/>
                </a:lnTo>
                <a:lnTo>
                  <a:pt x="33523" y="30099"/>
                </a:lnTo>
                <a:lnTo>
                  <a:pt x="33478" y="30099"/>
                </a:lnTo>
                <a:lnTo>
                  <a:pt x="33478" y="27779"/>
                </a:lnTo>
                <a:lnTo>
                  <a:pt x="33535" y="27756"/>
                </a:lnTo>
                <a:lnTo>
                  <a:pt x="33592" y="27722"/>
                </a:lnTo>
                <a:lnTo>
                  <a:pt x="33626" y="27665"/>
                </a:lnTo>
                <a:lnTo>
                  <a:pt x="33637" y="27597"/>
                </a:lnTo>
                <a:lnTo>
                  <a:pt x="33637" y="27563"/>
                </a:lnTo>
                <a:lnTo>
                  <a:pt x="33626" y="27528"/>
                </a:lnTo>
                <a:lnTo>
                  <a:pt x="35628" y="26368"/>
                </a:lnTo>
                <a:lnTo>
                  <a:pt x="35662" y="26414"/>
                </a:lnTo>
                <a:lnTo>
                  <a:pt x="35707" y="26448"/>
                </a:lnTo>
                <a:lnTo>
                  <a:pt x="35764" y="26471"/>
                </a:lnTo>
                <a:lnTo>
                  <a:pt x="35878" y="26471"/>
                </a:lnTo>
                <a:lnTo>
                  <a:pt x="35935" y="26448"/>
                </a:lnTo>
                <a:lnTo>
                  <a:pt x="35980" y="26414"/>
                </a:lnTo>
                <a:lnTo>
                  <a:pt x="36015" y="26368"/>
                </a:lnTo>
                <a:close/>
                <a:moveTo>
                  <a:pt x="12320" y="26368"/>
                </a:moveTo>
                <a:lnTo>
                  <a:pt x="14242" y="27483"/>
                </a:lnTo>
                <a:lnTo>
                  <a:pt x="14231" y="27540"/>
                </a:lnTo>
                <a:lnTo>
                  <a:pt x="14219" y="27597"/>
                </a:lnTo>
                <a:lnTo>
                  <a:pt x="14231" y="27642"/>
                </a:lnTo>
                <a:lnTo>
                  <a:pt x="14242" y="27688"/>
                </a:lnTo>
                <a:lnTo>
                  <a:pt x="14265" y="27733"/>
                </a:lnTo>
                <a:lnTo>
                  <a:pt x="14288" y="27767"/>
                </a:lnTo>
                <a:lnTo>
                  <a:pt x="14333" y="27801"/>
                </a:lnTo>
                <a:lnTo>
                  <a:pt x="14367" y="27824"/>
                </a:lnTo>
                <a:lnTo>
                  <a:pt x="14413" y="27847"/>
                </a:lnTo>
                <a:lnTo>
                  <a:pt x="14470" y="27847"/>
                </a:lnTo>
                <a:lnTo>
                  <a:pt x="14470" y="30111"/>
                </a:lnTo>
                <a:lnTo>
                  <a:pt x="14413" y="30111"/>
                </a:lnTo>
                <a:lnTo>
                  <a:pt x="14379" y="30133"/>
                </a:lnTo>
                <a:lnTo>
                  <a:pt x="14333" y="30156"/>
                </a:lnTo>
                <a:lnTo>
                  <a:pt x="14299" y="30179"/>
                </a:lnTo>
                <a:lnTo>
                  <a:pt x="14276" y="30224"/>
                </a:lnTo>
                <a:lnTo>
                  <a:pt x="14253" y="30259"/>
                </a:lnTo>
                <a:lnTo>
                  <a:pt x="14242" y="30304"/>
                </a:lnTo>
                <a:lnTo>
                  <a:pt x="14231" y="30350"/>
                </a:lnTo>
                <a:lnTo>
                  <a:pt x="14242" y="30395"/>
                </a:lnTo>
                <a:lnTo>
                  <a:pt x="14253" y="30441"/>
                </a:lnTo>
                <a:lnTo>
                  <a:pt x="12274" y="31589"/>
                </a:lnTo>
                <a:lnTo>
                  <a:pt x="12240" y="31555"/>
                </a:lnTo>
                <a:lnTo>
                  <a:pt x="12206" y="31533"/>
                </a:lnTo>
                <a:lnTo>
                  <a:pt x="12160" y="31510"/>
                </a:lnTo>
                <a:lnTo>
                  <a:pt x="12058" y="31510"/>
                </a:lnTo>
                <a:lnTo>
                  <a:pt x="12024" y="31521"/>
                </a:lnTo>
                <a:lnTo>
                  <a:pt x="11978" y="31555"/>
                </a:lnTo>
                <a:lnTo>
                  <a:pt x="11956" y="31589"/>
                </a:lnTo>
                <a:lnTo>
                  <a:pt x="9942" y="30429"/>
                </a:lnTo>
                <a:lnTo>
                  <a:pt x="9954" y="30384"/>
                </a:lnTo>
                <a:lnTo>
                  <a:pt x="9954" y="30350"/>
                </a:lnTo>
                <a:lnTo>
                  <a:pt x="9954" y="30315"/>
                </a:lnTo>
                <a:lnTo>
                  <a:pt x="9942" y="30270"/>
                </a:lnTo>
                <a:lnTo>
                  <a:pt x="9931" y="30236"/>
                </a:lnTo>
                <a:lnTo>
                  <a:pt x="9908" y="30202"/>
                </a:lnTo>
                <a:lnTo>
                  <a:pt x="9840" y="30156"/>
                </a:lnTo>
                <a:lnTo>
                  <a:pt x="9806" y="30145"/>
                </a:lnTo>
                <a:lnTo>
                  <a:pt x="9772" y="30133"/>
                </a:lnTo>
                <a:lnTo>
                  <a:pt x="9772" y="27813"/>
                </a:lnTo>
                <a:lnTo>
                  <a:pt x="9806" y="27813"/>
                </a:lnTo>
                <a:lnTo>
                  <a:pt x="9851" y="27790"/>
                </a:lnTo>
                <a:lnTo>
                  <a:pt x="9885" y="27767"/>
                </a:lnTo>
                <a:lnTo>
                  <a:pt x="9908" y="27745"/>
                </a:lnTo>
                <a:lnTo>
                  <a:pt x="9931" y="27710"/>
                </a:lnTo>
                <a:lnTo>
                  <a:pt x="9954" y="27676"/>
                </a:lnTo>
                <a:lnTo>
                  <a:pt x="9965" y="27631"/>
                </a:lnTo>
                <a:lnTo>
                  <a:pt x="9965" y="27597"/>
                </a:lnTo>
                <a:lnTo>
                  <a:pt x="9965" y="27551"/>
                </a:lnTo>
                <a:lnTo>
                  <a:pt x="9954" y="27506"/>
                </a:lnTo>
                <a:lnTo>
                  <a:pt x="11910" y="26380"/>
                </a:lnTo>
                <a:lnTo>
                  <a:pt x="11944" y="26425"/>
                </a:lnTo>
                <a:lnTo>
                  <a:pt x="11990" y="26459"/>
                </a:lnTo>
                <a:lnTo>
                  <a:pt x="12047" y="26482"/>
                </a:lnTo>
                <a:lnTo>
                  <a:pt x="12104" y="26493"/>
                </a:lnTo>
                <a:lnTo>
                  <a:pt x="12172" y="26482"/>
                </a:lnTo>
                <a:lnTo>
                  <a:pt x="12229" y="26459"/>
                </a:lnTo>
                <a:lnTo>
                  <a:pt x="12274" y="26425"/>
                </a:lnTo>
                <a:lnTo>
                  <a:pt x="12320" y="26368"/>
                </a:lnTo>
                <a:close/>
                <a:moveTo>
                  <a:pt x="7553" y="26357"/>
                </a:moveTo>
                <a:lnTo>
                  <a:pt x="9533" y="27506"/>
                </a:lnTo>
                <a:lnTo>
                  <a:pt x="9521" y="27551"/>
                </a:lnTo>
                <a:lnTo>
                  <a:pt x="9510" y="27597"/>
                </a:lnTo>
                <a:lnTo>
                  <a:pt x="9510" y="27642"/>
                </a:lnTo>
                <a:lnTo>
                  <a:pt x="9533" y="27676"/>
                </a:lnTo>
                <a:lnTo>
                  <a:pt x="9544" y="27722"/>
                </a:lnTo>
                <a:lnTo>
                  <a:pt x="9578" y="27745"/>
                </a:lnTo>
                <a:lnTo>
                  <a:pt x="9601" y="27779"/>
                </a:lnTo>
                <a:lnTo>
                  <a:pt x="9635" y="27801"/>
                </a:lnTo>
                <a:lnTo>
                  <a:pt x="9681" y="27813"/>
                </a:lnTo>
                <a:lnTo>
                  <a:pt x="9726" y="27824"/>
                </a:lnTo>
                <a:lnTo>
                  <a:pt x="9726" y="30133"/>
                </a:lnTo>
                <a:lnTo>
                  <a:pt x="9681" y="30145"/>
                </a:lnTo>
                <a:lnTo>
                  <a:pt x="9646" y="30156"/>
                </a:lnTo>
                <a:lnTo>
                  <a:pt x="9612" y="30179"/>
                </a:lnTo>
                <a:lnTo>
                  <a:pt x="9578" y="30202"/>
                </a:lnTo>
                <a:lnTo>
                  <a:pt x="9555" y="30236"/>
                </a:lnTo>
                <a:lnTo>
                  <a:pt x="9533" y="30270"/>
                </a:lnTo>
                <a:lnTo>
                  <a:pt x="9521" y="30304"/>
                </a:lnTo>
                <a:lnTo>
                  <a:pt x="9521" y="30350"/>
                </a:lnTo>
                <a:lnTo>
                  <a:pt x="9521" y="30395"/>
                </a:lnTo>
                <a:lnTo>
                  <a:pt x="9533" y="30429"/>
                </a:lnTo>
                <a:lnTo>
                  <a:pt x="7508" y="31601"/>
                </a:lnTo>
                <a:lnTo>
                  <a:pt x="7485" y="31567"/>
                </a:lnTo>
                <a:lnTo>
                  <a:pt x="7451" y="31544"/>
                </a:lnTo>
                <a:lnTo>
                  <a:pt x="7417" y="31533"/>
                </a:lnTo>
                <a:lnTo>
                  <a:pt x="7371" y="31521"/>
                </a:lnTo>
                <a:lnTo>
                  <a:pt x="7326" y="31533"/>
                </a:lnTo>
                <a:lnTo>
                  <a:pt x="7292" y="31544"/>
                </a:lnTo>
                <a:lnTo>
                  <a:pt x="7258" y="31567"/>
                </a:lnTo>
                <a:lnTo>
                  <a:pt x="7235" y="31589"/>
                </a:lnTo>
                <a:lnTo>
                  <a:pt x="5176" y="30406"/>
                </a:lnTo>
                <a:lnTo>
                  <a:pt x="5187" y="30350"/>
                </a:lnTo>
                <a:lnTo>
                  <a:pt x="5176" y="30281"/>
                </a:lnTo>
                <a:lnTo>
                  <a:pt x="5142" y="30224"/>
                </a:lnTo>
                <a:lnTo>
                  <a:pt x="5096" y="30190"/>
                </a:lnTo>
                <a:lnTo>
                  <a:pt x="5028" y="30168"/>
                </a:lnTo>
                <a:lnTo>
                  <a:pt x="5028" y="27847"/>
                </a:lnTo>
                <a:lnTo>
                  <a:pt x="5074" y="27836"/>
                </a:lnTo>
                <a:lnTo>
                  <a:pt x="5119" y="27824"/>
                </a:lnTo>
                <a:lnTo>
                  <a:pt x="5153" y="27790"/>
                </a:lnTo>
                <a:lnTo>
                  <a:pt x="5187" y="27767"/>
                </a:lnTo>
                <a:lnTo>
                  <a:pt x="5210" y="27722"/>
                </a:lnTo>
                <a:lnTo>
                  <a:pt x="5233" y="27688"/>
                </a:lnTo>
                <a:lnTo>
                  <a:pt x="5244" y="27642"/>
                </a:lnTo>
                <a:lnTo>
                  <a:pt x="5256" y="27597"/>
                </a:lnTo>
                <a:lnTo>
                  <a:pt x="5244" y="27540"/>
                </a:lnTo>
                <a:lnTo>
                  <a:pt x="5233" y="27494"/>
                </a:lnTo>
                <a:lnTo>
                  <a:pt x="7189" y="26368"/>
                </a:lnTo>
                <a:lnTo>
                  <a:pt x="7223" y="26402"/>
                </a:lnTo>
                <a:lnTo>
                  <a:pt x="7269" y="26436"/>
                </a:lnTo>
                <a:lnTo>
                  <a:pt x="7314" y="26459"/>
                </a:lnTo>
                <a:lnTo>
                  <a:pt x="7428" y="26459"/>
                </a:lnTo>
                <a:lnTo>
                  <a:pt x="7474" y="26436"/>
                </a:lnTo>
                <a:lnTo>
                  <a:pt x="7519" y="26402"/>
                </a:lnTo>
                <a:lnTo>
                  <a:pt x="7553" y="26357"/>
                </a:lnTo>
                <a:close/>
                <a:moveTo>
                  <a:pt x="17052" y="26368"/>
                </a:moveTo>
                <a:lnTo>
                  <a:pt x="19043" y="27517"/>
                </a:lnTo>
                <a:lnTo>
                  <a:pt x="19031" y="27551"/>
                </a:lnTo>
                <a:lnTo>
                  <a:pt x="19031" y="27597"/>
                </a:lnTo>
                <a:lnTo>
                  <a:pt x="19031" y="27631"/>
                </a:lnTo>
                <a:lnTo>
                  <a:pt x="19043" y="27665"/>
                </a:lnTo>
                <a:lnTo>
                  <a:pt x="19077" y="27722"/>
                </a:lnTo>
                <a:lnTo>
                  <a:pt x="19134" y="27767"/>
                </a:lnTo>
                <a:lnTo>
                  <a:pt x="19168" y="27779"/>
                </a:lnTo>
                <a:lnTo>
                  <a:pt x="19202" y="27779"/>
                </a:lnTo>
                <a:lnTo>
                  <a:pt x="19202" y="30190"/>
                </a:lnTo>
                <a:lnTo>
                  <a:pt x="19145" y="30202"/>
                </a:lnTo>
                <a:lnTo>
                  <a:pt x="19099" y="30236"/>
                </a:lnTo>
                <a:lnTo>
                  <a:pt x="19065" y="30293"/>
                </a:lnTo>
                <a:lnTo>
                  <a:pt x="19054" y="30350"/>
                </a:lnTo>
                <a:lnTo>
                  <a:pt x="19065" y="30406"/>
                </a:lnTo>
                <a:lnTo>
                  <a:pt x="16995" y="31601"/>
                </a:lnTo>
                <a:lnTo>
                  <a:pt x="16961" y="31567"/>
                </a:lnTo>
                <a:lnTo>
                  <a:pt x="16927" y="31544"/>
                </a:lnTo>
                <a:lnTo>
                  <a:pt x="16893" y="31533"/>
                </a:lnTo>
                <a:lnTo>
                  <a:pt x="16847" y="31521"/>
                </a:lnTo>
                <a:lnTo>
                  <a:pt x="16813" y="31533"/>
                </a:lnTo>
                <a:lnTo>
                  <a:pt x="16767" y="31544"/>
                </a:lnTo>
                <a:lnTo>
                  <a:pt x="16733" y="31567"/>
                </a:lnTo>
                <a:lnTo>
                  <a:pt x="16711" y="31589"/>
                </a:lnTo>
                <a:lnTo>
                  <a:pt x="14708" y="30441"/>
                </a:lnTo>
                <a:lnTo>
                  <a:pt x="14720" y="30395"/>
                </a:lnTo>
                <a:lnTo>
                  <a:pt x="14720" y="30350"/>
                </a:lnTo>
                <a:lnTo>
                  <a:pt x="14720" y="30304"/>
                </a:lnTo>
                <a:lnTo>
                  <a:pt x="14708" y="30259"/>
                </a:lnTo>
                <a:lnTo>
                  <a:pt x="14686" y="30224"/>
                </a:lnTo>
                <a:lnTo>
                  <a:pt x="14663" y="30190"/>
                </a:lnTo>
                <a:lnTo>
                  <a:pt x="14629" y="30156"/>
                </a:lnTo>
                <a:lnTo>
                  <a:pt x="14595" y="30133"/>
                </a:lnTo>
                <a:lnTo>
                  <a:pt x="14549" y="30122"/>
                </a:lnTo>
                <a:lnTo>
                  <a:pt x="14515" y="30111"/>
                </a:lnTo>
                <a:lnTo>
                  <a:pt x="14515" y="27847"/>
                </a:lnTo>
                <a:lnTo>
                  <a:pt x="14561" y="27836"/>
                </a:lnTo>
                <a:lnTo>
                  <a:pt x="14595" y="27824"/>
                </a:lnTo>
                <a:lnTo>
                  <a:pt x="14640" y="27801"/>
                </a:lnTo>
                <a:lnTo>
                  <a:pt x="14674" y="27767"/>
                </a:lnTo>
                <a:lnTo>
                  <a:pt x="14697" y="27733"/>
                </a:lnTo>
                <a:lnTo>
                  <a:pt x="14720" y="27688"/>
                </a:lnTo>
                <a:lnTo>
                  <a:pt x="14731" y="27642"/>
                </a:lnTo>
                <a:lnTo>
                  <a:pt x="14731" y="27597"/>
                </a:lnTo>
                <a:lnTo>
                  <a:pt x="14731" y="27540"/>
                </a:lnTo>
                <a:lnTo>
                  <a:pt x="14720" y="27494"/>
                </a:lnTo>
                <a:lnTo>
                  <a:pt x="16642" y="26380"/>
                </a:lnTo>
                <a:lnTo>
                  <a:pt x="16688" y="26425"/>
                </a:lnTo>
                <a:lnTo>
                  <a:pt x="16733" y="26459"/>
                </a:lnTo>
                <a:lnTo>
                  <a:pt x="16790" y="26482"/>
                </a:lnTo>
                <a:lnTo>
                  <a:pt x="16915" y="26482"/>
                </a:lnTo>
                <a:lnTo>
                  <a:pt x="16972" y="26459"/>
                </a:lnTo>
                <a:lnTo>
                  <a:pt x="17018" y="26414"/>
                </a:lnTo>
                <a:lnTo>
                  <a:pt x="17052" y="26368"/>
                </a:lnTo>
                <a:close/>
                <a:moveTo>
                  <a:pt x="24150" y="30463"/>
                </a:moveTo>
                <a:lnTo>
                  <a:pt x="26152" y="31624"/>
                </a:lnTo>
                <a:lnTo>
                  <a:pt x="26141" y="31658"/>
                </a:lnTo>
                <a:lnTo>
                  <a:pt x="26141" y="31703"/>
                </a:lnTo>
                <a:lnTo>
                  <a:pt x="26141" y="31737"/>
                </a:lnTo>
                <a:lnTo>
                  <a:pt x="26152" y="31771"/>
                </a:lnTo>
                <a:lnTo>
                  <a:pt x="26186" y="31828"/>
                </a:lnTo>
                <a:lnTo>
                  <a:pt x="26243" y="31874"/>
                </a:lnTo>
                <a:lnTo>
                  <a:pt x="26277" y="31897"/>
                </a:lnTo>
                <a:lnTo>
                  <a:pt x="26323" y="31897"/>
                </a:lnTo>
                <a:lnTo>
                  <a:pt x="26323" y="34263"/>
                </a:lnTo>
                <a:lnTo>
                  <a:pt x="26255" y="34285"/>
                </a:lnTo>
                <a:lnTo>
                  <a:pt x="26198" y="34331"/>
                </a:lnTo>
                <a:lnTo>
                  <a:pt x="26164" y="34388"/>
                </a:lnTo>
                <a:lnTo>
                  <a:pt x="26152" y="34422"/>
                </a:lnTo>
                <a:lnTo>
                  <a:pt x="26141" y="34456"/>
                </a:lnTo>
                <a:lnTo>
                  <a:pt x="26152" y="34524"/>
                </a:lnTo>
                <a:lnTo>
                  <a:pt x="24184" y="35662"/>
                </a:lnTo>
                <a:lnTo>
                  <a:pt x="24139" y="35616"/>
                </a:lnTo>
                <a:lnTo>
                  <a:pt x="24082" y="35582"/>
                </a:lnTo>
                <a:lnTo>
                  <a:pt x="24025" y="35559"/>
                </a:lnTo>
                <a:lnTo>
                  <a:pt x="23957" y="35548"/>
                </a:lnTo>
                <a:lnTo>
                  <a:pt x="23900" y="35548"/>
                </a:lnTo>
                <a:lnTo>
                  <a:pt x="23843" y="35571"/>
                </a:lnTo>
                <a:lnTo>
                  <a:pt x="23786" y="35616"/>
                </a:lnTo>
                <a:lnTo>
                  <a:pt x="23752" y="35662"/>
                </a:lnTo>
                <a:lnTo>
                  <a:pt x="21773" y="34513"/>
                </a:lnTo>
                <a:lnTo>
                  <a:pt x="21773" y="34456"/>
                </a:lnTo>
                <a:lnTo>
                  <a:pt x="21761" y="34388"/>
                </a:lnTo>
                <a:lnTo>
                  <a:pt x="21738" y="34331"/>
                </a:lnTo>
                <a:lnTo>
                  <a:pt x="21682" y="34297"/>
                </a:lnTo>
                <a:lnTo>
                  <a:pt x="21625" y="34274"/>
                </a:lnTo>
                <a:lnTo>
                  <a:pt x="21625" y="31942"/>
                </a:lnTo>
                <a:lnTo>
                  <a:pt x="21670" y="31931"/>
                </a:lnTo>
                <a:lnTo>
                  <a:pt x="21704" y="31908"/>
                </a:lnTo>
                <a:lnTo>
                  <a:pt x="21738" y="31885"/>
                </a:lnTo>
                <a:lnTo>
                  <a:pt x="21773" y="31862"/>
                </a:lnTo>
                <a:lnTo>
                  <a:pt x="21795" y="31828"/>
                </a:lnTo>
                <a:lnTo>
                  <a:pt x="21818" y="31783"/>
                </a:lnTo>
                <a:lnTo>
                  <a:pt x="21829" y="31749"/>
                </a:lnTo>
                <a:lnTo>
                  <a:pt x="21829" y="31703"/>
                </a:lnTo>
                <a:lnTo>
                  <a:pt x="21829" y="31646"/>
                </a:lnTo>
                <a:lnTo>
                  <a:pt x="21818" y="31612"/>
                </a:lnTo>
                <a:lnTo>
                  <a:pt x="23775" y="30475"/>
                </a:lnTo>
                <a:lnTo>
                  <a:pt x="23809" y="30509"/>
                </a:lnTo>
                <a:lnTo>
                  <a:pt x="23854" y="30543"/>
                </a:lnTo>
                <a:lnTo>
                  <a:pt x="23911" y="30566"/>
                </a:lnTo>
                <a:lnTo>
                  <a:pt x="23957" y="30577"/>
                </a:lnTo>
                <a:lnTo>
                  <a:pt x="24014" y="30566"/>
                </a:lnTo>
                <a:lnTo>
                  <a:pt x="24070" y="30543"/>
                </a:lnTo>
                <a:lnTo>
                  <a:pt x="24116" y="30509"/>
                </a:lnTo>
                <a:lnTo>
                  <a:pt x="24150" y="30463"/>
                </a:lnTo>
                <a:close/>
                <a:moveTo>
                  <a:pt x="19361" y="30441"/>
                </a:moveTo>
                <a:lnTo>
                  <a:pt x="21363" y="31601"/>
                </a:lnTo>
                <a:lnTo>
                  <a:pt x="21352" y="31646"/>
                </a:lnTo>
                <a:lnTo>
                  <a:pt x="21340" y="31703"/>
                </a:lnTo>
                <a:lnTo>
                  <a:pt x="21352" y="31749"/>
                </a:lnTo>
                <a:lnTo>
                  <a:pt x="21363" y="31794"/>
                </a:lnTo>
                <a:lnTo>
                  <a:pt x="21386" y="31828"/>
                </a:lnTo>
                <a:lnTo>
                  <a:pt x="21409" y="31862"/>
                </a:lnTo>
                <a:lnTo>
                  <a:pt x="21443" y="31897"/>
                </a:lnTo>
                <a:lnTo>
                  <a:pt x="21488" y="31919"/>
                </a:lnTo>
                <a:lnTo>
                  <a:pt x="21534" y="31931"/>
                </a:lnTo>
                <a:lnTo>
                  <a:pt x="21579" y="31942"/>
                </a:lnTo>
                <a:lnTo>
                  <a:pt x="21579" y="34263"/>
                </a:lnTo>
                <a:lnTo>
                  <a:pt x="21545" y="34274"/>
                </a:lnTo>
                <a:lnTo>
                  <a:pt x="21511" y="34285"/>
                </a:lnTo>
                <a:lnTo>
                  <a:pt x="21454" y="34331"/>
                </a:lnTo>
                <a:lnTo>
                  <a:pt x="21409" y="34388"/>
                </a:lnTo>
                <a:lnTo>
                  <a:pt x="21397" y="34422"/>
                </a:lnTo>
                <a:lnTo>
                  <a:pt x="21397" y="34456"/>
                </a:lnTo>
                <a:lnTo>
                  <a:pt x="21397" y="34490"/>
                </a:lnTo>
                <a:lnTo>
                  <a:pt x="21409" y="34524"/>
                </a:lnTo>
                <a:lnTo>
                  <a:pt x="19418" y="35673"/>
                </a:lnTo>
                <a:lnTo>
                  <a:pt x="19372" y="35639"/>
                </a:lnTo>
                <a:lnTo>
                  <a:pt x="19327" y="35605"/>
                </a:lnTo>
                <a:lnTo>
                  <a:pt x="19281" y="35582"/>
                </a:lnTo>
                <a:lnTo>
                  <a:pt x="19213" y="35571"/>
                </a:lnTo>
                <a:lnTo>
                  <a:pt x="19156" y="35582"/>
                </a:lnTo>
                <a:lnTo>
                  <a:pt x="19111" y="35594"/>
                </a:lnTo>
                <a:lnTo>
                  <a:pt x="19065" y="35628"/>
                </a:lnTo>
                <a:lnTo>
                  <a:pt x="19031" y="35673"/>
                </a:lnTo>
                <a:lnTo>
                  <a:pt x="17029" y="34513"/>
                </a:lnTo>
                <a:lnTo>
                  <a:pt x="17040" y="34456"/>
                </a:lnTo>
                <a:lnTo>
                  <a:pt x="17029" y="34388"/>
                </a:lnTo>
                <a:lnTo>
                  <a:pt x="16995" y="34331"/>
                </a:lnTo>
                <a:lnTo>
                  <a:pt x="16949" y="34285"/>
                </a:lnTo>
                <a:lnTo>
                  <a:pt x="16881" y="34263"/>
                </a:lnTo>
                <a:lnTo>
                  <a:pt x="16881" y="31862"/>
                </a:lnTo>
                <a:lnTo>
                  <a:pt x="16938" y="31851"/>
                </a:lnTo>
                <a:lnTo>
                  <a:pt x="16984" y="31806"/>
                </a:lnTo>
                <a:lnTo>
                  <a:pt x="17006" y="31760"/>
                </a:lnTo>
                <a:lnTo>
                  <a:pt x="17018" y="31703"/>
                </a:lnTo>
                <a:lnTo>
                  <a:pt x="17006" y="31646"/>
                </a:lnTo>
                <a:lnTo>
                  <a:pt x="19077" y="30452"/>
                </a:lnTo>
                <a:lnTo>
                  <a:pt x="19111" y="30475"/>
                </a:lnTo>
                <a:lnTo>
                  <a:pt x="19145" y="30497"/>
                </a:lnTo>
                <a:lnTo>
                  <a:pt x="19179" y="30509"/>
                </a:lnTo>
                <a:lnTo>
                  <a:pt x="19213" y="30520"/>
                </a:lnTo>
                <a:lnTo>
                  <a:pt x="19259" y="30509"/>
                </a:lnTo>
                <a:lnTo>
                  <a:pt x="19304" y="30497"/>
                </a:lnTo>
                <a:lnTo>
                  <a:pt x="19338" y="30475"/>
                </a:lnTo>
                <a:lnTo>
                  <a:pt x="19361" y="30441"/>
                </a:lnTo>
                <a:close/>
                <a:moveTo>
                  <a:pt x="28882" y="30463"/>
                </a:moveTo>
                <a:lnTo>
                  <a:pt x="30918" y="31635"/>
                </a:lnTo>
                <a:lnTo>
                  <a:pt x="30907" y="31703"/>
                </a:lnTo>
                <a:lnTo>
                  <a:pt x="30918" y="31760"/>
                </a:lnTo>
                <a:lnTo>
                  <a:pt x="30953" y="31806"/>
                </a:lnTo>
                <a:lnTo>
                  <a:pt x="30998" y="31840"/>
                </a:lnTo>
                <a:lnTo>
                  <a:pt x="31055" y="31862"/>
                </a:lnTo>
                <a:lnTo>
                  <a:pt x="31055" y="34217"/>
                </a:lnTo>
                <a:lnTo>
                  <a:pt x="31009" y="34217"/>
                </a:lnTo>
                <a:lnTo>
                  <a:pt x="30975" y="34240"/>
                </a:lnTo>
                <a:lnTo>
                  <a:pt x="30930" y="34263"/>
                </a:lnTo>
                <a:lnTo>
                  <a:pt x="30896" y="34285"/>
                </a:lnTo>
                <a:lnTo>
                  <a:pt x="30873" y="34320"/>
                </a:lnTo>
                <a:lnTo>
                  <a:pt x="30850" y="34365"/>
                </a:lnTo>
                <a:lnTo>
                  <a:pt x="30839" y="34411"/>
                </a:lnTo>
                <a:lnTo>
                  <a:pt x="30839" y="34456"/>
                </a:lnTo>
                <a:lnTo>
                  <a:pt x="30839" y="34502"/>
                </a:lnTo>
                <a:lnTo>
                  <a:pt x="30850" y="34547"/>
                </a:lnTo>
                <a:lnTo>
                  <a:pt x="28905" y="35673"/>
                </a:lnTo>
                <a:lnTo>
                  <a:pt x="28871" y="35628"/>
                </a:lnTo>
                <a:lnTo>
                  <a:pt x="28825" y="35594"/>
                </a:lnTo>
                <a:lnTo>
                  <a:pt x="28768" y="35571"/>
                </a:lnTo>
                <a:lnTo>
                  <a:pt x="28655" y="35571"/>
                </a:lnTo>
                <a:lnTo>
                  <a:pt x="28598" y="35594"/>
                </a:lnTo>
                <a:lnTo>
                  <a:pt x="28552" y="35628"/>
                </a:lnTo>
                <a:lnTo>
                  <a:pt x="28507" y="35673"/>
                </a:lnTo>
                <a:lnTo>
                  <a:pt x="26516" y="34524"/>
                </a:lnTo>
                <a:lnTo>
                  <a:pt x="26539" y="34456"/>
                </a:lnTo>
                <a:lnTo>
                  <a:pt x="26528" y="34422"/>
                </a:lnTo>
                <a:lnTo>
                  <a:pt x="26516" y="34388"/>
                </a:lnTo>
                <a:lnTo>
                  <a:pt x="26482" y="34331"/>
                </a:lnTo>
                <a:lnTo>
                  <a:pt x="26425" y="34285"/>
                </a:lnTo>
                <a:lnTo>
                  <a:pt x="26368" y="34263"/>
                </a:lnTo>
                <a:lnTo>
                  <a:pt x="26368" y="31897"/>
                </a:lnTo>
                <a:lnTo>
                  <a:pt x="26402" y="31897"/>
                </a:lnTo>
                <a:lnTo>
                  <a:pt x="26437" y="31874"/>
                </a:lnTo>
                <a:lnTo>
                  <a:pt x="26493" y="31828"/>
                </a:lnTo>
                <a:lnTo>
                  <a:pt x="26528" y="31771"/>
                </a:lnTo>
                <a:lnTo>
                  <a:pt x="26539" y="31737"/>
                </a:lnTo>
                <a:lnTo>
                  <a:pt x="26539" y="31703"/>
                </a:lnTo>
                <a:lnTo>
                  <a:pt x="26539" y="31658"/>
                </a:lnTo>
                <a:lnTo>
                  <a:pt x="26528" y="31624"/>
                </a:lnTo>
                <a:lnTo>
                  <a:pt x="28530" y="30463"/>
                </a:lnTo>
                <a:lnTo>
                  <a:pt x="28564" y="30509"/>
                </a:lnTo>
                <a:lnTo>
                  <a:pt x="28609" y="30532"/>
                </a:lnTo>
                <a:lnTo>
                  <a:pt x="28655" y="30554"/>
                </a:lnTo>
                <a:lnTo>
                  <a:pt x="28712" y="30566"/>
                </a:lnTo>
                <a:lnTo>
                  <a:pt x="28768" y="30554"/>
                </a:lnTo>
                <a:lnTo>
                  <a:pt x="28814" y="30532"/>
                </a:lnTo>
                <a:lnTo>
                  <a:pt x="28848" y="30509"/>
                </a:lnTo>
                <a:lnTo>
                  <a:pt x="28882" y="30463"/>
                </a:lnTo>
                <a:close/>
                <a:moveTo>
                  <a:pt x="14686" y="30475"/>
                </a:moveTo>
                <a:lnTo>
                  <a:pt x="16688" y="31635"/>
                </a:lnTo>
                <a:lnTo>
                  <a:pt x="16676" y="31703"/>
                </a:lnTo>
                <a:lnTo>
                  <a:pt x="16688" y="31760"/>
                </a:lnTo>
                <a:lnTo>
                  <a:pt x="16722" y="31817"/>
                </a:lnTo>
                <a:lnTo>
                  <a:pt x="16767" y="31851"/>
                </a:lnTo>
                <a:lnTo>
                  <a:pt x="16836" y="31874"/>
                </a:lnTo>
                <a:lnTo>
                  <a:pt x="16836" y="34263"/>
                </a:lnTo>
                <a:lnTo>
                  <a:pt x="16802" y="34274"/>
                </a:lnTo>
                <a:lnTo>
                  <a:pt x="16767" y="34285"/>
                </a:lnTo>
                <a:lnTo>
                  <a:pt x="16711" y="34320"/>
                </a:lnTo>
                <a:lnTo>
                  <a:pt x="16665" y="34388"/>
                </a:lnTo>
                <a:lnTo>
                  <a:pt x="16654" y="34422"/>
                </a:lnTo>
                <a:lnTo>
                  <a:pt x="16654" y="34456"/>
                </a:lnTo>
                <a:lnTo>
                  <a:pt x="16654" y="34490"/>
                </a:lnTo>
                <a:lnTo>
                  <a:pt x="16665" y="34524"/>
                </a:lnTo>
                <a:lnTo>
                  <a:pt x="14663" y="35685"/>
                </a:lnTo>
                <a:lnTo>
                  <a:pt x="14629" y="35650"/>
                </a:lnTo>
                <a:lnTo>
                  <a:pt x="14583" y="35616"/>
                </a:lnTo>
                <a:lnTo>
                  <a:pt x="14538" y="35594"/>
                </a:lnTo>
                <a:lnTo>
                  <a:pt x="14424" y="35594"/>
                </a:lnTo>
                <a:lnTo>
                  <a:pt x="14379" y="35616"/>
                </a:lnTo>
                <a:lnTo>
                  <a:pt x="14333" y="35639"/>
                </a:lnTo>
                <a:lnTo>
                  <a:pt x="14299" y="35685"/>
                </a:lnTo>
                <a:lnTo>
                  <a:pt x="12320" y="34536"/>
                </a:lnTo>
                <a:lnTo>
                  <a:pt x="12331" y="34490"/>
                </a:lnTo>
                <a:lnTo>
                  <a:pt x="12331" y="34456"/>
                </a:lnTo>
                <a:lnTo>
                  <a:pt x="12331" y="34411"/>
                </a:lnTo>
                <a:lnTo>
                  <a:pt x="12320" y="34376"/>
                </a:lnTo>
                <a:lnTo>
                  <a:pt x="12297" y="34342"/>
                </a:lnTo>
                <a:lnTo>
                  <a:pt x="12274" y="34308"/>
                </a:lnTo>
                <a:lnTo>
                  <a:pt x="12217" y="34263"/>
                </a:lnTo>
                <a:lnTo>
                  <a:pt x="12183" y="34251"/>
                </a:lnTo>
                <a:lnTo>
                  <a:pt x="12138" y="34240"/>
                </a:lnTo>
                <a:lnTo>
                  <a:pt x="12138" y="31885"/>
                </a:lnTo>
                <a:lnTo>
                  <a:pt x="12206" y="31862"/>
                </a:lnTo>
                <a:lnTo>
                  <a:pt x="12251" y="31828"/>
                </a:lnTo>
                <a:lnTo>
                  <a:pt x="12286" y="31771"/>
                </a:lnTo>
                <a:lnTo>
                  <a:pt x="12297" y="31703"/>
                </a:lnTo>
                <a:lnTo>
                  <a:pt x="12286" y="31635"/>
                </a:lnTo>
                <a:lnTo>
                  <a:pt x="14276" y="30486"/>
                </a:lnTo>
                <a:lnTo>
                  <a:pt x="14310" y="30532"/>
                </a:lnTo>
                <a:lnTo>
                  <a:pt x="14356" y="30566"/>
                </a:lnTo>
                <a:lnTo>
                  <a:pt x="14413" y="30588"/>
                </a:lnTo>
                <a:lnTo>
                  <a:pt x="14481" y="30600"/>
                </a:lnTo>
                <a:lnTo>
                  <a:pt x="14538" y="30588"/>
                </a:lnTo>
                <a:lnTo>
                  <a:pt x="14595" y="30566"/>
                </a:lnTo>
                <a:lnTo>
                  <a:pt x="14652" y="30520"/>
                </a:lnTo>
                <a:lnTo>
                  <a:pt x="14686" y="30475"/>
                </a:lnTo>
                <a:close/>
                <a:moveTo>
                  <a:pt x="38369" y="30463"/>
                </a:moveTo>
                <a:lnTo>
                  <a:pt x="40337" y="31601"/>
                </a:lnTo>
                <a:lnTo>
                  <a:pt x="40326" y="31646"/>
                </a:lnTo>
                <a:lnTo>
                  <a:pt x="40314" y="31703"/>
                </a:lnTo>
                <a:lnTo>
                  <a:pt x="40326" y="31749"/>
                </a:lnTo>
                <a:lnTo>
                  <a:pt x="40337" y="31783"/>
                </a:lnTo>
                <a:lnTo>
                  <a:pt x="40360" y="31828"/>
                </a:lnTo>
                <a:lnTo>
                  <a:pt x="40383" y="31862"/>
                </a:lnTo>
                <a:lnTo>
                  <a:pt x="40417" y="31897"/>
                </a:lnTo>
                <a:lnTo>
                  <a:pt x="40451" y="31919"/>
                </a:lnTo>
                <a:lnTo>
                  <a:pt x="40497" y="31931"/>
                </a:lnTo>
                <a:lnTo>
                  <a:pt x="40542" y="31942"/>
                </a:lnTo>
                <a:lnTo>
                  <a:pt x="40542" y="34251"/>
                </a:lnTo>
                <a:lnTo>
                  <a:pt x="40497" y="34251"/>
                </a:lnTo>
                <a:lnTo>
                  <a:pt x="40462" y="34274"/>
                </a:lnTo>
                <a:lnTo>
                  <a:pt x="40428" y="34285"/>
                </a:lnTo>
                <a:lnTo>
                  <a:pt x="40406" y="34320"/>
                </a:lnTo>
                <a:lnTo>
                  <a:pt x="40383" y="34342"/>
                </a:lnTo>
                <a:lnTo>
                  <a:pt x="40360" y="34376"/>
                </a:lnTo>
                <a:lnTo>
                  <a:pt x="40349" y="34411"/>
                </a:lnTo>
                <a:lnTo>
                  <a:pt x="40349" y="34456"/>
                </a:lnTo>
                <a:lnTo>
                  <a:pt x="40349" y="34490"/>
                </a:lnTo>
                <a:lnTo>
                  <a:pt x="40360" y="34536"/>
                </a:lnTo>
                <a:lnTo>
                  <a:pt x="38358" y="35696"/>
                </a:lnTo>
                <a:lnTo>
                  <a:pt x="38324" y="35650"/>
                </a:lnTo>
                <a:lnTo>
                  <a:pt x="38290" y="35628"/>
                </a:lnTo>
                <a:lnTo>
                  <a:pt x="38244" y="35605"/>
                </a:lnTo>
                <a:lnTo>
                  <a:pt x="38142" y="35605"/>
                </a:lnTo>
                <a:lnTo>
                  <a:pt x="38096" y="35628"/>
                </a:lnTo>
                <a:lnTo>
                  <a:pt x="38062" y="35650"/>
                </a:lnTo>
                <a:lnTo>
                  <a:pt x="38028" y="35685"/>
                </a:lnTo>
                <a:lnTo>
                  <a:pt x="36049" y="34547"/>
                </a:lnTo>
                <a:lnTo>
                  <a:pt x="36071" y="34502"/>
                </a:lnTo>
                <a:lnTo>
                  <a:pt x="36071" y="34456"/>
                </a:lnTo>
                <a:lnTo>
                  <a:pt x="36071" y="34411"/>
                </a:lnTo>
                <a:lnTo>
                  <a:pt x="36060" y="34365"/>
                </a:lnTo>
                <a:lnTo>
                  <a:pt x="36037" y="34320"/>
                </a:lnTo>
                <a:lnTo>
                  <a:pt x="36003" y="34285"/>
                </a:lnTo>
                <a:lnTo>
                  <a:pt x="35969" y="34251"/>
                </a:lnTo>
                <a:lnTo>
                  <a:pt x="35935" y="34229"/>
                </a:lnTo>
                <a:lnTo>
                  <a:pt x="35889" y="34217"/>
                </a:lnTo>
                <a:lnTo>
                  <a:pt x="35844" y="34206"/>
                </a:lnTo>
                <a:lnTo>
                  <a:pt x="35844" y="31908"/>
                </a:lnTo>
                <a:lnTo>
                  <a:pt x="35878" y="31897"/>
                </a:lnTo>
                <a:lnTo>
                  <a:pt x="35912" y="31885"/>
                </a:lnTo>
                <a:lnTo>
                  <a:pt x="35980" y="31840"/>
                </a:lnTo>
                <a:lnTo>
                  <a:pt x="36015" y="31771"/>
                </a:lnTo>
                <a:lnTo>
                  <a:pt x="36026" y="31737"/>
                </a:lnTo>
                <a:lnTo>
                  <a:pt x="36026" y="31703"/>
                </a:lnTo>
                <a:lnTo>
                  <a:pt x="36026" y="31658"/>
                </a:lnTo>
                <a:lnTo>
                  <a:pt x="36015" y="31624"/>
                </a:lnTo>
                <a:lnTo>
                  <a:pt x="38005" y="30463"/>
                </a:lnTo>
                <a:lnTo>
                  <a:pt x="38039" y="30509"/>
                </a:lnTo>
                <a:lnTo>
                  <a:pt x="38085" y="30543"/>
                </a:lnTo>
                <a:lnTo>
                  <a:pt x="38130" y="30554"/>
                </a:lnTo>
                <a:lnTo>
                  <a:pt x="38187" y="30566"/>
                </a:lnTo>
                <a:lnTo>
                  <a:pt x="38244" y="30554"/>
                </a:lnTo>
                <a:lnTo>
                  <a:pt x="38290" y="30543"/>
                </a:lnTo>
                <a:lnTo>
                  <a:pt x="38335" y="30509"/>
                </a:lnTo>
                <a:lnTo>
                  <a:pt x="38369" y="30463"/>
                </a:lnTo>
                <a:close/>
                <a:moveTo>
                  <a:pt x="36037" y="34593"/>
                </a:moveTo>
                <a:lnTo>
                  <a:pt x="38005" y="35730"/>
                </a:lnTo>
                <a:lnTo>
                  <a:pt x="37994" y="35764"/>
                </a:lnTo>
                <a:lnTo>
                  <a:pt x="37994" y="35810"/>
                </a:lnTo>
                <a:lnTo>
                  <a:pt x="37994" y="35844"/>
                </a:lnTo>
                <a:lnTo>
                  <a:pt x="38005" y="35878"/>
                </a:lnTo>
                <a:lnTo>
                  <a:pt x="38039" y="35935"/>
                </a:lnTo>
                <a:lnTo>
                  <a:pt x="38096" y="35980"/>
                </a:lnTo>
                <a:lnTo>
                  <a:pt x="38130" y="35992"/>
                </a:lnTo>
                <a:lnTo>
                  <a:pt x="38165" y="36003"/>
                </a:lnTo>
                <a:lnTo>
                  <a:pt x="38165" y="38290"/>
                </a:lnTo>
                <a:lnTo>
                  <a:pt x="38119" y="38301"/>
                </a:lnTo>
                <a:lnTo>
                  <a:pt x="38074" y="38324"/>
                </a:lnTo>
                <a:lnTo>
                  <a:pt x="38028" y="38346"/>
                </a:lnTo>
                <a:lnTo>
                  <a:pt x="37994" y="38381"/>
                </a:lnTo>
                <a:lnTo>
                  <a:pt x="37960" y="38415"/>
                </a:lnTo>
                <a:lnTo>
                  <a:pt x="37937" y="38460"/>
                </a:lnTo>
                <a:lnTo>
                  <a:pt x="37926" y="38506"/>
                </a:lnTo>
                <a:lnTo>
                  <a:pt x="37926" y="38563"/>
                </a:lnTo>
                <a:lnTo>
                  <a:pt x="37926" y="38619"/>
                </a:lnTo>
                <a:lnTo>
                  <a:pt x="37948" y="38665"/>
                </a:lnTo>
                <a:lnTo>
                  <a:pt x="36003" y="39780"/>
                </a:lnTo>
                <a:lnTo>
                  <a:pt x="35969" y="39746"/>
                </a:lnTo>
                <a:lnTo>
                  <a:pt x="35924" y="39711"/>
                </a:lnTo>
                <a:lnTo>
                  <a:pt x="35878" y="39689"/>
                </a:lnTo>
                <a:lnTo>
                  <a:pt x="35764" y="39689"/>
                </a:lnTo>
                <a:lnTo>
                  <a:pt x="35707" y="39711"/>
                </a:lnTo>
                <a:lnTo>
                  <a:pt x="35673" y="39746"/>
                </a:lnTo>
                <a:lnTo>
                  <a:pt x="35628" y="39780"/>
                </a:lnTo>
                <a:lnTo>
                  <a:pt x="33626" y="38619"/>
                </a:lnTo>
                <a:lnTo>
                  <a:pt x="33637" y="38563"/>
                </a:lnTo>
                <a:lnTo>
                  <a:pt x="33626" y="38494"/>
                </a:lnTo>
                <a:lnTo>
                  <a:pt x="33592" y="38437"/>
                </a:lnTo>
                <a:lnTo>
                  <a:pt x="33535" y="38392"/>
                </a:lnTo>
                <a:lnTo>
                  <a:pt x="33478" y="38369"/>
                </a:lnTo>
                <a:lnTo>
                  <a:pt x="33478" y="36026"/>
                </a:lnTo>
                <a:lnTo>
                  <a:pt x="33512" y="36014"/>
                </a:lnTo>
                <a:lnTo>
                  <a:pt x="33546" y="36003"/>
                </a:lnTo>
                <a:lnTo>
                  <a:pt x="33580" y="35980"/>
                </a:lnTo>
                <a:lnTo>
                  <a:pt x="33614" y="35946"/>
                </a:lnTo>
                <a:lnTo>
                  <a:pt x="33637" y="35923"/>
                </a:lnTo>
                <a:lnTo>
                  <a:pt x="33660" y="35889"/>
                </a:lnTo>
                <a:lnTo>
                  <a:pt x="33671" y="35844"/>
                </a:lnTo>
                <a:lnTo>
                  <a:pt x="33671" y="35810"/>
                </a:lnTo>
                <a:lnTo>
                  <a:pt x="33660" y="35764"/>
                </a:lnTo>
                <a:lnTo>
                  <a:pt x="33649" y="35719"/>
                </a:lnTo>
                <a:lnTo>
                  <a:pt x="35605" y="34593"/>
                </a:lnTo>
                <a:lnTo>
                  <a:pt x="35651" y="34638"/>
                </a:lnTo>
                <a:lnTo>
                  <a:pt x="35696" y="34672"/>
                </a:lnTo>
                <a:lnTo>
                  <a:pt x="35753" y="34695"/>
                </a:lnTo>
                <a:lnTo>
                  <a:pt x="35821" y="34706"/>
                </a:lnTo>
                <a:lnTo>
                  <a:pt x="35889" y="34695"/>
                </a:lnTo>
                <a:lnTo>
                  <a:pt x="35946" y="34672"/>
                </a:lnTo>
                <a:lnTo>
                  <a:pt x="35992" y="34638"/>
                </a:lnTo>
                <a:lnTo>
                  <a:pt x="36037" y="34593"/>
                </a:lnTo>
                <a:close/>
                <a:moveTo>
                  <a:pt x="31282" y="34593"/>
                </a:moveTo>
                <a:lnTo>
                  <a:pt x="33250" y="35719"/>
                </a:lnTo>
                <a:lnTo>
                  <a:pt x="33239" y="35764"/>
                </a:lnTo>
                <a:lnTo>
                  <a:pt x="33228" y="35810"/>
                </a:lnTo>
                <a:lnTo>
                  <a:pt x="33228" y="35844"/>
                </a:lnTo>
                <a:lnTo>
                  <a:pt x="33239" y="35889"/>
                </a:lnTo>
                <a:lnTo>
                  <a:pt x="33262" y="35923"/>
                </a:lnTo>
                <a:lnTo>
                  <a:pt x="33285" y="35958"/>
                </a:lnTo>
                <a:lnTo>
                  <a:pt x="33319" y="35980"/>
                </a:lnTo>
                <a:lnTo>
                  <a:pt x="33353" y="36003"/>
                </a:lnTo>
                <a:lnTo>
                  <a:pt x="33387" y="36014"/>
                </a:lnTo>
                <a:lnTo>
                  <a:pt x="33432" y="36026"/>
                </a:lnTo>
                <a:lnTo>
                  <a:pt x="33432" y="38369"/>
                </a:lnTo>
                <a:lnTo>
                  <a:pt x="33364" y="38392"/>
                </a:lnTo>
                <a:lnTo>
                  <a:pt x="33307" y="38437"/>
                </a:lnTo>
                <a:lnTo>
                  <a:pt x="33273" y="38494"/>
                </a:lnTo>
                <a:lnTo>
                  <a:pt x="33262" y="38563"/>
                </a:lnTo>
                <a:lnTo>
                  <a:pt x="33273" y="38631"/>
                </a:lnTo>
                <a:lnTo>
                  <a:pt x="31260" y="39791"/>
                </a:lnTo>
                <a:lnTo>
                  <a:pt x="31226" y="39746"/>
                </a:lnTo>
                <a:lnTo>
                  <a:pt x="31180" y="39711"/>
                </a:lnTo>
                <a:lnTo>
                  <a:pt x="31135" y="39700"/>
                </a:lnTo>
                <a:lnTo>
                  <a:pt x="31078" y="39689"/>
                </a:lnTo>
                <a:lnTo>
                  <a:pt x="31021" y="39700"/>
                </a:lnTo>
                <a:lnTo>
                  <a:pt x="30975" y="39711"/>
                </a:lnTo>
                <a:lnTo>
                  <a:pt x="30930" y="39746"/>
                </a:lnTo>
                <a:lnTo>
                  <a:pt x="30896" y="39791"/>
                </a:lnTo>
                <a:lnTo>
                  <a:pt x="28871" y="38619"/>
                </a:lnTo>
                <a:lnTo>
                  <a:pt x="28882" y="38563"/>
                </a:lnTo>
                <a:lnTo>
                  <a:pt x="28871" y="38494"/>
                </a:lnTo>
                <a:lnTo>
                  <a:pt x="28837" y="38449"/>
                </a:lnTo>
                <a:lnTo>
                  <a:pt x="28791" y="38415"/>
                </a:lnTo>
                <a:lnTo>
                  <a:pt x="28734" y="38392"/>
                </a:lnTo>
                <a:lnTo>
                  <a:pt x="28734" y="36037"/>
                </a:lnTo>
                <a:lnTo>
                  <a:pt x="28780" y="36037"/>
                </a:lnTo>
                <a:lnTo>
                  <a:pt x="28814" y="36014"/>
                </a:lnTo>
                <a:lnTo>
                  <a:pt x="28859" y="35992"/>
                </a:lnTo>
                <a:lnTo>
                  <a:pt x="28882" y="35969"/>
                </a:lnTo>
                <a:lnTo>
                  <a:pt x="28916" y="35935"/>
                </a:lnTo>
                <a:lnTo>
                  <a:pt x="28928" y="35889"/>
                </a:lnTo>
                <a:lnTo>
                  <a:pt x="28939" y="35844"/>
                </a:lnTo>
                <a:lnTo>
                  <a:pt x="28950" y="35810"/>
                </a:lnTo>
                <a:lnTo>
                  <a:pt x="28939" y="35753"/>
                </a:lnTo>
                <a:lnTo>
                  <a:pt x="28928" y="35707"/>
                </a:lnTo>
                <a:lnTo>
                  <a:pt x="30873" y="34593"/>
                </a:lnTo>
                <a:lnTo>
                  <a:pt x="30907" y="34638"/>
                </a:lnTo>
                <a:lnTo>
                  <a:pt x="30964" y="34672"/>
                </a:lnTo>
                <a:lnTo>
                  <a:pt x="31021" y="34695"/>
                </a:lnTo>
                <a:lnTo>
                  <a:pt x="31078" y="34706"/>
                </a:lnTo>
                <a:lnTo>
                  <a:pt x="31146" y="34695"/>
                </a:lnTo>
                <a:lnTo>
                  <a:pt x="31203" y="34672"/>
                </a:lnTo>
                <a:lnTo>
                  <a:pt x="31248" y="34638"/>
                </a:lnTo>
                <a:lnTo>
                  <a:pt x="31282" y="34593"/>
                </a:lnTo>
                <a:close/>
                <a:moveTo>
                  <a:pt x="17018" y="34558"/>
                </a:moveTo>
                <a:lnTo>
                  <a:pt x="19008" y="35707"/>
                </a:lnTo>
                <a:lnTo>
                  <a:pt x="18997" y="35753"/>
                </a:lnTo>
                <a:lnTo>
                  <a:pt x="18986" y="35810"/>
                </a:lnTo>
                <a:lnTo>
                  <a:pt x="18986" y="35844"/>
                </a:lnTo>
                <a:lnTo>
                  <a:pt x="19008" y="35889"/>
                </a:lnTo>
                <a:lnTo>
                  <a:pt x="19020" y="35935"/>
                </a:lnTo>
                <a:lnTo>
                  <a:pt x="19054" y="35969"/>
                </a:lnTo>
                <a:lnTo>
                  <a:pt x="19088" y="35992"/>
                </a:lnTo>
                <a:lnTo>
                  <a:pt x="19122" y="36014"/>
                </a:lnTo>
                <a:lnTo>
                  <a:pt x="19156" y="36026"/>
                </a:lnTo>
                <a:lnTo>
                  <a:pt x="19202" y="36037"/>
                </a:lnTo>
                <a:lnTo>
                  <a:pt x="19202" y="38381"/>
                </a:lnTo>
                <a:lnTo>
                  <a:pt x="19145" y="38403"/>
                </a:lnTo>
                <a:lnTo>
                  <a:pt x="19088" y="38437"/>
                </a:lnTo>
                <a:lnTo>
                  <a:pt x="19054" y="38494"/>
                </a:lnTo>
                <a:lnTo>
                  <a:pt x="19043" y="38563"/>
                </a:lnTo>
                <a:lnTo>
                  <a:pt x="19054" y="38631"/>
                </a:lnTo>
                <a:lnTo>
                  <a:pt x="17006" y="39802"/>
                </a:lnTo>
                <a:lnTo>
                  <a:pt x="16984" y="39768"/>
                </a:lnTo>
                <a:lnTo>
                  <a:pt x="16938" y="39746"/>
                </a:lnTo>
                <a:lnTo>
                  <a:pt x="16893" y="39723"/>
                </a:lnTo>
                <a:lnTo>
                  <a:pt x="16847" y="39711"/>
                </a:lnTo>
                <a:lnTo>
                  <a:pt x="16802" y="39723"/>
                </a:lnTo>
                <a:lnTo>
                  <a:pt x="16756" y="39734"/>
                </a:lnTo>
                <a:lnTo>
                  <a:pt x="16722" y="39768"/>
                </a:lnTo>
                <a:lnTo>
                  <a:pt x="16699" y="39791"/>
                </a:lnTo>
                <a:lnTo>
                  <a:pt x="14708" y="38642"/>
                </a:lnTo>
                <a:lnTo>
                  <a:pt x="14720" y="38608"/>
                </a:lnTo>
                <a:lnTo>
                  <a:pt x="14720" y="38563"/>
                </a:lnTo>
                <a:lnTo>
                  <a:pt x="14720" y="38517"/>
                </a:lnTo>
                <a:lnTo>
                  <a:pt x="14708" y="38472"/>
                </a:lnTo>
                <a:lnTo>
                  <a:pt x="14686" y="38437"/>
                </a:lnTo>
                <a:lnTo>
                  <a:pt x="14663" y="38403"/>
                </a:lnTo>
                <a:lnTo>
                  <a:pt x="14629" y="38369"/>
                </a:lnTo>
                <a:lnTo>
                  <a:pt x="14595" y="38346"/>
                </a:lnTo>
                <a:lnTo>
                  <a:pt x="14549" y="38335"/>
                </a:lnTo>
                <a:lnTo>
                  <a:pt x="14515" y="38324"/>
                </a:lnTo>
                <a:lnTo>
                  <a:pt x="14515" y="36014"/>
                </a:lnTo>
                <a:lnTo>
                  <a:pt x="14549" y="36003"/>
                </a:lnTo>
                <a:lnTo>
                  <a:pt x="14583" y="35992"/>
                </a:lnTo>
                <a:lnTo>
                  <a:pt x="14640" y="35946"/>
                </a:lnTo>
                <a:lnTo>
                  <a:pt x="14674" y="35878"/>
                </a:lnTo>
                <a:lnTo>
                  <a:pt x="14686" y="35844"/>
                </a:lnTo>
                <a:lnTo>
                  <a:pt x="14697" y="35810"/>
                </a:lnTo>
                <a:lnTo>
                  <a:pt x="14686" y="35764"/>
                </a:lnTo>
                <a:lnTo>
                  <a:pt x="14674" y="35730"/>
                </a:lnTo>
                <a:lnTo>
                  <a:pt x="16688" y="34570"/>
                </a:lnTo>
                <a:lnTo>
                  <a:pt x="16722" y="34604"/>
                </a:lnTo>
                <a:lnTo>
                  <a:pt x="16756" y="34627"/>
                </a:lnTo>
                <a:lnTo>
                  <a:pt x="16802" y="34649"/>
                </a:lnTo>
                <a:lnTo>
                  <a:pt x="16847" y="34649"/>
                </a:lnTo>
                <a:lnTo>
                  <a:pt x="16904" y="34638"/>
                </a:lnTo>
                <a:lnTo>
                  <a:pt x="16938" y="34627"/>
                </a:lnTo>
                <a:lnTo>
                  <a:pt x="16984" y="34593"/>
                </a:lnTo>
                <a:lnTo>
                  <a:pt x="17018" y="34558"/>
                </a:lnTo>
                <a:close/>
                <a:moveTo>
                  <a:pt x="28859" y="38654"/>
                </a:moveTo>
                <a:lnTo>
                  <a:pt x="30873" y="39825"/>
                </a:lnTo>
                <a:lnTo>
                  <a:pt x="30862" y="39871"/>
                </a:lnTo>
                <a:lnTo>
                  <a:pt x="30862" y="39905"/>
                </a:lnTo>
                <a:lnTo>
                  <a:pt x="30862" y="39950"/>
                </a:lnTo>
                <a:lnTo>
                  <a:pt x="30873" y="39984"/>
                </a:lnTo>
                <a:lnTo>
                  <a:pt x="30896" y="40019"/>
                </a:lnTo>
                <a:lnTo>
                  <a:pt x="30918" y="40053"/>
                </a:lnTo>
                <a:lnTo>
                  <a:pt x="30953" y="40087"/>
                </a:lnTo>
                <a:lnTo>
                  <a:pt x="30975" y="40098"/>
                </a:lnTo>
                <a:lnTo>
                  <a:pt x="31021" y="40121"/>
                </a:lnTo>
                <a:lnTo>
                  <a:pt x="31055" y="40121"/>
                </a:lnTo>
                <a:lnTo>
                  <a:pt x="31055" y="42419"/>
                </a:lnTo>
                <a:lnTo>
                  <a:pt x="31009" y="42419"/>
                </a:lnTo>
                <a:lnTo>
                  <a:pt x="30964" y="42442"/>
                </a:lnTo>
                <a:lnTo>
                  <a:pt x="30930" y="42464"/>
                </a:lnTo>
                <a:lnTo>
                  <a:pt x="30896" y="42498"/>
                </a:lnTo>
                <a:lnTo>
                  <a:pt x="30862" y="42533"/>
                </a:lnTo>
                <a:lnTo>
                  <a:pt x="30850" y="42578"/>
                </a:lnTo>
                <a:lnTo>
                  <a:pt x="30827" y="42612"/>
                </a:lnTo>
                <a:lnTo>
                  <a:pt x="30827" y="42669"/>
                </a:lnTo>
                <a:lnTo>
                  <a:pt x="30839" y="42715"/>
                </a:lnTo>
                <a:lnTo>
                  <a:pt x="30850" y="42760"/>
                </a:lnTo>
                <a:lnTo>
                  <a:pt x="28882" y="43898"/>
                </a:lnTo>
                <a:lnTo>
                  <a:pt x="28848" y="43863"/>
                </a:lnTo>
                <a:lnTo>
                  <a:pt x="28803" y="43829"/>
                </a:lnTo>
                <a:lnTo>
                  <a:pt x="28757" y="43818"/>
                </a:lnTo>
                <a:lnTo>
                  <a:pt x="28712" y="43807"/>
                </a:lnTo>
                <a:lnTo>
                  <a:pt x="28655" y="43818"/>
                </a:lnTo>
                <a:lnTo>
                  <a:pt x="28609" y="43829"/>
                </a:lnTo>
                <a:lnTo>
                  <a:pt x="28575" y="43863"/>
                </a:lnTo>
                <a:lnTo>
                  <a:pt x="28541" y="43898"/>
                </a:lnTo>
                <a:lnTo>
                  <a:pt x="26493" y="42715"/>
                </a:lnTo>
                <a:lnTo>
                  <a:pt x="26505" y="42669"/>
                </a:lnTo>
                <a:lnTo>
                  <a:pt x="26493" y="42612"/>
                </a:lnTo>
                <a:lnTo>
                  <a:pt x="26459" y="42555"/>
                </a:lnTo>
                <a:lnTo>
                  <a:pt x="26414" y="42521"/>
                </a:lnTo>
                <a:lnTo>
                  <a:pt x="26368" y="42498"/>
                </a:lnTo>
                <a:lnTo>
                  <a:pt x="26368" y="40178"/>
                </a:lnTo>
                <a:lnTo>
                  <a:pt x="26414" y="40166"/>
                </a:lnTo>
                <a:lnTo>
                  <a:pt x="26459" y="40144"/>
                </a:lnTo>
                <a:lnTo>
                  <a:pt x="26505" y="40121"/>
                </a:lnTo>
                <a:lnTo>
                  <a:pt x="26539" y="40087"/>
                </a:lnTo>
                <a:lnTo>
                  <a:pt x="26562" y="40053"/>
                </a:lnTo>
                <a:lnTo>
                  <a:pt x="26584" y="40007"/>
                </a:lnTo>
                <a:lnTo>
                  <a:pt x="26607" y="39962"/>
                </a:lnTo>
                <a:lnTo>
                  <a:pt x="26607" y="39905"/>
                </a:lnTo>
                <a:lnTo>
                  <a:pt x="26596" y="39848"/>
                </a:lnTo>
                <a:lnTo>
                  <a:pt x="26584" y="39802"/>
                </a:lnTo>
                <a:lnTo>
                  <a:pt x="28564" y="38654"/>
                </a:lnTo>
                <a:lnTo>
                  <a:pt x="28598" y="38688"/>
                </a:lnTo>
                <a:lnTo>
                  <a:pt x="28632" y="38710"/>
                </a:lnTo>
                <a:lnTo>
                  <a:pt x="28666" y="38733"/>
                </a:lnTo>
                <a:lnTo>
                  <a:pt x="28757" y="38733"/>
                </a:lnTo>
                <a:lnTo>
                  <a:pt x="28791" y="38710"/>
                </a:lnTo>
                <a:lnTo>
                  <a:pt x="28825" y="38688"/>
                </a:lnTo>
                <a:lnTo>
                  <a:pt x="28859" y="38654"/>
                </a:lnTo>
                <a:close/>
                <a:moveTo>
                  <a:pt x="24161" y="38688"/>
                </a:moveTo>
                <a:lnTo>
                  <a:pt x="26095" y="39802"/>
                </a:lnTo>
                <a:lnTo>
                  <a:pt x="26072" y="39848"/>
                </a:lnTo>
                <a:lnTo>
                  <a:pt x="26072" y="39905"/>
                </a:lnTo>
                <a:lnTo>
                  <a:pt x="26072" y="39962"/>
                </a:lnTo>
                <a:lnTo>
                  <a:pt x="26095" y="40007"/>
                </a:lnTo>
                <a:lnTo>
                  <a:pt x="26118" y="40053"/>
                </a:lnTo>
                <a:lnTo>
                  <a:pt x="26141" y="40087"/>
                </a:lnTo>
                <a:lnTo>
                  <a:pt x="26175" y="40121"/>
                </a:lnTo>
                <a:lnTo>
                  <a:pt x="26220" y="40144"/>
                </a:lnTo>
                <a:lnTo>
                  <a:pt x="26266" y="40166"/>
                </a:lnTo>
                <a:lnTo>
                  <a:pt x="26323" y="40178"/>
                </a:lnTo>
                <a:lnTo>
                  <a:pt x="26323" y="42498"/>
                </a:lnTo>
                <a:lnTo>
                  <a:pt x="26266" y="42521"/>
                </a:lnTo>
                <a:lnTo>
                  <a:pt x="26220" y="42555"/>
                </a:lnTo>
                <a:lnTo>
                  <a:pt x="26186" y="42612"/>
                </a:lnTo>
                <a:lnTo>
                  <a:pt x="26175" y="42669"/>
                </a:lnTo>
                <a:lnTo>
                  <a:pt x="26186" y="42715"/>
                </a:lnTo>
                <a:lnTo>
                  <a:pt x="24093" y="43920"/>
                </a:lnTo>
                <a:lnTo>
                  <a:pt x="24070" y="43898"/>
                </a:lnTo>
                <a:lnTo>
                  <a:pt x="24036" y="43875"/>
                </a:lnTo>
                <a:lnTo>
                  <a:pt x="24002" y="43852"/>
                </a:lnTo>
                <a:lnTo>
                  <a:pt x="23923" y="43852"/>
                </a:lnTo>
                <a:lnTo>
                  <a:pt x="23888" y="43863"/>
                </a:lnTo>
                <a:lnTo>
                  <a:pt x="23854" y="43886"/>
                </a:lnTo>
                <a:lnTo>
                  <a:pt x="23832" y="43920"/>
                </a:lnTo>
                <a:lnTo>
                  <a:pt x="21829" y="42760"/>
                </a:lnTo>
                <a:lnTo>
                  <a:pt x="21852" y="42715"/>
                </a:lnTo>
                <a:lnTo>
                  <a:pt x="21852" y="42669"/>
                </a:lnTo>
                <a:lnTo>
                  <a:pt x="21852" y="42612"/>
                </a:lnTo>
                <a:lnTo>
                  <a:pt x="21841" y="42567"/>
                </a:lnTo>
                <a:lnTo>
                  <a:pt x="21818" y="42533"/>
                </a:lnTo>
                <a:lnTo>
                  <a:pt x="21784" y="42487"/>
                </a:lnTo>
                <a:lnTo>
                  <a:pt x="21750" y="42453"/>
                </a:lnTo>
                <a:lnTo>
                  <a:pt x="21716" y="42430"/>
                </a:lnTo>
                <a:lnTo>
                  <a:pt x="21670" y="42419"/>
                </a:lnTo>
                <a:lnTo>
                  <a:pt x="21625" y="42407"/>
                </a:lnTo>
                <a:lnTo>
                  <a:pt x="21625" y="40110"/>
                </a:lnTo>
                <a:lnTo>
                  <a:pt x="21693" y="40087"/>
                </a:lnTo>
                <a:lnTo>
                  <a:pt x="21750" y="40041"/>
                </a:lnTo>
                <a:lnTo>
                  <a:pt x="21784" y="39984"/>
                </a:lnTo>
                <a:lnTo>
                  <a:pt x="21795" y="39950"/>
                </a:lnTo>
                <a:lnTo>
                  <a:pt x="21795" y="39905"/>
                </a:lnTo>
                <a:lnTo>
                  <a:pt x="21784" y="39837"/>
                </a:lnTo>
                <a:lnTo>
                  <a:pt x="23763" y="38688"/>
                </a:lnTo>
                <a:lnTo>
                  <a:pt x="23797" y="38733"/>
                </a:lnTo>
                <a:lnTo>
                  <a:pt x="23854" y="38767"/>
                </a:lnTo>
                <a:lnTo>
                  <a:pt x="23900" y="38790"/>
                </a:lnTo>
                <a:lnTo>
                  <a:pt x="23957" y="38801"/>
                </a:lnTo>
                <a:lnTo>
                  <a:pt x="24025" y="38790"/>
                </a:lnTo>
                <a:lnTo>
                  <a:pt x="24082" y="38767"/>
                </a:lnTo>
                <a:lnTo>
                  <a:pt x="24127" y="38733"/>
                </a:lnTo>
                <a:lnTo>
                  <a:pt x="24161" y="38688"/>
                </a:lnTo>
                <a:close/>
                <a:moveTo>
                  <a:pt x="17029" y="42783"/>
                </a:moveTo>
                <a:lnTo>
                  <a:pt x="19054" y="43943"/>
                </a:lnTo>
                <a:lnTo>
                  <a:pt x="19043" y="43977"/>
                </a:lnTo>
                <a:lnTo>
                  <a:pt x="19031" y="44011"/>
                </a:lnTo>
                <a:lnTo>
                  <a:pt x="19043" y="44045"/>
                </a:lnTo>
                <a:lnTo>
                  <a:pt x="19054" y="44080"/>
                </a:lnTo>
                <a:lnTo>
                  <a:pt x="19088" y="44136"/>
                </a:lnTo>
                <a:lnTo>
                  <a:pt x="19134" y="44182"/>
                </a:lnTo>
                <a:lnTo>
                  <a:pt x="19202" y="44193"/>
                </a:lnTo>
                <a:lnTo>
                  <a:pt x="19202" y="46571"/>
                </a:lnTo>
                <a:lnTo>
                  <a:pt x="19168" y="46571"/>
                </a:lnTo>
                <a:lnTo>
                  <a:pt x="19134" y="46594"/>
                </a:lnTo>
                <a:lnTo>
                  <a:pt x="19099" y="46605"/>
                </a:lnTo>
                <a:lnTo>
                  <a:pt x="19065" y="46628"/>
                </a:lnTo>
                <a:lnTo>
                  <a:pt x="19043" y="46662"/>
                </a:lnTo>
                <a:lnTo>
                  <a:pt x="19031" y="46696"/>
                </a:lnTo>
                <a:lnTo>
                  <a:pt x="19020" y="46730"/>
                </a:lnTo>
                <a:lnTo>
                  <a:pt x="19020" y="46776"/>
                </a:lnTo>
                <a:lnTo>
                  <a:pt x="19020" y="46810"/>
                </a:lnTo>
                <a:lnTo>
                  <a:pt x="19031" y="46844"/>
                </a:lnTo>
                <a:lnTo>
                  <a:pt x="17075" y="47981"/>
                </a:lnTo>
                <a:lnTo>
                  <a:pt x="17029" y="47924"/>
                </a:lnTo>
                <a:lnTo>
                  <a:pt x="16984" y="47890"/>
                </a:lnTo>
                <a:lnTo>
                  <a:pt x="16915" y="47868"/>
                </a:lnTo>
                <a:lnTo>
                  <a:pt x="16847" y="47856"/>
                </a:lnTo>
                <a:lnTo>
                  <a:pt x="16779" y="47868"/>
                </a:lnTo>
                <a:lnTo>
                  <a:pt x="16722" y="47890"/>
                </a:lnTo>
                <a:lnTo>
                  <a:pt x="16665" y="47924"/>
                </a:lnTo>
                <a:lnTo>
                  <a:pt x="16631" y="47970"/>
                </a:lnTo>
                <a:lnTo>
                  <a:pt x="14708" y="46867"/>
                </a:lnTo>
                <a:lnTo>
                  <a:pt x="14720" y="46821"/>
                </a:lnTo>
                <a:lnTo>
                  <a:pt x="14720" y="46776"/>
                </a:lnTo>
                <a:lnTo>
                  <a:pt x="14720" y="46730"/>
                </a:lnTo>
                <a:lnTo>
                  <a:pt x="14708" y="46685"/>
                </a:lnTo>
                <a:lnTo>
                  <a:pt x="14686" y="46639"/>
                </a:lnTo>
                <a:lnTo>
                  <a:pt x="14663" y="46605"/>
                </a:lnTo>
                <a:lnTo>
                  <a:pt x="14629" y="46582"/>
                </a:lnTo>
                <a:lnTo>
                  <a:pt x="14595" y="46559"/>
                </a:lnTo>
                <a:lnTo>
                  <a:pt x="14549" y="46537"/>
                </a:lnTo>
                <a:lnTo>
                  <a:pt x="14515" y="46525"/>
                </a:lnTo>
                <a:lnTo>
                  <a:pt x="14515" y="44239"/>
                </a:lnTo>
                <a:lnTo>
                  <a:pt x="14549" y="44239"/>
                </a:lnTo>
                <a:lnTo>
                  <a:pt x="14595" y="44216"/>
                </a:lnTo>
                <a:lnTo>
                  <a:pt x="14629" y="44193"/>
                </a:lnTo>
                <a:lnTo>
                  <a:pt x="14652" y="44171"/>
                </a:lnTo>
                <a:lnTo>
                  <a:pt x="14674" y="44136"/>
                </a:lnTo>
                <a:lnTo>
                  <a:pt x="14697" y="44102"/>
                </a:lnTo>
                <a:lnTo>
                  <a:pt x="14708" y="44057"/>
                </a:lnTo>
                <a:lnTo>
                  <a:pt x="14708" y="44011"/>
                </a:lnTo>
                <a:lnTo>
                  <a:pt x="14708" y="43966"/>
                </a:lnTo>
                <a:lnTo>
                  <a:pt x="14697" y="43932"/>
                </a:lnTo>
                <a:lnTo>
                  <a:pt x="16676" y="42794"/>
                </a:lnTo>
                <a:lnTo>
                  <a:pt x="16699" y="42828"/>
                </a:lnTo>
                <a:lnTo>
                  <a:pt x="16745" y="42862"/>
                </a:lnTo>
                <a:lnTo>
                  <a:pt x="16790" y="42874"/>
                </a:lnTo>
                <a:lnTo>
                  <a:pt x="16847" y="42885"/>
                </a:lnTo>
                <a:lnTo>
                  <a:pt x="16904" y="42874"/>
                </a:lnTo>
                <a:lnTo>
                  <a:pt x="16949" y="42851"/>
                </a:lnTo>
                <a:lnTo>
                  <a:pt x="16995" y="42817"/>
                </a:lnTo>
                <a:lnTo>
                  <a:pt x="17029" y="42783"/>
                </a:lnTo>
                <a:close/>
                <a:moveTo>
                  <a:pt x="26471" y="42760"/>
                </a:moveTo>
                <a:lnTo>
                  <a:pt x="28518" y="43943"/>
                </a:lnTo>
                <a:lnTo>
                  <a:pt x="28507" y="43977"/>
                </a:lnTo>
                <a:lnTo>
                  <a:pt x="28507" y="44011"/>
                </a:lnTo>
                <a:lnTo>
                  <a:pt x="28507" y="44057"/>
                </a:lnTo>
                <a:lnTo>
                  <a:pt x="28518" y="44091"/>
                </a:lnTo>
                <a:lnTo>
                  <a:pt x="28552" y="44148"/>
                </a:lnTo>
                <a:lnTo>
                  <a:pt x="28621" y="44193"/>
                </a:lnTo>
                <a:lnTo>
                  <a:pt x="28655" y="44216"/>
                </a:lnTo>
                <a:lnTo>
                  <a:pt x="28689" y="44216"/>
                </a:lnTo>
                <a:lnTo>
                  <a:pt x="28689" y="46537"/>
                </a:lnTo>
                <a:lnTo>
                  <a:pt x="28643" y="46537"/>
                </a:lnTo>
                <a:lnTo>
                  <a:pt x="28598" y="46559"/>
                </a:lnTo>
                <a:lnTo>
                  <a:pt x="28564" y="46582"/>
                </a:lnTo>
                <a:lnTo>
                  <a:pt x="28530" y="46605"/>
                </a:lnTo>
                <a:lnTo>
                  <a:pt x="28507" y="46639"/>
                </a:lnTo>
                <a:lnTo>
                  <a:pt x="28484" y="46685"/>
                </a:lnTo>
                <a:lnTo>
                  <a:pt x="28473" y="46730"/>
                </a:lnTo>
                <a:lnTo>
                  <a:pt x="28473" y="46776"/>
                </a:lnTo>
                <a:lnTo>
                  <a:pt x="28473" y="46821"/>
                </a:lnTo>
                <a:lnTo>
                  <a:pt x="28484" y="46867"/>
                </a:lnTo>
                <a:lnTo>
                  <a:pt x="26539" y="47981"/>
                </a:lnTo>
                <a:lnTo>
                  <a:pt x="26505" y="47936"/>
                </a:lnTo>
                <a:lnTo>
                  <a:pt x="26459" y="47902"/>
                </a:lnTo>
                <a:lnTo>
                  <a:pt x="26402" y="47879"/>
                </a:lnTo>
                <a:lnTo>
                  <a:pt x="26277" y="47879"/>
                </a:lnTo>
                <a:lnTo>
                  <a:pt x="26220" y="47902"/>
                </a:lnTo>
                <a:lnTo>
                  <a:pt x="26175" y="47936"/>
                </a:lnTo>
                <a:lnTo>
                  <a:pt x="26141" y="47981"/>
                </a:lnTo>
                <a:lnTo>
                  <a:pt x="24196" y="46867"/>
                </a:lnTo>
                <a:lnTo>
                  <a:pt x="24207" y="46821"/>
                </a:lnTo>
                <a:lnTo>
                  <a:pt x="24218" y="46776"/>
                </a:lnTo>
                <a:lnTo>
                  <a:pt x="24207" y="46719"/>
                </a:lnTo>
                <a:lnTo>
                  <a:pt x="24196" y="46685"/>
                </a:lnTo>
                <a:lnTo>
                  <a:pt x="24184" y="46639"/>
                </a:lnTo>
                <a:lnTo>
                  <a:pt x="24150" y="46605"/>
                </a:lnTo>
                <a:lnTo>
                  <a:pt x="24116" y="46571"/>
                </a:lnTo>
                <a:lnTo>
                  <a:pt x="24082" y="46548"/>
                </a:lnTo>
                <a:lnTo>
                  <a:pt x="24036" y="46525"/>
                </a:lnTo>
                <a:lnTo>
                  <a:pt x="23991" y="46514"/>
                </a:lnTo>
                <a:lnTo>
                  <a:pt x="23991" y="44171"/>
                </a:lnTo>
                <a:lnTo>
                  <a:pt x="24048" y="44159"/>
                </a:lnTo>
                <a:lnTo>
                  <a:pt x="24093" y="44125"/>
                </a:lnTo>
                <a:lnTo>
                  <a:pt x="24116" y="44068"/>
                </a:lnTo>
                <a:lnTo>
                  <a:pt x="24127" y="44011"/>
                </a:lnTo>
                <a:lnTo>
                  <a:pt x="24116" y="43966"/>
                </a:lnTo>
                <a:lnTo>
                  <a:pt x="26209" y="42760"/>
                </a:lnTo>
                <a:lnTo>
                  <a:pt x="26232" y="42794"/>
                </a:lnTo>
                <a:lnTo>
                  <a:pt x="26266" y="42817"/>
                </a:lnTo>
                <a:lnTo>
                  <a:pt x="26300" y="42828"/>
                </a:lnTo>
                <a:lnTo>
                  <a:pt x="26380" y="42828"/>
                </a:lnTo>
                <a:lnTo>
                  <a:pt x="26414" y="42817"/>
                </a:lnTo>
                <a:lnTo>
                  <a:pt x="26448" y="42794"/>
                </a:lnTo>
                <a:lnTo>
                  <a:pt x="26471" y="42760"/>
                </a:lnTo>
                <a:close/>
                <a:moveTo>
                  <a:pt x="21818" y="42806"/>
                </a:moveTo>
                <a:lnTo>
                  <a:pt x="23809" y="43954"/>
                </a:lnTo>
                <a:lnTo>
                  <a:pt x="23797" y="44011"/>
                </a:lnTo>
                <a:lnTo>
                  <a:pt x="23809" y="44080"/>
                </a:lnTo>
                <a:lnTo>
                  <a:pt x="23843" y="44125"/>
                </a:lnTo>
                <a:lnTo>
                  <a:pt x="23888" y="44159"/>
                </a:lnTo>
                <a:lnTo>
                  <a:pt x="23945" y="44182"/>
                </a:lnTo>
                <a:lnTo>
                  <a:pt x="23945" y="46514"/>
                </a:lnTo>
                <a:lnTo>
                  <a:pt x="23900" y="46525"/>
                </a:lnTo>
                <a:lnTo>
                  <a:pt x="23854" y="46537"/>
                </a:lnTo>
                <a:lnTo>
                  <a:pt x="23809" y="46559"/>
                </a:lnTo>
                <a:lnTo>
                  <a:pt x="23775" y="46594"/>
                </a:lnTo>
                <a:lnTo>
                  <a:pt x="23752" y="46628"/>
                </a:lnTo>
                <a:lnTo>
                  <a:pt x="23729" y="46673"/>
                </a:lnTo>
                <a:lnTo>
                  <a:pt x="23706" y="46719"/>
                </a:lnTo>
                <a:lnTo>
                  <a:pt x="23706" y="46776"/>
                </a:lnTo>
                <a:lnTo>
                  <a:pt x="23706" y="46821"/>
                </a:lnTo>
                <a:lnTo>
                  <a:pt x="23729" y="46878"/>
                </a:lnTo>
                <a:lnTo>
                  <a:pt x="21761" y="48015"/>
                </a:lnTo>
                <a:lnTo>
                  <a:pt x="21727" y="47970"/>
                </a:lnTo>
                <a:lnTo>
                  <a:pt x="21682" y="47947"/>
                </a:lnTo>
                <a:lnTo>
                  <a:pt x="21636" y="47924"/>
                </a:lnTo>
                <a:lnTo>
                  <a:pt x="21591" y="47913"/>
                </a:lnTo>
                <a:lnTo>
                  <a:pt x="21534" y="47924"/>
                </a:lnTo>
                <a:lnTo>
                  <a:pt x="21500" y="47936"/>
                </a:lnTo>
                <a:lnTo>
                  <a:pt x="21454" y="47970"/>
                </a:lnTo>
                <a:lnTo>
                  <a:pt x="21420" y="48004"/>
                </a:lnTo>
                <a:lnTo>
                  <a:pt x="19407" y="46844"/>
                </a:lnTo>
                <a:lnTo>
                  <a:pt x="19418" y="46776"/>
                </a:lnTo>
                <a:lnTo>
                  <a:pt x="19407" y="46696"/>
                </a:lnTo>
                <a:lnTo>
                  <a:pt x="19372" y="46639"/>
                </a:lnTo>
                <a:lnTo>
                  <a:pt x="19316" y="46594"/>
                </a:lnTo>
                <a:lnTo>
                  <a:pt x="19247" y="46571"/>
                </a:lnTo>
                <a:lnTo>
                  <a:pt x="19247" y="44193"/>
                </a:lnTo>
                <a:lnTo>
                  <a:pt x="19316" y="44171"/>
                </a:lnTo>
                <a:lnTo>
                  <a:pt x="19361" y="44136"/>
                </a:lnTo>
                <a:lnTo>
                  <a:pt x="19395" y="44080"/>
                </a:lnTo>
                <a:lnTo>
                  <a:pt x="19407" y="44011"/>
                </a:lnTo>
                <a:lnTo>
                  <a:pt x="19395" y="43954"/>
                </a:lnTo>
                <a:lnTo>
                  <a:pt x="21363" y="42817"/>
                </a:lnTo>
                <a:lnTo>
                  <a:pt x="21409" y="42862"/>
                </a:lnTo>
                <a:lnTo>
                  <a:pt x="21465" y="42897"/>
                </a:lnTo>
                <a:lnTo>
                  <a:pt x="21522" y="42919"/>
                </a:lnTo>
                <a:lnTo>
                  <a:pt x="21591" y="42931"/>
                </a:lnTo>
                <a:lnTo>
                  <a:pt x="21659" y="42919"/>
                </a:lnTo>
                <a:lnTo>
                  <a:pt x="21716" y="42897"/>
                </a:lnTo>
                <a:lnTo>
                  <a:pt x="21773" y="42851"/>
                </a:lnTo>
                <a:lnTo>
                  <a:pt x="21818" y="42806"/>
                </a:lnTo>
                <a:close/>
                <a:moveTo>
                  <a:pt x="26323" y="0"/>
                </a:moveTo>
                <a:lnTo>
                  <a:pt x="26323" y="1433"/>
                </a:lnTo>
                <a:lnTo>
                  <a:pt x="26255" y="1456"/>
                </a:lnTo>
                <a:lnTo>
                  <a:pt x="26209" y="1490"/>
                </a:lnTo>
                <a:lnTo>
                  <a:pt x="26175" y="1547"/>
                </a:lnTo>
                <a:lnTo>
                  <a:pt x="26164" y="1615"/>
                </a:lnTo>
                <a:lnTo>
                  <a:pt x="26164" y="1672"/>
                </a:lnTo>
                <a:lnTo>
                  <a:pt x="24127" y="2844"/>
                </a:lnTo>
                <a:lnTo>
                  <a:pt x="24093" y="2810"/>
                </a:lnTo>
                <a:lnTo>
                  <a:pt x="24059" y="2787"/>
                </a:lnTo>
                <a:lnTo>
                  <a:pt x="24014" y="2764"/>
                </a:lnTo>
                <a:lnTo>
                  <a:pt x="23911" y="2764"/>
                </a:lnTo>
                <a:lnTo>
                  <a:pt x="23877" y="2787"/>
                </a:lnTo>
                <a:lnTo>
                  <a:pt x="23832" y="2810"/>
                </a:lnTo>
                <a:lnTo>
                  <a:pt x="23797" y="2844"/>
                </a:lnTo>
                <a:lnTo>
                  <a:pt x="21761" y="1661"/>
                </a:lnTo>
                <a:lnTo>
                  <a:pt x="21773" y="1615"/>
                </a:lnTo>
                <a:lnTo>
                  <a:pt x="21761" y="1581"/>
                </a:lnTo>
                <a:lnTo>
                  <a:pt x="21750" y="1547"/>
                </a:lnTo>
                <a:lnTo>
                  <a:pt x="21716" y="1490"/>
                </a:lnTo>
                <a:lnTo>
                  <a:pt x="21659" y="1445"/>
                </a:lnTo>
                <a:lnTo>
                  <a:pt x="21625" y="1445"/>
                </a:lnTo>
                <a:lnTo>
                  <a:pt x="21591" y="1433"/>
                </a:lnTo>
                <a:lnTo>
                  <a:pt x="21556" y="1445"/>
                </a:lnTo>
                <a:lnTo>
                  <a:pt x="21522" y="1445"/>
                </a:lnTo>
                <a:lnTo>
                  <a:pt x="21465" y="1490"/>
                </a:lnTo>
                <a:lnTo>
                  <a:pt x="21420" y="1547"/>
                </a:lnTo>
                <a:lnTo>
                  <a:pt x="21409" y="1581"/>
                </a:lnTo>
                <a:lnTo>
                  <a:pt x="21409" y="1615"/>
                </a:lnTo>
                <a:lnTo>
                  <a:pt x="21420" y="1672"/>
                </a:lnTo>
                <a:lnTo>
                  <a:pt x="19407" y="2832"/>
                </a:lnTo>
                <a:lnTo>
                  <a:pt x="19372" y="2798"/>
                </a:lnTo>
                <a:lnTo>
                  <a:pt x="19327" y="2764"/>
                </a:lnTo>
                <a:lnTo>
                  <a:pt x="19270" y="2741"/>
                </a:lnTo>
                <a:lnTo>
                  <a:pt x="19179" y="2741"/>
                </a:lnTo>
                <a:lnTo>
                  <a:pt x="19134" y="2753"/>
                </a:lnTo>
                <a:lnTo>
                  <a:pt x="19088" y="2776"/>
                </a:lnTo>
                <a:lnTo>
                  <a:pt x="19065" y="2810"/>
                </a:lnTo>
                <a:lnTo>
                  <a:pt x="19031" y="2844"/>
                </a:lnTo>
                <a:lnTo>
                  <a:pt x="19008" y="2878"/>
                </a:lnTo>
                <a:lnTo>
                  <a:pt x="18997" y="2923"/>
                </a:lnTo>
                <a:lnTo>
                  <a:pt x="18997" y="2958"/>
                </a:lnTo>
                <a:lnTo>
                  <a:pt x="18997" y="3003"/>
                </a:lnTo>
                <a:lnTo>
                  <a:pt x="19008" y="3049"/>
                </a:lnTo>
                <a:lnTo>
                  <a:pt x="19031" y="3083"/>
                </a:lnTo>
                <a:lnTo>
                  <a:pt x="19054" y="3117"/>
                </a:lnTo>
                <a:lnTo>
                  <a:pt x="19088" y="3140"/>
                </a:lnTo>
                <a:lnTo>
                  <a:pt x="19122" y="3162"/>
                </a:lnTo>
                <a:lnTo>
                  <a:pt x="19168" y="3174"/>
                </a:lnTo>
                <a:lnTo>
                  <a:pt x="19202" y="3185"/>
                </a:lnTo>
                <a:lnTo>
                  <a:pt x="19202" y="5517"/>
                </a:lnTo>
                <a:lnTo>
                  <a:pt x="19168" y="5517"/>
                </a:lnTo>
                <a:lnTo>
                  <a:pt x="19134" y="5528"/>
                </a:lnTo>
                <a:lnTo>
                  <a:pt x="19099" y="5551"/>
                </a:lnTo>
                <a:lnTo>
                  <a:pt x="19065" y="5574"/>
                </a:lnTo>
                <a:lnTo>
                  <a:pt x="19043" y="5608"/>
                </a:lnTo>
                <a:lnTo>
                  <a:pt x="19031" y="5642"/>
                </a:lnTo>
                <a:lnTo>
                  <a:pt x="19020" y="5676"/>
                </a:lnTo>
                <a:lnTo>
                  <a:pt x="19008" y="5722"/>
                </a:lnTo>
                <a:lnTo>
                  <a:pt x="19020" y="5767"/>
                </a:lnTo>
                <a:lnTo>
                  <a:pt x="19031" y="5801"/>
                </a:lnTo>
                <a:lnTo>
                  <a:pt x="19043" y="5836"/>
                </a:lnTo>
                <a:lnTo>
                  <a:pt x="19077" y="5870"/>
                </a:lnTo>
                <a:lnTo>
                  <a:pt x="19099" y="5892"/>
                </a:lnTo>
                <a:lnTo>
                  <a:pt x="19134" y="5915"/>
                </a:lnTo>
                <a:lnTo>
                  <a:pt x="19179" y="5927"/>
                </a:lnTo>
                <a:lnTo>
                  <a:pt x="19213" y="5927"/>
                </a:lnTo>
                <a:lnTo>
                  <a:pt x="19270" y="5915"/>
                </a:lnTo>
                <a:lnTo>
                  <a:pt x="19327" y="5904"/>
                </a:lnTo>
                <a:lnTo>
                  <a:pt x="19361" y="5870"/>
                </a:lnTo>
                <a:lnTo>
                  <a:pt x="19395" y="5824"/>
                </a:lnTo>
                <a:lnTo>
                  <a:pt x="21397" y="6973"/>
                </a:lnTo>
                <a:lnTo>
                  <a:pt x="21386" y="7019"/>
                </a:lnTo>
                <a:lnTo>
                  <a:pt x="21374" y="7064"/>
                </a:lnTo>
                <a:lnTo>
                  <a:pt x="21386" y="7110"/>
                </a:lnTo>
                <a:lnTo>
                  <a:pt x="21397" y="7155"/>
                </a:lnTo>
                <a:lnTo>
                  <a:pt x="21409" y="7189"/>
                </a:lnTo>
                <a:lnTo>
                  <a:pt x="21443" y="7212"/>
                </a:lnTo>
                <a:lnTo>
                  <a:pt x="21465" y="7246"/>
                </a:lnTo>
                <a:lnTo>
                  <a:pt x="21511" y="7257"/>
                </a:lnTo>
                <a:lnTo>
                  <a:pt x="21545" y="7280"/>
                </a:lnTo>
                <a:lnTo>
                  <a:pt x="21636" y="7280"/>
                </a:lnTo>
                <a:lnTo>
                  <a:pt x="21670" y="7257"/>
                </a:lnTo>
                <a:lnTo>
                  <a:pt x="21704" y="7246"/>
                </a:lnTo>
                <a:lnTo>
                  <a:pt x="21738" y="7212"/>
                </a:lnTo>
                <a:lnTo>
                  <a:pt x="21761" y="7189"/>
                </a:lnTo>
                <a:lnTo>
                  <a:pt x="21784" y="7155"/>
                </a:lnTo>
                <a:lnTo>
                  <a:pt x="21795" y="7110"/>
                </a:lnTo>
                <a:lnTo>
                  <a:pt x="21795" y="7064"/>
                </a:lnTo>
                <a:lnTo>
                  <a:pt x="21795" y="7030"/>
                </a:lnTo>
                <a:lnTo>
                  <a:pt x="21784" y="6984"/>
                </a:lnTo>
                <a:lnTo>
                  <a:pt x="23809" y="5824"/>
                </a:lnTo>
                <a:lnTo>
                  <a:pt x="23832" y="5858"/>
                </a:lnTo>
                <a:lnTo>
                  <a:pt x="23866" y="5881"/>
                </a:lnTo>
                <a:lnTo>
                  <a:pt x="23911" y="5904"/>
                </a:lnTo>
                <a:lnTo>
                  <a:pt x="24014" y="5904"/>
                </a:lnTo>
                <a:lnTo>
                  <a:pt x="24059" y="5881"/>
                </a:lnTo>
                <a:lnTo>
                  <a:pt x="24093" y="5847"/>
                </a:lnTo>
                <a:lnTo>
                  <a:pt x="24116" y="5813"/>
                </a:lnTo>
                <a:lnTo>
                  <a:pt x="26118" y="6973"/>
                </a:lnTo>
                <a:lnTo>
                  <a:pt x="26107" y="7019"/>
                </a:lnTo>
                <a:lnTo>
                  <a:pt x="26095" y="7064"/>
                </a:lnTo>
                <a:lnTo>
                  <a:pt x="26107" y="7110"/>
                </a:lnTo>
                <a:lnTo>
                  <a:pt x="26118" y="7155"/>
                </a:lnTo>
                <a:lnTo>
                  <a:pt x="26141" y="7201"/>
                </a:lnTo>
                <a:lnTo>
                  <a:pt x="26164" y="7235"/>
                </a:lnTo>
                <a:lnTo>
                  <a:pt x="26198" y="7257"/>
                </a:lnTo>
                <a:lnTo>
                  <a:pt x="26232" y="7280"/>
                </a:lnTo>
                <a:lnTo>
                  <a:pt x="26277" y="7303"/>
                </a:lnTo>
                <a:lnTo>
                  <a:pt x="26323" y="7303"/>
                </a:lnTo>
                <a:lnTo>
                  <a:pt x="26323" y="9601"/>
                </a:lnTo>
                <a:lnTo>
                  <a:pt x="26277" y="9612"/>
                </a:lnTo>
                <a:lnTo>
                  <a:pt x="26243" y="9624"/>
                </a:lnTo>
                <a:lnTo>
                  <a:pt x="26198" y="9646"/>
                </a:lnTo>
                <a:lnTo>
                  <a:pt x="26175" y="9669"/>
                </a:lnTo>
                <a:lnTo>
                  <a:pt x="26152" y="9703"/>
                </a:lnTo>
                <a:lnTo>
                  <a:pt x="26129" y="9737"/>
                </a:lnTo>
                <a:lnTo>
                  <a:pt x="26118" y="9783"/>
                </a:lnTo>
                <a:lnTo>
                  <a:pt x="26118" y="9828"/>
                </a:lnTo>
                <a:lnTo>
                  <a:pt x="26118" y="9862"/>
                </a:lnTo>
                <a:lnTo>
                  <a:pt x="26129" y="9897"/>
                </a:lnTo>
                <a:lnTo>
                  <a:pt x="24139" y="11057"/>
                </a:lnTo>
                <a:lnTo>
                  <a:pt x="24105" y="11011"/>
                </a:lnTo>
                <a:lnTo>
                  <a:pt x="24059" y="10989"/>
                </a:lnTo>
                <a:lnTo>
                  <a:pt x="24014" y="10966"/>
                </a:lnTo>
                <a:lnTo>
                  <a:pt x="23911" y="10966"/>
                </a:lnTo>
                <a:lnTo>
                  <a:pt x="23866" y="10989"/>
                </a:lnTo>
                <a:lnTo>
                  <a:pt x="23832" y="11011"/>
                </a:lnTo>
                <a:lnTo>
                  <a:pt x="23797" y="11045"/>
                </a:lnTo>
                <a:lnTo>
                  <a:pt x="21761" y="9874"/>
                </a:lnTo>
                <a:lnTo>
                  <a:pt x="21773" y="9828"/>
                </a:lnTo>
                <a:lnTo>
                  <a:pt x="21761" y="9783"/>
                </a:lnTo>
                <a:lnTo>
                  <a:pt x="21761" y="9749"/>
                </a:lnTo>
                <a:lnTo>
                  <a:pt x="21716" y="9692"/>
                </a:lnTo>
                <a:lnTo>
                  <a:pt x="21659" y="9658"/>
                </a:lnTo>
                <a:lnTo>
                  <a:pt x="21625" y="9646"/>
                </a:lnTo>
                <a:lnTo>
                  <a:pt x="21556" y="9646"/>
                </a:lnTo>
                <a:lnTo>
                  <a:pt x="21522" y="9658"/>
                </a:lnTo>
                <a:lnTo>
                  <a:pt x="21465" y="9692"/>
                </a:lnTo>
                <a:lnTo>
                  <a:pt x="21420" y="9749"/>
                </a:lnTo>
                <a:lnTo>
                  <a:pt x="21409" y="9783"/>
                </a:lnTo>
                <a:lnTo>
                  <a:pt x="21409" y="9828"/>
                </a:lnTo>
                <a:lnTo>
                  <a:pt x="21420" y="9885"/>
                </a:lnTo>
                <a:lnTo>
                  <a:pt x="19361" y="11068"/>
                </a:lnTo>
                <a:lnTo>
                  <a:pt x="19338" y="11034"/>
                </a:lnTo>
                <a:lnTo>
                  <a:pt x="19304" y="11011"/>
                </a:lnTo>
                <a:lnTo>
                  <a:pt x="19259" y="11000"/>
                </a:lnTo>
                <a:lnTo>
                  <a:pt x="19213" y="10989"/>
                </a:lnTo>
                <a:lnTo>
                  <a:pt x="19179" y="11000"/>
                </a:lnTo>
                <a:lnTo>
                  <a:pt x="19145" y="11011"/>
                </a:lnTo>
                <a:lnTo>
                  <a:pt x="19088" y="11045"/>
                </a:lnTo>
                <a:lnTo>
                  <a:pt x="19054" y="11102"/>
                </a:lnTo>
                <a:lnTo>
                  <a:pt x="19043" y="11136"/>
                </a:lnTo>
                <a:lnTo>
                  <a:pt x="19043" y="11171"/>
                </a:lnTo>
                <a:lnTo>
                  <a:pt x="19043" y="11205"/>
                </a:lnTo>
                <a:lnTo>
                  <a:pt x="19054" y="11239"/>
                </a:lnTo>
                <a:lnTo>
                  <a:pt x="19088" y="11296"/>
                </a:lnTo>
                <a:lnTo>
                  <a:pt x="19145" y="11341"/>
                </a:lnTo>
                <a:lnTo>
                  <a:pt x="19202" y="11353"/>
                </a:lnTo>
                <a:lnTo>
                  <a:pt x="19202" y="13764"/>
                </a:lnTo>
                <a:lnTo>
                  <a:pt x="19145" y="13776"/>
                </a:lnTo>
                <a:lnTo>
                  <a:pt x="19088" y="13810"/>
                </a:lnTo>
                <a:lnTo>
                  <a:pt x="19065" y="13867"/>
                </a:lnTo>
                <a:lnTo>
                  <a:pt x="19043" y="13935"/>
                </a:lnTo>
                <a:lnTo>
                  <a:pt x="19054" y="13969"/>
                </a:lnTo>
                <a:lnTo>
                  <a:pt x="19065" y="14003"/>
                </a:lnTo>
                <a:lnTo>
                  <a:pt x="19099" y="14049"/>
                </a:lnTo>
                <a:lnTo>
                  <a:pt x="19156" y="14094"/>
                </a:lnTo>
                <a:lnTo>
                  <a:pt x="19179" y="14094"/>
                </a:lnTo>
                <a:lnTo>
                  <a:pt x="19213" y="14105"/>
                </a:lnTo>
                <a:lnTo>
                  <a:pt x="19259" y="14094"/>
                </a:lnTo>
                <a:lnTo>
                  <a:pt x="19304" y="14083"/>
                </a:lnTo>
                <a:lnTo>
                  <a:pt x="19338" y="14049"/>
                </a:lnTo>
                <a:lnTo>
                  <a:pt x="19361" y="14014"/>
                </a:lnTo>
                <a:lnTo>
                  <a:pt x="21409" y="15198"/>
                </a:lnTo>
                <a:lnTo>
                  <a:pt x="21397" y="15232"/>
                </a:lnTo>
                <a:lnTo>
                  <a:pt x="21386" y="15277"/>
                </a:lnTo>
                <a:lnTo>
                  <a:pt x="21397" y="15311"/>
                </a:lnTo>
                <a:lnTo>
                  <a:pt x="21409" y="15357"/>
                </a:lnTo>
                <a:lnTo>
                  <a:pt x="21420" y="15391"/>
                </a:lnTo>
                <a:lnTo>
                  <a:pt x="21443" y="15414"/>
                </a:lnTo>
                <a:lnTo>
                  <a:pt x="21465" y="15436"/>
                </a:lnTo>
                <a:lnTo>
                  <a:pt x="21500" y="15459"/>
                </a:lnTo>
                <a:lnTo>
                  <a:pt x="21534" y="15471"/>
                </a:lnTo>
                <a:lnTo>
                  <a:pt x="21579" y="15471"/>
                </a:lnTo>
                <a:lnTo>
                  <a:pt x="21579" y="17859"/>
                </a:lnTo>
                <a:lnTo>
                  <a:pt x="21511" y="17871"/>
                </a:lnTo>
                <a:lnTo>
                  <a:pt x="21454" y="17916"/>
                </a:lnTo>
                <a:lnTo>
                  <a:pt x="21420" y="17973"/>
                </a:lnTo>
                <a:lnTo>
                  <a:pt x="21409" y="18030"/>
                </a:lnTo>
                <a:lnTo>
                  <a:pt x="21420" y="18098"/>
                </a:lnTo>
                <a:lnTo>
                  <a:pt x="19361" y="19281"/>
                </a:lnTo>
                <a:lnTo>
                  <a:pt x="19327" y="19259"/>
                </a:lnTo>
                <a:lnTo>
                  <a:pt x="19304" y="19236"/>
                </a:lnTo>
                <a:lnTo>
                  <a:pt x="19259" y="19213"/>
                </a:lnTo>
                <a:lnTo>
                  <a:pt x="19179" y="19213"/>
                </a:lnTo>
                <a:lnTo>
                  <a:pt x="19156" y="19224"/>
                </a:lnTo>
                <a:lnTo>
                  <a:pt x="19099" y="19259"/>
                </a:lnTo>
                <a:lnTo>
                  <a:pt x="19065" y="19315"/>
                </a:lnTo>
                <a:lnTo>
                  <a:pt x="19054" y="19350"/>
                </a:lnTo>
                <a:lnTo>
                  <a:pt x="19043" y="19384"/>
                </a:lnTo>
                <a:lnTo>
                  <a:pt x="19065" y="19452"/>
                </a:lnTo>
                <a:lnTo>
                  <a:pt x="19088" y="19497"/>
                </a:lnTo>
                <a:lnTo>
                  <a:pt x="19145" y="19532"/>
                </a:lnTo>
                <a:lnTo>
                  <a:pt x="19202" y="19554"/>
                </a:lnTo>
                <a:lnTo>
                  <a:pt x="19202" y="21875"/>
                </a:lnTo>
                <a:lnTo>
                  <a:pt x="19156" y="21875"/>
                </a:lnTo>
                <a:lnTo>
                  <a:pt x="19111" y="21898"/>
                </a:lnTo>
                <a:lnTo>
                  <a:pt x="19065" y="21920"/>
                </a:lnTo>
                <a:lnTo>
                  <a:pt x="19020" y="21954"/>
                </a:lnTo>
                <a:lnTo>
                  <a:pt x="18997" y="22000"/>
                </a:lnTo>
                <a:lnTo>
                  <a:pt x="18974" y="22034"/>
                </a:lnTo>
                <a:lnTo>
                  <a:pt x="18951" y="22091"/>
                </a:lnTo>
                <a:lnTo>
                  <a:pt x="18951" y="22136"/>
                </a:lnTo>
                <a:lnTo>
                  <a:pt x="18951" y="22193"/>
                </a:lnTo>
                <a:lnTo>
                  <a:pt x="18974" y="22250"/>
                </a:lnTo>
                <a:lnTo>
                  <a:pt x="18997" y="22296"/>
                </a:lnTo>
                <a:lnTo>
                  <a:pt x="19031" y="22330"/>
                </a:lnTo>
                <a:lnTo>
                  <a:pt x="19065" y="22364"/>
                </a:lnTo>
                <a:lnTo>
                  <a:pt x="19111" y="22387"/>
                </a:lnTo>
                <a:lnTo>
                  <a:pt x="19168" y="22409"/>
                </a:lnTo>
                <a:lnTo>
                  <a:pt x="19213" y="22409"/>
                </a:lnTo>
                <a:lnTo>
                  <a:pt x="19293" y="22398"/>
                </a:lnTo>
                <a:lnTo>
                  <a:pt x="19350" y="22375"/>
                </a:lnTo>
                <a:lnTo>
                  <a:pt x="19407" y="22330"/>
                </a:lnTo>
                <a:lnTo>
                  <a:pt x="19452" y="22273"/>
                </a:lnTo>
                <a:lnTo>
                  <a:pt x="21340" y="23376"/>
                </a:lnTo>
                <a:lnTo>
                  <a:pt x="21329" y="23433"/>
                </a:lnTo>
                <a:lnTo>
                  <a:pt x="21318" y="23490"/>
                </a:lnTo>
                <a:lnTo>
                  <a:pt x="21329" y="23536"/>
                </a:lnTo>
                <a:lnTo>
                  <a:pt x="21340" y="23593"/>
                </a:lnTo>
                <a:lnTo>
                  <a:pt x="21363" y="23638"/>
                </a:lnTo>
                <a:lnTo>
                  <a:pt x="21397" y="23672"/>
                </a:lnTo>
                <a:lnTo>
                  <a:pt x="21431" y="23706"/>
                </a:lnTo>
                <a:lnTo>
                  <a:pt x="21477" y="23729"/>
                </a:lnTo>
                <a:lnTo>
                  <a:pt x="21522" y="23752"/>
                </a:lnTo>
                <a:lnTo>
                  <a:pt x="21579" y="23763"/>
                </a:lnTo>
                <a:lnTo>
                  <a:pt x="21579" y="26072"/>
                </a:lnTo>
                <a:lnTo>
                  <a:pt x="21511" y="26095"/>
                </a:lnTo>
                <a:lnTo>
                  <a:pt x="21465" y="26129"/>
                </a:lnTo>
                <a:lnTo>
                  <a:pt x="21431" y="26186"/>
                </a:lnTo>
                <a:lnTo>
                  <a:pt x="21420" y="26243"/>
                </a:lnTo>
                <a:lnTo>
                  <a:pt x="21420" y="26277"/>
                </a:lnTo>
                <a:lnTo>
                  <a:pt x="21431" y="26311"/>
                </a:lnTo>
                <a:lnTo>
                  <a:pt x="21465" y="26368"/>
                </a:lnTo>
                <a:lnTo>
                  <a:pt x="21522" y="26402"/>
                </a:lnTo>
                <a:lnTo>
                  <a:pt x="21556" y="26414"/>
                </a:lnTo>
                <a:lnTo>
                  <a:pt x="21636" y="26414"/>
                </a:lnTo>
                <a:lnTo>
                  <a:pt x="21670" y="26391"/>
                </a:lnTo>
                <a:lnTo>
                  <a:pt x="21704" y="26368"/>
                </a:lnTo>
                <a:lnTo>
                  <a:pt x="21738" y="26334"/>
                </a:lnTo>
                <a:lnTo>
                  <a:pt x="23797" y="27528"/>
                </a:lnTo>
                <a:lnTo>
                  <a:pt x="23786" y="27563"/>
                </a:lnTo>
                <a:lnTo>
                  <a:pt x="23786" y="27597"/>
                </a:lnTo>
                <a:lnTo>
                  <a:pt x="23797" y="27665"/>
                </a:lnTo>
                <a:lnTo>
                  <a:pt x="23832" y="27710"/>
                </a:lnTo>
                <a:lnTo>
                  <a:pt x="23888" y="27756"/>
                </a:lnTo>
                <a:lnTo>
                  <a:pt x="23945" y="27767"/>
                </a:lnTo>
                <a:lnTo>
                  <a:pt x="23945" y="30133"/>
                </a:lnTo>
                <a:lnTo>
                  <a:pt x="23900" y="30145"/>
                </a:lnTo>
                <a:lnTo>
                  <a:pt x="23866" y="30156"/>
                </a:lnTo>
                <a:lnTo>
                  <a:pt x="23832" y="30179"/>
                </a:lnTo>
                <a:lnTo>
                  <a:pt x="23797" y="30202"/>
                </a:lnTo>
                <a:lnTo>
                  <a:pt x="23775" y="30236"/>
                </a:lnTo>
                <a:lnTo>
                  <a:pt x="23752" y="30270"/>
                </a:lnTo>
                <a:lnTo>
                  <a:pt x="23741" y="30304"/>
                </a:lnTo>
                <a:lnTo>
                  <a:pt x="23741" y="30350"/>
                </a:lnTo>
                <a:lnTo>
                  <a:pt x="23741" y="30395"/>
                </a:lnTo>
                <a:lnTo>
                  <a:pt x="23752" y="30429"/>
                </a:lnTo>
                <a:lnTo>
                  <a:pt x="21795" y="31567"/>
                </a:lnTo>
                <a:lnTo>
                  <a:pt x="21761" y="31521"/>
                </a:lnTo>
                <a:lnTo>
                  <a:pt x="21704" y="31487"/>
                </a:lnTo>
                <a:lnTo>
                  <a:pt x="21647" y="31464"/>
                </a:lnTo>
                <a:lnTo>
                  <a:pt x="21591" y="31453"/>
                </a:lnTo>
                <a:lnTo>
                  <a:pt x="21534" y="31464"/>
                </a:lnTo>
                <a:lnTo>
                  <a:pt x="21477" y="31476"/>
                </a:lnTo>
                <a:lnTo>
                  <a:pt x="21431" y="31510"/>
                </a:lnTo>
                <a:lnTo>
                  <a:pt x="21386" y="31555"/>
                </a:lnTo>
                <a:lnTo>
                  <a:pt x="19384" y="30395"/>
                </a:lnTo>
                <a:lnTo>
                  <a:pt x="19384" y="30350"/>
                </a:lnTo>
                <a:lnTo>
                  <a:pt x="19372" y="30293"/>
                </a:lnTo>
                <a:lnTo>
                  <a:pt x="19350" y="30247"/>
                </a:lnTo>
                <a:lnTo>
                  <a:pt x="19304" y="30213"/>
                </a:lnTo>
                <a:lnTo>
                  <a:pt x="19247" y="30190"/>
                </a:lnTo>
                <a:lnTo>
                  <a:pt x="19247" y="27779"/>
                </a:lnTo>
                <a:lnTo>
                  <a:pt x="19316" y="27756"/>
                </a:lnTo>
                <a:lnTo>
                  <a:pt x="19361" y="27710"/>
                </a:lnTo>
                <a:lnTo>
                  <a:pt x="19395" y="27665"/>
                </a:lnTo>
                <a:lnTo>
                  <a:pt x="19407" y="27597"/>
                </a:lnTo>
                <a:lnTo>
                  <a:pt x="19407" y="27551"/>
                </a:lnTo>
                <a:lnTo>
                  <a:pt x="19395" y="27517"/>
                </a:lnTo>
                <a:lnTo>
                  <a:pt x="19372" y="27494"/>
                </a:lnTo>
                <a:lnTo>
                  <a:pt x="19350" y="27460"/>
                </a:lnTo>
                <a:lnTo>
                  <a:pt x="19327" y="27437"/>
                </a:lnTo>
                <a:lnTo>
                  <a:pt x="19293" y="27426"/>
                </a:lnTo>
                <a:lnTo>
                  <a:pt x="19259" y="27415"/>
                </a:lnTo>
                <a:lnTo>
                  <a:pt x="19213" y="27403"/>
                </a:lnTo>
                <a:lnTo>
                  <a:pt x="19179" y="27415"/>
                </a:lnTo>
                <a:lnTo>
                  <a:pt x="19134" y="27426"/>
                </a:lnTo>
                <a:lnTo>
                  <a:pt x="19099" y="27449"/>
                </a:lnTo>
                <a:lnTo>
                  <a:pt x="19065" y="27483"/>
                </a:lnTo>
                <a:lnTo>
                  <a:pt x="17075" y="26334"/>
                </a:lnTo>
                <a:lnTo>
                  <a:pt x="17086" y="26288"/>
                </a:lnTo>
                <a:lnTo>
                  <a:pt x="17086" y="26243"/>
                </a:lnTo>
                <a:lnTo>
                  <a:pt x="17086" y="26197"/>
                </a:lnTo>
                <a:lnTo>
                  <a:pt x="17075" y="26163"/>
                </a:lnTo>
                <a:lnTo>
                  <a:pt x="17052" y="26118"/>
                </a:lnTo>
                <a:lnTo>
                  <a:pt x="17029" y="26084"/>
                </a:lnTo>
                <a:lnTo>
                  <a:pt x="16995" y="26061"/>
                </a:lnTo>
                <a:lnTo>
                  <a:pt x="16961" y="26038"/>
                </a:lnTo>
                <a:lnTo>
                  <a:pt x="16927" y="26015"/>
                </a:lnTo>
                <a:lnTo>
                  <a:pt x="16881" y="26004"/>
                </a:lnTo>
                <a:lnTo>
                  <a:pt x="16881" y="23672"/>
                </a:lnTo>
                <a:lnTo>
                  <a:pt x="16938" y="23649"/>
                </a:lnTo>
                <a:lnTo>
                  <a:pt x="16995" y="23604"/>
                </a:lnTo>
                <a:lnTo>
                  <a:pt x="17029" y="23558"/>
                </a:lnTo>
                <a:lnTo>
                  <a:pt x="17040" y="23490"/>
                </a:lnTo>
                <a:lnTo>
                  <a:pt x="17029" y="23445"/>
                </a:lnTo>
                <a:lnTo>
                  <a:pt x="17018" y="23411"/>
                </a:lnTo>
                <a:lnTo>
                  <a:pt x="17006" y="23388"/>
                </a:lnTo>
                <a:lnTo>
                  <a:pt x="16984" y="23354"/>
                </a:lnTo>
                <a:lnTo>
                  <a:pt x="16949" y="23331"/>
                </a:lnTo>
                <a:lnTo>
                  <a:pt x="16927" y="23320"/>
                </a:lnTo>
                <a:lnTo>
                  <a:pt x="16881" y="23308"/>
                </a:lnTo>
                <a:lnTo>
                  <a:pt x="16847" y="23297"/>
                </a:lnTo>
                <a:lnTo>
                  <a:pt x="16802" y="23308"/>
                </a:lnTo>
                <a:lnTo>
                  <a:pt x="16767" y="23320"/>
                </a:lnTo>
                <a:lnTo>
                  <a:pt x="16733" y="23342"/>
                </a:lnTo>
                <a:lnTo>
                  <a:pt x="16699" y="23376"/>
                </a:lnTo>
                <a:lnTo>
                  <a:pt x="14686" y="22216"/>
                </a:lnTo>
                <a:lnTo>
                  <a:pt x="14697" y="22182"/>
                </a:lnTo>
                <a:lnTo>
                  <a:pt x="14708" y="22136"/>
                </a:lnTo>
                <a:lnTo>
                  <a:pt x="14697" y="22091"/>
                </a:lnTo>
                <a:lnTo>
                  <a:pt x="14686" y="22057"/>
                </a:lnTo>
                <a:lnTo>
                  <a:pt x="14663" y="22011"/>
                </a:lnTo>
                <a:lnTo>
                  <a:pt x="14640" y="21977"/>
                </a:lnTo>
                <a:lnTo>
                  <a:pt x="14606" y="21954"/>
                </a:lnTo>
                <a:lnTo>
                  <a:pt x="14561" y="21932"/>
                </a:lnTo>
                <a:lnTo>
                  <a:pt x="14526" y="21920"/>
                </a:lnTo>
                <a:lnTo>
                  <a:pt x="14435" y="21920"/>
                </a:lnTo>
                <a:lnTo>
                  <a:pt x="14390" y="21932"/>
                </a:lnTo>
                <a:lnTo>
                  <a:pt x="14356" y="21954"/>
                </a:lnTo>
                <a:lnTo>
                  <a:pt x="14322" y="21977"/>
                </a:lnTo>
                <a:lnTo>
                  <a:pt x="14288" y="22011"/>
                </a:lnTo>
                <a:lnTo>
                  <a:pt x="14265" y="22057"/>
                </a:lnTo>
                <a:lnTo>
                  <a:pt x="14253" y="22091"/>
                </a:lnTo>
                <a:lnTo>
                  <a:pt x="14253" y="22136"/>
                </a:lnTo>
                <a:lnTo>
                  <a:pt x="14253" y="22182"/>
                </a:lnTo>
                <a:lnTo>
                  <a:pt x="14265" y="22227"/>
                </a:lnTo>
                <a:lnTo>
                  <a:pt x="12331" y="23342"/>
                </a:lnTo>
                <a:lnTo>
                  <a:pt x="12286" y="23297"/>
                </a:lnTo>
                <a:lnTo>
                  <a:pt x="12240" y="23251"/>
                </a:lnTo>
                <a:lnTo>
                  <a:pt x="12172" y="23229"/>
                </a:lnTo>
                <a:lnTo>
                  <a:pt x="12058" y="23229"/>
                </a:lnTo>
                <a:lnTo>
                  <a:pt x="12001" y="23240"/>
                </a:lnTo>
                <a:lnTo>
                  <a:pt x="11956" y="23274"/>
                </a:lnTo>
                <a:lnTo>
                  <a:pt x="11922" y="23297"/>
                </a:lnTo>
                <a:lnTo>
                  <a:pt x="11887" y="23342"/>
                </a:lnTo>
                <a:lnTo>
                  <a:pt x="11865" y="23388"/>
                </a:lnTo>
                <a:lnTo>
                  <a:pt x="11853" y="23433"/>
                </a:lnTo>
                <a:lnTo>
                  <a:pt x="11842" y="23490"/>
                </a:lnTo>
                <a:lnTo>
                  <a:pt x="11853" y="23536"/>
                </a:lnTo>
                <a:lnTo>
                  <a:pt x="11865" y="23593"/>
                </a:lnTo>
                <a:lnTo>
                  <a:pt x="11887" y="23627"/>
                </a:lnTo>
                <a:lnTo>
                  <a:pt x="11922" y="23672"/>
                </a:lnTo>
                <a:lnTo>
                  <a:pt x="11956" y="23706"/>
                </a:lnTo>
                <a:lnTo>
                  <a:pt x="12001" y="23729"/>
                </a:lnTo>
                <a:lnTo>
                  <a:pt x="12047" y="23740"/>
                </a:lnTo>
                <a:lnTo>
                  <a:pt x="12092" y="23752"/>
                </a:lnTo>
                <a:lnTo>
                  <a:pt x="12092" y="26004"/>
                </a:lnTo>
                <a:lnTo>
                  <a:pt x="12047" y="26015"/>
                </a:lnTo>
                <a:lnTo>
                  <a:pt x="12001" y="26027"/>
                </a:lnTo>
                <a:lnTo>
                  <a:pt x="11967" y="26050"/>
                </a:lnTo>
                <a:lnTo>
                  <a:pt x="11933" y="26084"/>
                </a:lnTo>
                <a:lnTo>
                  <a:pt x="11899" y="26118"/>
                </a:lnTo>
                <a:lnTo>
                  <a:pt x="11887" y="26152"/>
                </a:lnTo>
                <a:lnTo>
                  <a:pt x="11865" y="26197"/>
                </a:lnTo>
                <a:lnTo>
                  <a:pt x="11865" y="26243"/>
                </a:lnTo>
                <a:lnTo>
                  <a:pt x="11865" y="26288"/>
                </a:lnTo>
                <a:lnTo>
                  <a:pt x="11887" y="26334"/>
                </a:lnTo>
                <a:lnTo>
                  <a:pt x="9931" y="27472"/>
                </a:lnTo>
                <a:lnTo>
                  <a:pt x="9897" y="27426"/>
                </a:lnTo>
                <a:lnTo>
                  <a:pt x="9851" y="27392"/>
                </a:lnTo>
                <a:lnTo>
                  <a:pt x="9794" y="27369"/>
                </a:lnTo>
                <a:lnTo>
                  <a:pt x="9681" y="27369"/>
                </a:lnTo>
                <a:lnTo>
                  <a:pt x="9635" y="27392"/>
                </a:lnTo>
                <a:lnTo>
                  <a:pt x="9590" y="27426"/>
                </a:lnTo>
                <a:lnTo>
                  <a:pt x="9555" y="27460"/>
                </a:lnTo>
                <a:lnTo>
                  <a:pt x="7576" y="26311"/>
                </a:lnTo>
                <a:lnTo>
                  <a:pt x="7587" y="26243"/>
                </a:lnTo>
                <a:lnTo>
                  <a:pt x="7576" y="26197"/>
                </a:lnTo>
                <a:lnTo>
                  <a:pt x="7565" y="26163"/>
                </a:lnTo>
                <a:lnTo>
                  <a:pt x="7542" y="26129"/>
                </a:lnTo>
                <a:lnTo>
                  <a:pt x="7519" y="26095"/>
                </a:lnTo>
                <a:lnTo>
                  <a:pt x="7485" y="26061"/>
                </a:lnTo>
                <a:lnTo>
                  <a:pt x="7451" y="26050"/>
                </a:lnTo>
                <a:lnTo>
                  <a:pt x="7417" y="26038"/>
                </a:lnTo>
                <a:lnTo>
                  <a:pt x="7371" y="26027"/>
                </a:lnTo>
                <a:lnTo>
                  <a:pt x="7326" y="26038"/>
                </a:lnTo>
                <a:lnTo>
                  <a:pt x="7280" y="26050"/>
                </a:lnTo>
                <a:lnTo>
                  <a:pt x="7246" y="26061"/>
                </a:lnTo>
                <a:lnTo>
                  <a:pt x="7212" y="26095"/>
                </a:lnTo>
                <a:lnTo>
                  <a:pt x="7189" y="26129"/>
                </a:lnTo>
                <a:lnTo>
                  <a:pt x="7167" y="26163"/>
                </a:lnTo>
                <a:lnTo>
                  <a:pt x="7155" y="26197"/>
                </a:lnTo>
                <a:lnTo>
                  <a:pt x="7155" y="26243"/>
                </a:lnTo>
                <a:lnTo>
                  <a:pt x="7155" y="26288"/>
                </a:lnTo>
                <a:lnTo>
                  <a:pt x="7167" y="26323"/>
                </a:lnTo>
                <a:lnTo>
                  <a:pt x="5210" y="27460"/>
                </a:lnTo>
                <a:lnTo>
                  <a:pt x="5176" y="27403"/>
                </a:lnTo>
                <a:lnTo>
                  <a:pt x="5119" y="27369"/>
                </a:lnTo>
                <a:lnTo>
                  <a:pt x="5062" y="27346"/>
                </a:lnTo>
                <a:lnTo>
                  <a:pt x="4994" y="27335"/>
                </a:lnTo>
                <a:lnTo>
                  <a:pt x="4937" y="27346"/>
                </a:lnTo>
                <a:lnTo>
                  <a:pt x="4880" y="27369"/>
                </a:lnTo>
                <a:lnTo>
                  <a:pt x="4835" y="27403"/>
                </a:lnTo>
                <a:lnTo>
                  <a:pt x="4789" y="27449"/>
                </a:lnTo>
                <a:lnTo>
                  <a:pt x="2833" y="26323"/>
                </a:lnTo>
                <a:lnTo>
                  <a:pt x="2844" y="26277"/>
                </a:lnTo>
                <a:lnTo>
                  <a:pt x="2844" y="26243"/>
                </a:lnTo>
                <a:lnTo>
                  <a:pt x="2844" y="26197"/>
                </a:lnTo>
                <a:lnTo>
                  <a:pt x="2833" y="26163"/>
                </a:lnTo>
                <a:lnTo>
                  <a:pt x="2810" y="26129"/>
                </a:lnTo>
                <a:lnTo>
                  <a:pt x="2787" y="26095"/>
                </a:lnTo>
                <a:lnTo>
                  <a:pt x="2753" y="26061"/>
                </a:lnTo>
                <a:lnTo>
                  <a:pt x="2707" y="26050"/>
                </a:lnTo>
                <a:lnTo>
                  <a:pt x="2673" y="26027"/>
                </a:lnTo>
                <a:lnTo>
                  <a:pt x="2582" y="26027"/>
                </a:lnTo>
                <a:lnTo>
                  <a:pt x="2548" y="26050"/>
                </a:lnTo>
                <a:lnTo>
                  <a:pt x="2503" y="26061"/>
                </a:lnTo>
                <a:lnTo>
                  <a:pt x="2480" y="26095"/>
                </a:lnTo>
                <a:lnTo>
                  <a:pt x="2446" y="26129"/>
                </a:lnTo>
                <a:lnTo>
                  <a:pt x="2423" y="26163"/>
                </a:lnTo>
                <a:lnTo>
                  <a:pt x="2412" y="26197"/>
                </a:lnTo>
                <a:lnTo>
                  <a:pt x="2412" y="26243"/>
                </a:lnTo>
                <a:lnTo>
                  <a:pt x="2412" y="26288"/>
                </a:lnTo>
                <a:lnTo>
                  <a:pt x="2423" y="26323"/>
                </a:lnTo>
                <a:lnTo>
                  <a:pt x="466" y="27460"/>
                </a:lnTo>
                <a:lnTo>
                  <a:pt x="432" y="27403"/>
                </a:lnTo>
                <a:lnTo>
                  <a:pt x="375" y="27369"/>
                </a:lnTo>
                <a:lnTo>
                  <a:pt x="319" y="27346"/>
                </a:lnTo>
                <a:lnTo>
                  <a:pt x="205" y="27346"/>
                </a:lnTo>
                <a:lnTo>
                  <a:pt x="159" y="27358"/>
                </a:lnTo>
                <a:lnTo>
                  <a:pt x="114" y="27381"/>
                </a:lnTo>
                <a:lnTo>
                  <a:pt x="80" y="27415"/>
                </a:lnTo>
                <a:lnTo>
                  <a:pt x="46" y="27449"/>
                </a:lnTo>
                <a:lnTo>
                  <a:pt x="23" y="27494"/>
                </a:lnTo>
                <a:lnTo>
                  <a:pt x="11" y="27540"/>
                </a:lnTo>
                <a:lnTo>
                  <a:pt x="0" y="27597"/>
                </a:lnTo>
                <a:lnTo>
                  <a:pt x="11" y="27642"/>
                </a:lnTo>
                <a:lnTo>
                  <a:pt x="23" y="27688"/>
                </a:lnTo>
                <a:lnTo>
                  <a:pt x="46" y="27733"/>
                </a:lnTo>
                <a:lnTo>
                  <a:pt x="80" y="27767"/>
                </a:lnTo>
                <a:lnTo>
                  <a:pt x="114" y="27801"/>
                </a:lnTo>
                <a:lnTo>
                  <a:pt x="148" y="27824"/>
                </a:lnTo>
                <a:lnTo>
                  <a:pt x="193" y="27836"/>
                </a:lnTo>
                <a:lnTo>
                  <a:pt x="239" y="27847"/>
                </a:lnTo>
                <a:lnTo>
                  <a:pt x="239" y="30111"/>
                </a:lnTo>
                <a:lnTo>
                  <a:pt x="193" y="30111"/>
                </a:lnTo>
                <a:lnTo>
                  <a:pt x="148" y="30133"/>
                </a:lnTo>
                <a:lnTo>
                  <a:pt x="114" y="30156"/>
                </a:lnTo>
                <a:lnTo>
                  <a:pt x="80" y="30179"/>
                </a:lnTo>
                <a:lnTo>
                  <a:pt x="57" y="30224"/>
                </a:lnTo>
                <a:lnTo>
                  <a:pt x="34" y="30259"/>
                </a:lnTo>
                <a:lnTo>
                  <a:pt x="23" y="30304"/>
                </a:lnTo>
                <a:lnTo>
                  <a:pt x="11" y="30350"/>
                </a:lnTo>
                <a:lnTo>
                  <a:pt x="23" y="30395"/>
                </a:lnTo>
                <a:lnTo>
                  <a:pt x="34" y="30452"/>
                </a:lnTo>
                <a:lnTo>
                  <a:pt x="57" y="30486"/>
                </a:lnTo>
                <a:lnTo>
                  <a:pt x="80" y="30520"/>
                </a:lnTo>
                <a:lnTo>
                  <a:pt x="125" y="30554"/>
                </a:lnTo>
                <a:lnTo>
                  <a:pt x="159" y="30577"/>
                </a:lnTo>
                <a:lnTo>
                  <a:pt x="205" y="30588"/>
                </a:lnTo>
                <a:lnTo>
                  <a:pt x="262" y="30600"/>
                </a:lnTo>
                <a:lnTo>
                  <a:pt x="319" y="30588"/>
                </a:lnTo>
                <a:lnTo>
                  <a:pt x="375" y="30566"/>
                </a:lnTo>
                <a:lnTo>
                  <a:pt x="432" y="30532"/>
                </a:lnTo>
                <a:lnTo>
                  <a:pt x="466" y="30475"/>
                </a:lnTo>
                <a:lnTo>
                  <a:pt x="2378" y="31589"/>
                </a:lnTo>
                <a:lnTo>
                  <a:pt x="2366" y="31635"/>
                </a:lnTo>
                <a:lnTo>
                  <a:pt x="2355" y="31703"/>
                </a:lnTo>
                <a:lnTo>
                  <a:pt x="2366" y="31749"/>
                </a:lnTo>
                <a:lnTo>
                  <a:pt x="2378" y="31806"/>
                </a:lnTo>
                <a:lnTo>
                  <a:pt x="2400" y="31851"/>
                </a:lnTo>
                <a:lnTo>
                  <a:pt x="2434" y="31885"/>
                </a:lnTo>
                <a:lnTo>
                  <a:pt x="2480" y="31919"/>
                </a:lnTo>
                <a:lnTo>
                  <a:pt x="2525" y="31942"/>
                </a:lnTo>
                <a:lnTo>
                  <a:pt x="2571" y="31965"/>
                </a:lnTo>
                <a:lnTo>
                  <a:pt x="2685" y="31965"/>
                </a:lnTo>
                <a:lnTo>
                  <a:pt x="2730" y="31942"/>
                </a:lnTo>
                <a:lnTo>
                  <a:pt x="2776" y="31919"/>
                </a:lnTo>
                <a:lnTo>
                  <a:pt x="2821" y="31885"/>
                </a:lnTo>
                <a:lnTo>
                  <a:pt x="2855" y="31851"/>
                </a:lnTo>
                <a:lnTo>
                  <a:pt x="2878" y="31806"/>
                </a:lnTo>
                <a:lnTo>
                  <a:pt x="2889" y="31749"/>
                </a:lnTo>
                <a:lnTo>
                  <a:pt x="2901" y="31703"/>
                </a:lnTo>
                <a:lnTo>
                  <a:pt x="2889" y="31646"/>
                </a:lnTo>
                <a:lnTo>
                  <a:pt x="2878" y="31589"/>
                </a:lnTo>
                <a:lnTo>
                  <a:pt x="4846" y="30463"/>
                </a:lnTo>
                <a:lnTo>
                  <a:pt x="4869" y="30497"/>
                </a:lnTo>
                <a:lnTo>
                  <a:pt x="4903" y="30520"/>
                </a:lnTo>
                <a:lnTo>
                  <a:pt x="4948" y="30532"/>
                </a:lnTo>
                <a:lnTo>
                  <a:pt x="4994" y="30543"/>
                </a:lnTo>
                <a:lnTo>
                  <a:pt x="5051" y="30532"/>
                </a:lnTo>
                <a:lnTo>
                  <a:pt x="5096" y="30520"/>
                </a:lnTo>
                <a:lnTo>
                  <a:pt x="5130" y="30486"/>
                </a:lnTo>
                <a:lnTo>
                  <a:pt x="5165" y="30452"/>
                </a:lnTo>
                <a:lnTo>
                  <a:pt x="7212" y="31635"/>
                </a:lnTo>
                <a:lnTo>
                  <a:pt x="7189" y="31703"/>
                </a:lnTo>
                <a:lnTo>
                  <a:pt x="7201" y="31737"/>
                </a:lnTo>
                <a:lnTo>
                  <a:pt x="7212" y="31760"/>
                </a:lnTo>
                <a:lnTo>
                  <a:pt x="7246" y="31817"/>
                </a:lnTo>
                <a:lnTo>
                  <a:pt x="7303" y="31862"/>
                </a:lnTo>
                <a:lnTo>
                  <a:pt x="7337" y="31874"/>
                </a:lnTo>
                <a:lnTo>
                  <a:pt x="7405" y="31874"/>
                </a:lnTo>
                <a:lnTo>
                  <a:pt x="7440" y="31862"/>
                </a:lnTo>
                <a:lnTo>
                  <a:pt x="7496" y="31817"/>
                </a:lnTo>
                <a:lnTo>
                  <a:pt x="7531" y="31760"/>
                </a:lnTo>
                <a:lnTo>
                  <a:pt x="7542" y="31737"/>
                </a:lnTo>
                <a:lnTo>
                  <a:pt x="7542" y="31703"/>
                </a:lnTo>
                <a:lnTo>
                  <a:pt x="7531" y="31646"/>
                </a:lnTo>
                <a:lnTo>
                  <a:pt x="9555" y="30475"/>
                </a:lnTo>
                <a:lnTo>
                  <a:pt x="9590" y="30509"/>
                </a:lnTo>
                <a:lnTo>
                  <a:pt x="9635" y="30543"/>
                </a:lnTo>
                <a:lnTo>
                  <a:pt x="9681" y="30566"/>
                </a:lnTo>
                <a:lnTo>
                  <a:pt x="9737" y="30577"/>
                </a:lnTo>
                <a:lnTo>
                  <a:pt x="9794" y="30566"/>
                </a:lnTo>
                <a:lnTo>
                  <a:pt x="9851" y="30543"/>
                </a:lnTo>
                <a:lnTo>
                  <a:pt x="9885" y="30509"/>
                </a:lnTo>
                <a:lnTo>
                  <a:pt x="9931" y="30463"/>
                </a:lnTo>
                <a:lnTo>
                  <a:pt x="11933" y="31624"/>
                </a:lnTo>
                <a:lnTo>
                  <a:pt x="11922" y="31658"/>
                </a:lnTo>
                <a:lnTo>
                  <a:pt x="11910" y="31703"/>
                </a:lnTo>
                <a:lnTo>
                  <a:pt x="11922" y="31737"/>
                </a:lnTo>
                <a:lnTo>
                  <a:pt x="11933" y="31771"/>
                </a:lnTo>
                <a:lnTo>
                  <a:pt x="11967" y="31828"/>
                </a:lnTo>
                <a:lnTo>
                  <a:pt x="12024" y="31874"/>
                </a:lnTo>
                <a:lnTo>
                  <a:pt x="12058" y="31885"/>
                </a:lnTo>
                <a:lnTo>
                  <a:pt x="12092" y="31885"/>
                </a:lnTo>
                <a:lnTo>
                  <a:pt x="12092" y="34240"/>
                </a:lnTo>
                <a:lnTo>
                  <a:pt x="12047" y="34240"/>
                </a:lnTo>
                <a:lnTo>
                  <a:pt x="12013" y="34251"/>
                </a:lnTo>
                <a:lnTo>
                  <a:pt x="11978" y="34274"/>
                </a:lnTo>
                <a:lnTo>
                  <a:pt x="11944" y="34308"/>
                </a:lnTo>
                <a:lnTo>
                  <a:pt x="11922" y="34331"/>
                </a:lnTo>
                <a:lnTo>
                  <a:pt x="11899" y="34376"/>
                </a:lnTo>
                <a:lnTo>
                  <a:pt x="11887" y="34411"/>
                </a:lnTo>
                <a:lnTo>
                  <a:pt x="11887" y="34456"/>
                </a:lnTo>
                <a:lnTo>
                  <a:pt x="11887" y="34502"/>
                </a:lnTo>
                <a:lnTo>
                  <a:pt x="11910" y="34547"/>
                </a:lnTo>
                <a:lnTo>
                  <a:pt x="11922" y="34581"/>
                </a:lnTo>
                <a:lnTo>
                  <a:pt x="11956" y="34615"/>
                </a:lnTo>
                <a:lnTo>
                  <a:pt x="11990" y="34638"/>
                </a:lnTo>
                <a:lnTo>
                  <a:pt x="12024" y="34661"/>
                </a:lnTo>
                <a:lnTo>
                  <a:pt x="12069" y="34672"/>
                </a:lnTo>
                <a:lnTo>
                  <a:pt x="12160" y="34672"/>
                </a:lnTo>
                <a:lnTo>
                  <a:pt x="12217" y="34649"/>
                </a:lnTo>
                <a:lnTo>
                  <a:pt x="12263" y="34615"/>
                </a:lnTo>
                <a:lnTo>
                  <a:pt x="12297" y="34570"/>
                </a:lnTo>
                <a:lnTo>
                  <a:pt x="14276" y="35719"/>
                </a:lnTo>
                <a:lnTo>
                  <a:pt x="14265" y="35764"/>
                </a:lnTo>
                <a:lnTo>
                  <a:pt x="14265" y="35810"/>
                </a:lnTo>
                <a:lnTo>
                  <a:pt x="14265" y="35844"/>
                </a:lnTo>
                <a:lnTo>
                  <a:pt x="14276" y="35889"/>
                </a:lnTo>
                <a:lnTo>
                  <a:pt x="14299" y="35923"/>
                </a:lnTo>
                <a:lnTo>
                  <a:pt x="14322" y="35946"/>
                </a:lnTo>
                <a:lnTo>
                  <a:pt x="14356" y="35980"/>
                </a:lnTo>
                <a:lnTo>
                  <a:pt x="14390" y="35992"/>
                </a:lnTo>
                <a:lnTo>
                  <a:pt x="14424" y="36014"/>
                </a:lnTo>
                <a:lnTo>
                  <a:pt x="14470" y="36014"/>
                </a:lnTo>
                <a:lnTo>
                  <a:pt x="14470" y="38324"/>
                </a:lnTo>
                <a:lnTo>
                  <a:pt x="14424" y="38324"/>
                </a:lnTo>
                <a:lnTo>
                  <a:pt x="14379" y="38346"/>
                </a:lnTo>
                <a:lnTo>
                  <a:pt x="14333" y="38369"/>
                </a:lnTo>
                <a:lnTo>
                  <a:pt x="14299" y="38392"/>
                </a:lnTo>
                <a:lnTo>
                  <a:pt x="14276" y="38426"/>
                </a:lnTo>
                <a:lnTo>
                  <a:pt x="14253" y="38472"/>
                </a:lnTo>
                <a:lnTo>
                  <a:pt x="14242" y="38517"/>
                </a:lnTo>
                <a:lnTo>
                  <a:pt x="14242" y="38563"/>
                </a:lnTo>
                <a:lnTo>
                  <a:pt x="14242" y="38608"/>
                </a:lnTo>
                <a:lnTo>
                  <a:pt x="14253" y="38654"/>
                </a:lnTo>
                <a:lnTo>
                  <a:pt x="14276" y="38699"/>
                </a:lnTo>
                <a:lnTo>
                  <a:pt x="14310" y="38733"/>
                </a:lnTo>
                <a:lnTo>
                  <a:pt x="14344" y="38756"/>
                </a:lnTo>
                <a:lnTo>
                  <a:pt x="14390" y="38779"/>
                </a:lnTo>
                <a:lnTo>
                  <a:pt x="14424" y="38801"/>
                </a:lnTo>
                <a:lnTo>
                  <a:pt x="14481" y="38801"/>
                </a:lnTo>
                <a:lnTo>
                  <a:pt x="14538" y="38790"/>
                </a:lnTo>
                <a:lnTo>
                  <a:pt x="14595" y="38767"/>
                </a:lnTo>
                <a:lnTo>
                  <a:pt x="14640" y="38733"/>
                </a:lnTo>
                <a:lnTo>
                  <a:pt x="14686" y="38688"/>
                </a:lnTo>
                <a:lnTo>
                  <a:pt x="16676" y="39837"/>
                </a:lnTo>
                <a:lnTo>
                  <a:pt x="16665" y="39871"/>
                </a:lnTo>
                <a:lnTo>
                  <a:pt x="16654" y="39905"/>
                </a:lnTo>
                <a:lnTo>
                  <a:pt x="16665" y="39950"/>
                </a:lnTo>
                <a:lnTo>
                  <a:pt x="16676" y="39984"/>
                </a:lnTo>
                <a:lnTo>
                  <a:pt x="16688" y="40019"/>
                </a:lnTo>
                <a:lnTo>
                  <a:pt x="16711" y="40041"/>
                </a:lnTo>
                <a:lnTo>
                  <a:pt x="16745" y="40064"/>
                </a:lnTo>
                <a:lnTo>
                  <a:pt x="16779" y="40087"/>
                </a:lnTo>
                <a:lnTo>
                  <a:pt x="16813" y="40098"/>
                </a:lnTo>
                <a:lnTo>
                  <a:pt x="16893" y="40098"/>
                </a:lnTo>
                <a:lnTo>
                  <a:pt x="16927" y="40087"/>
                </a:lnTo>
                <a:lnTo>
                  <a:pt x="16961" y="40064"/>
                </a:lnTo>
                <a:lnTo>
                  <a:pt x="16984" y="40041"/>
                </a:lnTo>
                <a:lnTo>
                  <a:pt x="17006" y="40019"/>
                </a:lnTo>
                <a:lnTo>
                  <a:pt x="17029" y="39984"/>
                </a:lnTo>
                <a:lnTo>
                  <a:pt x="17040" y="39950"/>
                </a:lnTo>
                <a:lnTo>
                  <a:pt x="17040" y="39905"/>
                </a:lnTo>
                <a:lnTo>
                  <a:pt x="17029" y="39848"/>
                </a:lnTo>
                <a:lnTo>
                  <a:pt x="19077" y="38665"/>
                </a:lnTo>
                <a:lnTo>
                  <a:pt x="19099" y="38699"/>
                </a:lnTo>
                <a:lnTo>
                  <a:pt x="19134" y="38722"/>
                </a:lnTo>
                <a:lnTo>
                  <a:pt x="19179" y="38733"/>
                </a:lnTo>
                <a:lnTo>
                  <a:pt x="19213" y="38745"/>
                </a:lnTo>
                <a:lnTo>
                  <a:pt x="19259" y="38733"/>
                </a:lnTo>
                <a:lnTo>
                  <a:pt x="19293" y="38733"/>
                </a:lnTo>
                <a:lnTo>
                  <a:pt x="19350" y="38688"/>
                </a:lnTo>
                <a:lnTo>
                  <a:pt x="19384" y="38631"/>
                </a:lnTo>
                <a:lnTo>
                  <a:pt x="19395" y="38597"/>
                </a:lnTo>
                <a:lnTo>
                  <a:pt x="19395" y="38563"/>
                </a:lnTo>
                <a:lnTo>
                  <a:pt x="19384" y="38494"/>
                </a:lnTo>
                <a:lnTo>
                  <a:pt x="19361" y="38449"/>
                </a:lnTo>
                <a:lnTo>
                  <a:pt x="19304" y="38403"/>
                </a:lnTo>
                <a:lnTo>
                  <a:pt x="19247" y="38381"/>
                </a:lnTo>
                <a:lnTo>
                  <a:pt x="19247" y="36037"/>
                </a:lnTo>
                <a:lnTo>
                  <a:pt x="19293" y="36026"/>
                </a:lnTo>
                <a:lnTo>
                  <a:pt x="19327" y="36003"/>
                </a:lnTo>
                <a:lnTo>
                  <a:pt x="19361" y="35980"/>
                </a:lnTo>
                <a:lnTo>
                  <a:pt x="19395" y="35958"/>
                </a:lnTo>
                <a:lnTo>
                  <a:pt x="19418" y="35923"/>
                </a:lnTo>
                <a:lnTo>
                  <a:pt x="19429" y="35889"/>
                </a:lnTo>
                <a:lnTo>
                  <a:pt x="19441" y="35844"/>
                </a:lnTo>
                <a:lnTo>
                  <a:pt x="19452" y="35810"/>
                </a:lnTo>
                <a:lnTo>
                  <a:pt x="19441" y="35764"/>
                </a:lnTo>
                <a:lnTo>
                  <a:pt x="19429" y="35719"/>
                </a:lnTo>
                <a:lnTo>
                  <a:pt x="21431" y="34570"/>
                </a:lnTo>
                <a:lnTo>
                  <a:pt x="21465" y="34593"/>
                </a:lnTo>
                <a:lnTo>
                  <a:pt x="21500" y="34627"/>
                </a:lnTo>
                <a:lnTo>
                  <a:pt x="21545" y="34638"/>
                </a:lnTo>
                <a:lnTo>
                  <a:pt x="21591" y="34649"/>
                </a:lnTo>
                <a:lnTo>
                  <a:pt x="21636" y="34638"/>
                </a:lnTo>
                <a:lnTo>
                  <a:pt x="21682" y="34615"/>
                </a:lnTo>
                <a:lnTo>
                  <a:pt x="21716" y="34593"/>
                </a:lnTo>
                <a:lnTo>
                  <a:pt x="21750" y="34558"/>
                </a:lnTo>
                <a:lnTo>
                  <a:pt x="23729" y="35696"/>
                </a:lnTo>
                <a:lnTo>
                  <a:pt x="23706" y="35753"/>
                </a:lnTo>
                <a:lnTo>
                  <a:pt x="23706" y="35810"/>
                </a:lnTo>
                <a:lnTo>
                  <a:pt x="23706" y="35855"/>
                </a:lnTo>
                <a:lnTo>
                  <a:pt x="23718" y="35901"/>
                </a:lnTo>
                <a:lnTo>
                  <a:pt x="23752" y="35946"/>
                </a:lnTo>
                <a:lnTo>
                  <a:pt x="23775" y="35992"/>
                </a:lnTo>
                <a:lnTo>
                  <a:pt x="23820" y="36014"/>
                </a:lnTo>
                <a:lnTo>
                  <a:pt x="23866" y="36037"/>
                </a:lnTo>
                <a:lnTo>
                  <a:pt x="23911" y="36060"/>
                </a:lnTo>
                <a:lnTo>
                  <a:pt x="24014" y="36060"/>
                </a:lnTo>
                <a:lnTo>
                  <a:pt x="24059" y="36037"/>
                </a:lnTo>
                <a:lnTo>
                  <a:pt x="24105" y="36014"/>
                </a:lnTo>
                <a:lnTo>
                  <a:pt x="24139" y="35992"/>
                </a:lnTo>
                <a:lnTo>
                  <a:pt x="24173" y="35946"/>
                </a:lnTo>
                <a:lnTo>
                  <a:pt x="24196" y="35901"/>
                </a:lnTo>
                <a:lnTo>
                  <a:pt x="24218" y="35855"/>
                </a:lnTo>
                <a:lnTo>
                  <a:pt x="24218" y="35810"/>
                </a:lnTo>
                <a:lnTo>
                  <a:pt x="24218" y="35753"/>
                </a:lnTo>
                <a:lnTo>
                  <a:pt x="24196" y="35707"/>
                </a:lnTo>
                <a:lnTo>
                  <a:pt x="26175" y="34558"/>
                </a:lnTo>
                <a:lnTo>
                  <a:pt x="26209" y="34604"/>
                </a:lnTo>
                <a:lnTo>
                  <a:pt x="26243" y="34627"/>
                </a:lnTo>
                <a:lnTo>
                  <a:pt x="26289" y="34638"/>
                </a:lnTo>
                <a:lnTo>
                  <a:pt x="26334" y="34649"/>
                </a:lnTo>
                <a:lnTo>
                  <a:pt x="26391" y="34638"/>
                </a:lnTo>
                <a:lnTo>
                  <a:pt x="26437" y="34627"/>
                </a:lnTo>
                <a:lnTo>
                  <a:pt x="26471" y="34593"/>
                </a:lnTo>
                <a:lnTo>
                  <a:pt x="26505" y="34558"/>
                </a:lnTo>
                <a:lnTo>
                  <a:pt x="28495" y="35707"/>
                </a:lnTo>
                <a:lnTo>
                  <a:pt x="28473" y="35753"/>
                </a:lnTo>
                <a:lnTo>
                  <a:pt x="28473" y="35810"/>
                </a:lnTo>
                <a:lnTo>
                  <a:pt x="28473" y="35855"/>
                </a:lnTo>
                <a:lnTo>
                  <a:pt x="28484" y="35889"/>
                </a:lnTo>
                <a:lnTo>
                  <a:pt x="28507" y="35935"/>
                </a:lnTo>
                <a:lnTo>
                  <a:pt x="28530" y="35969"/>
                </a:lnTo>
                <a:lnTo>
                  <a:pt x="28564" y="35992"/>
                </a:lnTo>
                <a:lnTo>
                  <a:pt x="28598" y="36014"/>
                </a:lnTo>
                <a:lnTo>
                  <a:pt x="28643" y="36037"/>
                </a:lnTo>
                <a:lnTo>
                  <a:pt x="28689" y="36037"/>
                </a:lnTo>
                <a:lnTo>
                  <a:pt x="28689" y="38392"/>
                </a:lnTo>
                <a:lnTo>
                  <a:pt x="28632" y="38403"/>
                </a:lnTo>
                <a:lnTo>
                  <a:pt x="28575" y="38449"/>
                </a:lnTo>
                <a:lnTo>
                  <a:pt x="28552" y="38494"/>
                </a:lnTo>
                <a:lnTo>
                  <a:pt x="28530" y="38563"/>
                </a:lnTo>
                <a:lnTo>
                  <a:pt x="28541" y="38619"/>
                </a:lnTo>
                <a:lnTo>
                  <a:pt x="26562" y="39757"/>
                </a:lnTo>
                <a:lnTo>
                  <a:pt x="26516" y="39711"/>
                </a:lnTo>
                <a:lnTo>
                  <a:pt x="26471" y="39677"/>
                </a:lnTo>
                <a:lnTo>
                  <a:pt x="26402" y="39655"/>
                </a:lnTo>
                <a:lnTo>
                  <a:pt x="26334" y="39643"/>
                </a:lnTo>
                <a:lnTo>
                  <a:pt x="26277" y="39655"/>
                </a:lnTo>
                <a:lnTo>
                  <a:pt x="26209" y="39677"/>
                </a:lnTo>
                <a:lnTo>
                  <a:pt x="26164" y="39711"/>
                </a:lnTo>
                <a:lnTo>
                  <a:pt x="26118" y="39757"/>
                </a:lnTo>
                <a:lnTo>
                  <a:pt x="24184" y="38642"/>
                </a:lnTo>
                <a:lnTo>
                  <a:pt x="24196" y="38608"/>
                </a:lnTo>
                <a:lnTo>
                  <a:pt x="24196" y="38563"/>
                </a:lnTo>
                <a:lnTo>
                  <a:pt x="24196" y="38517"/>
                </a:lnTo>
                <a:lnTo>
                  <a:pt x="24173" y="38472"/>
                </a:lnTo>
                <a:lnTo>
                  <a:pt x="24161" y="38426"/>
                </a:lnTo>
                <a:lnTo>
                  <a:pt x="24127" y="38392"/>
                </a:lnTo>
                <a:lnTo>
                  <a:pt x="24093" y="38369"/>
                </a:lnTo>
                <a:lnTo>
                  <a:pt x="24048" y="38346"/>
                </a:lnTo>
                <a:lnTo>
                  <a:pt x="24014" y="38335"/>
                </a:lnTo>
                <a:lnTo>
                  <a:pt x="23957" y="38324"/>
                </a:lnTo>
                <a:lnTo>
                  <a:pt x="23911" y="38335"/>
                </a:lnTo>
                <a:lnTo>
                  <a:pt x="23866" y="38346"/>
                </a:lnTo>
                <a:lnTo>
                  <a:pt x="23832" y="38369"/>
                </a:lnTo>
                <a:lnTo>
                  <a:pt x="23797" y="38392"/>
                </a:lnTo>
                <a:lnTo>
                  <a:pt x="23763" y="38426"/>
                </a:lnTo>
                <a:lnTo>
                  <a:pt x="23741" y="38472"/>
                </a:lnTo>
                <a:lnTo>
                  <a:pt x="23729" y="38517"/>
                </a:lnTo>
                <a:lnTo>
                  <a:pt x="23729" y="38563"/>
                </a:lnTo>
                <a:lnTo>
                  <a:pt x="23729" y="38608"/>
                </a:lnTo>
                <a:lnTo>
                  <a:pt x="23741" y="38654"/>
                </a:lnTo>
                <a:lnTo>
                  <a:pt x="21761" y="39802"/>
                </a:lnTo>
                <a:lnTo>
                  <a:pt x="21727" y="39757"/>
                </a:lnTo>
                <a:lnTo>
                  <a:pt x="21693" y="39734"/>
                </a:lnTo>
                <a:lnTo>
                  <a:pt x="21636" y="39711"/>
                </a:lnTo>
                <a:lnTo>
                  <a:pt x="21591" y="39700"/>
                </a:lnTo>
                <a:lnTo>
                  <a:pt x="21545" y="39711"/>
                </a:lnTo>
                <a:lnTo>
                  <a:pt x="21511" y="39723"/>
                </a:lnTo>
                <a:lnTo>
                  <a:pt x="21477" y="39734"/>
                </a:lnTo>
                <a:lnTo>
                  <a:pt x="21443" y="39768"/>
                </a:lnTo>
                <a:lnTo>
                  <a:pt x="21420" y="39791"/>
                </a:lnTo>
                <a:lnTo>
                  <a:pt x="21397" y="39825"/>
                </a:lnTo>
                <a:lnTo>
                  <a:pt x="21386" y="39871"/>
                </a:lnTo>
                <a:lnTo>
                  <a:pt x="21386" y="39905"/>
                </a:lnTo>
                <a:lnTo>
                  <a:pt x="21386" y="39950"/>
                </a:lnTo>
                <a:lnTo>
                  <a:pt x="21397" y="39984"/>
                </a:lnTo>
                <a:lnTo>
                  <a:pt x="21420" y="40019"/>
                </a:lnTo>
                <a:lnTo>
                  <a:pt x="21443" y="40053"/>
                </a:lnTo>
                <a:lnTo>
                  <a:pt x="21465" y="40075"/>
                </a:lnTo>
                <a:lnTo>
                  <a:pt x="21500" y="40098"/>
                </a:lnTo>
                <a:lnTo>
                  <a:pt x="21534" y="40110"/>
                </a:lnTo>
                <a:lnTo>
                  <a:pt x="21579" y="40110"/>
                </a:lnTo>
                <a:lnTo>
                  <a:pt x="21579" y="42396"/>
                </a:lnTo>
                <a:lnTo>
                  <a:pt x="21522" y="42407"/>
                </a:lnTo>
                <a:lnTo>
                  <a:pt x="21477" y="42430"/>
                </a:lnTo>
                <a:lnTo>
                  <a:pt x="21431" y="42453"/>
                </a:lnTo>
                <a:lnTo>
                  <a:pt x="21397" y="42487"/>
                </a:lnTo>
                <a:lnTo>
                  <a:pt x="21363" y="42521"/>
                </a:lnTo>
                <a:lnTo>
                  <a:pt x="21340" y="42567"/>
                </a:lnTo>
                <a:lnTo>
                  <a:pt x="21329" y="42612"/>
                </a:lnTo>
                <a:lnTo>
                  <a:pt x="21318" y="42669"/>
                </a:lnTo>
                <a:lnTo>
                  <a:pt x="21329" y="42726"/>
                </a:lnTo>
                <a:lnTo>
                  <a:pt x="21352" y="42771"/>
                </a:lnTo>
                <a:lnTo>
                  <a:pt x="19372" y="43909"/>
                </a:lnTo>
                <a:lnTo>
                  <a:pt x="19338" y="43875"/>
                </a:lnTo>
                <a:lnTo>
                  <a:pt x="19304" y="43852"/>
                </a:lnTo>
                <a:lnTo>
                  <a:pt x="19270" y="43841"/>
                </a:lnTo>
                <a:lnTo>
                  <a:pt x="19213" y="43829"/>
                </a:lnTo>
                <a:lnTo>
                  <a:pt x="19179" y="43841"/>
                </a:lnTo>
                <a:lnTo>
                  <a:pt x="19134" y="43852"/>
                </a:lnTo>
                <a:lnTo>
                  <a:pt x="19099" y="43875"/>
                </a:lnTo>
                <a:lnTo>
                  <a:pt x="19065" y="43909"/>
                </a:lnTo>
                <a:lnTo>
                  <a:pt x="17052" y="42737"/>
                </a:lnTo>
                <a:lnTo>
                  <a:pt x="17063" y="42703"/>
                </a:lnTo>
                <a:lnTo>
                  <a:pt x="17063" y="42669"/>
                </a:lnTo>
                <a:lnTo>
                  <a:pt x="17063" y="42624"/>
                </a:lnTo>
                <a:lnTo>
                  <a:pt x="17052" y="42578"/>
                </a:lnTo>
                <a:lnTo>
                  <a:pt x="17029" y="42544"/>
                </a:lnTo>
                <a:lnTo>
                  <a:pt x="17006" y="42510"/>
                </a:lnTo>
                <a:lnTo>
                  <a:pt x="16972" y="42487"/>
                </a:lnTo>
                <a:lnTo>
                  <a:pt x="16938" y="42464"/>
                </a:lnTo>
                <a:lnTo>
                  <a:pt x="16893" y="42453"/>
                </a:lnTo>
                <a:lnTo>
                  <a:pt x="16802" y="42453"/>
                </a:lnTo>
                <a:lnTo>
                  <a:pt x="16767" y="42464"/>
                </a:lnTo>
                <a:lnTo>
                  <a:pt x="16722" y="42487"/>
                </a:lnTo>
                <a:lnTo>
                  <a:pt x="16699" y="42510"/>
                </a:lnTo>
                <a:lnTo>
                  <a:pt x="16665" y="42544"/>
                </a:lnTo>
                <a:lnTo>
                  <a:pt x="16654" y="42578"/>
                </a:lnTo>
                <a:lnTo>
                  <a:pt x="16631" y="42624"/>
                </a:lnTo>
                <a:lnTo>
                  <a:pt x="16631" y="42669"/>
                </a:lnTo>
                <a:lnTo>
                  <a:pt x="16631" y="42715"/>
                </a:lnTo>
                <a:lnTo>
                  <a:pt x="16654" y="42749"/>
                </a:lnTo>
                <a:lnTo>
                  <a:pt x="14674" y="43886"/>
                </a:lnTo>
                <a:lnTo>
                  <a:pt x="14640" y="43841"/>
                </a:lnTo>
                <a:lnTo>
                  <a:pt x="14595" y="43807"/>
                </a:lnTo>
                <a:lnTo>
                  <a:pt x="14538" y="43784"/>
                </a:lnTo>
                <a:lnTo>
                  <a:pt x="14435" y="43784"/>
                </a:lnTo>
                <a:lnTo>
                  <a:pt x="14390" y="43795"/>
                </a:lnTo>
                <a:lnTo>
                  <a:pt x="14344" y="43818"/>
                </a:lnTo>
                <a:lnTo>
                  <a:pt x="14310" y="43852"/>
                </a:lnTo>
                <a:lnTo>
                  <a:pt x="14288" y="43886"/>
                </a:lnTo>
                <a:lnTo>
                  <a:pt x="14265" y="43920"/>
                </a:lnTo>
                <a:lnTo>
                  <a:pt x="14253" y="43966"/>
                </a:lnTo>
                <a:lnTo>
                  <a:pt x="14242" y="44011"/>
                </a:lnTo>
                <a:lnTo>
                  <a:pt x="14253" y="44057"/>
                </a:lnTo>
                <a:lnTo>
                  <a:pt x="14265" y="44102"/>
                </a:lnTo>
                <a:lnTo>
                  <a:pt x="14288" y="44136"/>
                </a:lnTo>
                <a:lnTo>
                  <a:pt x="14310" y="44171"/>
                </a:lnTo>
                <a:lnTo>
                  <a:pt x="14344" y="44205"/>
                </a:lnTo>
                <a:lnTo>
                  <a:pt x="14379" y="44227"/>
                </a:lnTo>
                <a:lnTo>
                  <a:pt x="14424" y="44239"/>
                </a:lnTo>
                <a:lnTo>
                  <a:pt x="14470" y="44250"/>
                </a:lnTo>
                <a:lnTo>
                  <a:pt x="14470" y="46525"/>
                </a:lnTo>
                <a:lnTo>
                  <a:pt x="14413" y="46537"/>
                </a:lnTo>
                <a:lnTo>
                  <a:pt x="14379" y="46548"/>
                </a:lnTo>
                <a:lnTo>
                  <a:pt x="14333" y="46571"/>
                </a:lnTo>
                <a:lnTo>
                  <a:pt x="14299" y="46605"/>
                </a:lnTo>
                <a:lnTo>
                  <a:pt x="14276" y="46639"/>
                </a:lnTo>
                <a:lnTo>
                  <a:pt x="14253" y="46673"/>
                </a:lnTo>
                <a:lnTo>
                  <a:pt x="14231" y="46719"/>
                </a:lnTo>
                <a:lnTo>
                  <a:pt x="14231" y="46776"/>
                </a:lnTo>
                <a:lnTo>
                  <a:pt x="14242" y="46821"/>
                </a:lnTo>
                <a:lnTo>
                  <a:pt x="14253" y="46867"/>
                </a:lnTo>
                <a:lnTo>
                  <a:pt x="14276" y="46912"/>
                </a:lnTo>
                <a:lnTo>
                  <a:pt x="14299" y="46946"/>
                </a:lnTo>
                <a:lnTo>
                  <a:pt x="14344" y="46980"/>
                </a:lnTo>
                <a:lnTo>
                  <a:pt x="14379" y="47003"/>
                </a:lnTo>
                <a:lnTo>
                  <a:pt x="14424" y="47014"/>
                </a:lnTo>
                <a:lnTo>
                  <a:pt x="14538" y="47014"/>
                </a:lnTo>
                <a:lnTo>
                  <a:pt x="14595" y="46992"/>
                </a:lnTo>
                <a:lnTo>
                  <a:pt x="14652" y="46946"/>
                </a:lnTo>
                <a:lnTo>
                  <a:pt x="14686" y="46901"/>
                </a:lnTo>
                <a:lnTo>
                  <a:pt x="16608" y="48015"/>
                </a:lnTo>
                <a:lnTo>
                  <a:pt x="16585" y="48061"/>
                </a:lnTo>
                <a:lnTo>
                  <a:pt x="16585" y="48118"/>
                </a:lnTo>
                <a:lnTo>
                  <a:pt x="16585" y="48175"/>
                </a:lnTo>
                <a:lnTo>
                  <a:pt x="16608" y="48220"/>
                </a:lnTo>
                <a:lnTo>
                  <a:pt x="16631" y="48266"/>
                </a:lnTo>
                <a:lnTo>
                  <a:pt x="16654" y="48300"/>
                </a:lnTo>
                <a:lnTo>
                  <a:pt x="16699" y="48334"/>
                </a:lnTo>
                <a:lnTo>
                  <a:pt x="16733" y="48357"/>
                </a:lnTo>
                <a:lnTo>
                  <a:pt x="16779" y="48379"/>
                </a:lnTo>
                <a:lnTo>
                  <a:pt x="16836" y="48379"/>
                </a:lnTo>
                <a:lnTo>
                  <a:pt x="16836" y="49142"/>
                </a:lnTo>
                <a:lnTo>
                  <a:pt x="16881" y="49142"/>
                </a:lnTo>
                <a:lnTo>
                  <a:pt x="16881" y="48379"/>
                </a:lnTo>
                <a:lnTo>
                  <a:pt x="16927" y="48368"/>
                </a:lnTo>
                <a:lnTo>
                  <a:pt x="16972" y="48357"/>
                </a:lnTo>
                <a:lnTo>
                  <a:pt x="17006" y="48323"/>
                </a:lnTo>
                <a:lnTo>
                  <a:pt x="17040" y="48300"/>
                </a:lnTo>
                <a:lnTo>
                  <a:pt x="17075" y="48254"/>
                </a:lnTo>
                <a:lnTo>
                  <a:pt x="17097" y="48209"/>
                </a:lnTo>
                <a:lnTo>
                  <a:pt x="17109" y="48163"/>
                </a:lnTo>
                <a:lnTo>
                  <a:pt x="17109" y="48118"/>
                </a:lnTo>
                <a:lnTo>
                  <a:pt x="17109" y="48072"/>
                </a:lnTo>
                <a:lnTo>
                  <a:pt x="17097" y="48015"/>
                </a:lnTo>
                <a:lnTo>
                  <a:pt x="19054" y="46889"/>
                </a:lnTo>
                <a:lnTo>
                  <a:pt x="19088" y="46923"/>
                </a:lnTo>
                <a:lnTo>
                  <a:pt x="19122" y="46946"/>
                </a:lnTo>
                <a:lnTo>
                  <a:pt x="19168" y="46969"/>
                </a:lnTo>
                <a:lnTo>
                  <a:pt x="19213" y="46980"/>
                </a:lnTo>
                <a:lnTo>
                  <a:pt x="19270" y="46969"/>
                </a:lnTo>
                <a:lnTo>
                  <a:pt x="19316" y="46946"/>
                </a:lnTo>
                <a:lnTo>
                  <a:pt x="19361" y="46923"/>
                </a:lnTo>
                <a:lnTo>
                  <a:pt x="19395" y="46878"/>
                </a:lnTo>
                <a:lnTo>
                  <a:pt x="21397" y="48038"/>
                </a:lnTo>
                <a:lnTo>
                  <a:pt x="21386" y="48084"/>
                </a:lnTo>
                <a:lnTo>
                  <a:pt x="21386" y="48118"/>
                </a:lnTo>
                <a:lnTo>
                  <a:pt x="21386" y="48163"/>
                </a:lnTo>
                <a:lnTo>
                  <a:pt x="21397" y="48197"/>
                </a:lnTo>
                <a:lnTo>
                  <a:pt x="21420" y="48232"/>
                </a:lnTo>
                <a:lnTo>
                  <a:pt x="21443" y="48254"/>
                </a:lnTo>
                <a:lnTo>
                  <a:pt x="21465" y="48277"/>
                </a:lnTo>
                <a:lnTo>
                  <a:pt x="21500" y="48300"/>
                </a:lnTo>
                <a:lnTo>
                  <a:pt x="21534" y="48311"/>
                </a:lnTo>
                <a:lnTo>
                  <a:pt x="21579" y="48323"/>
                </a:lnTo>
                <a:lnTo>
                  <a:pt x="21579" y="49142"/>
                </a:lnTo>
                <a:lnTo>
                  <a:pt x="21625" y="49142"/>
                </a:lnTo>
                <a:lnTo>
                  <a:pt x="21625" y="48311"/>
                </a:lnTo>
                <a:lnTo>
                  <a:pt x="21693" y="48288"/>
                </a:lnTo>
                <a:lnTo>
                  <a:pt x="21738" y="48254"/>
                </a:lnTo>
                <a:lnTo>
                  <a:pt x="21773" y="48186"/>
                </a:lnTo>
                <a:lnTo>
                  <a:pt x="21795" y="48118"/>
                </a:lnTo>
                <a:lnTo>
                  <a:pt x="21773" y="48050"/>
                </a:lnTo>
                <a:lnTo>
                  <a:pt x="23752" y="46912"/>
                </a:lnTo>
                <a:lnTo>
                  <a:pt x="23786" y="46958"/>
                </a:lnTo>
                <a:lnTo>
                  <a:pt x="23843" y="46992"/>
                </a:lnTo>
                <a:lnTo>
                  <a:pt x="23900" y="47014"/>
                </a:lnTo>
                <a:lnTo>
                  <a:pt x="23957" y="47026"/>
                </a:lnTo>
                <a:lnTo>
                  <a:pt x="24025" y="47014"/>
                </a:lnTo>
                <a:lnTo>
                  <a:pt x="24082" y="46992"/>
                </a:lnTo>
                <a:lnTo>
                  <a:pt x="24139" y="46958"/>
                </a:lnTo>
                <a:lnTo>
                  <a:pt x="24173" y="46912"/>
                </a:lnTo>
                <a:lnTo>
                  <a:pt x="26118" y="48027"/>
                </a:lnTo>
                <a:lnTo>
                  <a:pt x="26095" y="48072"/>
                </a:lnTo>
                <a:lnTo>
                  <a:pt x="26095" y="48118"/>
                </a:lnTo>
                <a:lnTo>
                  <a:pt x="26095" y="48163"/>
                </a:lnTo>
                <a:lnTo>
                  <a:pt x="26118" y="48209"/>
                </a:lnTo>
                <a:lnTo>
                  <a:pt x="26141" y="48254"/>
                </a:lnTo>
                <a:lnTo>
                  <a:pt x="26164" y="48288"/>
                </a:lnTo>
                <a:lnTo>
                  <a:pt x="26198" y="48323"/>
                </a:lnTo>
                <a:lnTo>
                  <a:pt x="26243" y="48345"/>
                </a:lnTo>
                <a:lnTo>
                  <a:pt x="26289" y="48357"/>
                </a:lnTo>
                <a:lnTo>
                  <a:pt x="26334" y="48368"/>
                </a:lnTo>
                <a:lnTo>
                  <a:pt x="26391" y="48357"/>
                </a:lnTo>
                <a:lnTo>
                  <a:pt x="26437" y="48345"/>
                </a:lnTo>
                <a:lnTo>
                  <a:pt x="26471" y="48323"/>
                </a:lnTo>
                <a:lnTo>
                  <a:pt x="26516" y="48288"/>
                </a:lnTo>
                <a:lnTo>
                  <a:pt x="26539" y="48254"/>
                </a:lnTo>
                <a:lnTo>
                  <a:pt x="26562" y="48209"/>
                </a:lnTo>
                <a:lnTo>
                  <a:pt x="26584" y="48163"/>
                </a:lnTo>
                <a:lnTo>
                  <a:pt x="26584" y="48118"/>
                </a:lnTo>
                <a:lnTo>
                  <a:pt x="26584" y="48072"/>
                </a:lnTo>
                <a:lnTo>
                  <a:pt x="26562" y="48027"/>
                </a:lnTo>
                <a:lnTo>
                  <a:pt x="28507" y="46901"/>
                </a:lnTo>
                <a:lnTo>
                  <a:pt x="28541" y="46946"/>
                </a:lnTo>
                <a:lnTo>
                  <a:pt x="28598" y="46980"/>
                </a:lnTo>
                <a:lnTo>
                  <a:pt x="28643" y="47003"/>
                </a:lnTo>
                <a:lnTo>
                  <a:pt x="28712" y="47014"/>
                </a:lnTo>
                <a:lnTo>
                  <a:pt x="28757" y="47003"/>
                </a:lnTo>
                <a:lnTo>
                  <a:pt x="28803" y="46992"/>
                </a:lnTo>
                <a:lnTo>
                  <a:pt x="28848" y="46969"/>
                </a:lnTo>
                <a:lnTo>
                  <a:pt x="28882" y="46946"/>
                </a:lnTo>
                <a:lnTo>
                  <a:pt x="28905" y="46912"/>
                </a:lnTo>
                <a:lnTo>
                  <a:pt x="28928" y="46867"/>
                </a:lnTo>
                <a:lnTo>
                  <a:pt x="28950" y="46821"/>
                </a:lnTo>
                <a:lnTo>
                  <a:pt x="28950" y="46776"/>
                </a:lnTo>
                <a:lnTo>
                  <a:pt x="28950" y="46730"/>
                </a:lnTo>
                <a:lnTo>
                  <a:pt x="28939" y="46685"/>
                </a:lnTo>
                <a:lnTo>
                  <a:pt x="28916" y="46639"/>
                </a:lnTo>
                <a:lnTo>
                  <a:pt x="28894" y="46605"/>
                </a:lnTo>
                <a:lnTo>
                  <a:pt x="28859" y="46582"/>
                </a:lnTo>
                <a:lnTo>
                  <a:pt x="28814" y="46559"/>
                </a:lnTo>
                <a:lnTo>
                  <a:pt x="28780" y="46537"/>
                </a:lnTo>
                <a:lnTo>
                  <a:pt x="28734" y="46537"/>
                </a:lnTo>
                <a:lnTo>
                  <a:pt x="28734" y="44216"/>
                </a:lnTo>
                <a:lnTo>
                  <a:pt x="28768" y="44216"/>
                </a:lnTo>
                <a:lnTo>
                  <a:pt x="28803" y="44193"/>
                </a:lnTo>
                <a:lnTo>
                  <a:pt x="28859" y="44148"/>
                </a:lnTo>
                <a:lnTo>
                  <a:pt x="28905" y="44091"/>
                </a:lnTo>
                <a:lnTo>
                  <a:pt x="28916" y="44057"/>
                </a:lnTo>
                <a:lnTo>
                  <a:pt x="28916" y="44011"/>
                </a:lnTo>
                <a:lnTo>
                  <a:pt x="28916" y="43977"/>
                </a:lnTo>
                <a:lnTo>
                  <a:pt x="28905" y="43943"/>
                </a:lnTo>
                <a:lnTo>
                  <a:pt x="30873" y="42806"/>
                </a:lnTo>
                <a:lnTo>
                  <a:pt x="30907" y="42851"/>
                </a:lnTo>
                <a:lnTo>
                  <a:pt x="30964" y="42885"/>
                </a:lnTo>
                <a:lnTo>
                  <a:pt x="31021" y="42908"/>
                </a:lnTo>
                <a:lnTo>
                  <a:pt x="31078" y="42919"/>
                </a:lnTo>
                <a:lnTo>
                  <a:pt x="31135" y="42908"/>
                </a:lnTo>
                <a:lnTo>
                  <a:pt x="31180" y="42897"/>
                </a:lnTo>
                <a:lnTo>
                  <a:pt x="31226" y="42874"/>
                </a:lnTo>
                <a:lnTo>
                  <a:pt x="31260" y="42840"/>
                </a:lnTo>
                <a:lnTo>
                  <a:pt x="31282" y="42806"/>
                </a:lnTo>
                <a:lnTo>
                  <a:pt x="31317" y="42760"/>
                </a:lnTo>
                <a:lnTo>
                  <a:pt x="31328" y="42715"/>
                </a:lnTo>
                <a:lnTo>
                  <a:pt x="31328" y="42669"/>
                </a:lnTo>
                <a:lnTo>
                  <a:pt x="31328" y="42624"/>
                </a:lnTo>
                <a:lnTo>
                  <a:pt x="31317" y="42578"/>
                </a:lnTo>
                <a:lnTo>
                  <a:pt x="31294" y="42533"/>
                </a:lnTo>
                <a:lnTo>
                  <a:pt x="31260" y="42498"/>
                </a:lnTo>
                <a:lnTo>
                  <a:pt x="31237" y="42464"/>
                </a:lnTo>
                <a:lnTo>
                  <a:pt x="31191" y="42442"/>
                </a:lnTo>
                <a:lnTo>
                  <a:pt x="31146" y="42430"/>
                </a:lnTo>
                <a:lnTo>
                  <a:pt x="31100" y="42419"/>
                </a:lnTo>
                <a:lnTo>
                  <a:pt x="31100" y="40121"/>
                </a:lnTo>
                <a:lnTo>
                  <a:pt x="31146" y="40121"/>
                </a:lnTo>
                <a:lnTo>
                  <a:pt x="31180" y="40098"/>
                </a:lnTo>
                <a:lnTo>
                  <a:pt x="31214" y="40075"/>
                </a:lnTo>
                <a:lnTo>
                  <a:pt x="31237" y="40053"/>
                </a:lnTo>
                <a:lnTo>
                  <a:pt x="31271" y="40019"/>
                </a:lnTo>
                <a:lnTo>
                  <a:pt x="31282" y="39984"/>
                </a:lnTo>
                <a:lnTo>
                  <a:pt x="31294" y="39950"/>
                </a:lnTo>
                <a:lnTo>
                  <a:pt x="31294" y="39905"/>
                </a:lnTo>
                <a:lnTo>
                  <a:pt x="31294" y="39871"/>
                </a:lnTo>
                <a:lnTo>
                  <a:pt x="31282" y="39825"/>
                </a:lnTo>
                <a:lnTo>
                  <a:pt x="33296" y="38665"/>
                </a:lnTo>
                <a:lnTo>
                  <a:pt x="33319" y="38699"/>
                </a:lnTo>
                <a:lnTo>
                  <a:pt x="33364" y="38733"/>
                </a:lnTo>
                <a:lnTo>
                  <a:pt x="33398" y="38745"/>
                </a:lnTo>
                <a:lnTo>
                  <a:pt x="33455" y="38756"/>
                </a:lnTo>
                <a:lnTo>
                  <a:pt x="33501" y="38745"/>
                </a:lnTo>
                <a:lnTo>
                  <a:pt x="33546" y="38733"/>
                </a:lnTo>
                <a:lnTo>
                  <a:pt x="33580" y="38699"/>
                </a:lnTo>
                <a:lnTo>
                  <a:pt x="33603" y="38665"/>
                </a:lnTo>
                <a:lnTo>
                  <a:pt x="35616" y="39825"/>
                </a:lnTo>
                <a:lnTo>
                  <a:pt x="35594" y="39859"/>
                </a:lnTo>
                <a:lnTo>
                  <a:pt x="35594" y="39905"/>
                </a:lnTo>
                <a:lnTo>
                  <a:pt x="35594" y="39950"/>
                </a:lnTo>
                <a:lnTo>
                  <a:pt x="35616" y="39996"/>
                </a:lnTo>
                <a:lnTo>
                  <a:pt x="35628" y="40030"/>
                </a:lnTo>
                <a:lnTo>
                  <a:pt x="35662" y="40064"/>
                </a:lnTo>
                <a:lnTo>
                  <a:pt x="35696" y="40098"/>
                </a:lnTo>
                <a:lnTo>
                  <a:pt x="35730" y="40121"/>
                </a:lnTo>
                <a:lnTo>
                  <a:pt x="35776" y="40132"/>
                </a:lnTo>
                <a:lnTo>
                  <a:pt x="35867" y="40132"/>
                </a:lnTo>
                <a:lnTo>
                  <a:pt x="35912" y="40121"/>
                </a:lnTo>
                <a:lnTo>
                  <a:pt x="35946" y="40098"/>
                </a:lnTo>
                <a:lnTo>
                  <a:pt x="35980" y="40064"/>
                </a:lnTo>
                <a:lnTo>
                  <a:pt x="36003" y="40030"/>
                </a:lnTo>
                <a:lnTo>
                  <a:pt x="36026" y="39996"/>
                </a:lnTo>
                <a:lnTo>
                  <a:pt x="36037" y="39950"/>
                </a:lnTo>
                <a:lnTo>
                  <a:pt x="36049" y="39905"/>
                </a:lnTo>
                <a:lnTo>
                  <a:pt x="36037" y="39871"/>
                </a:lnTo>
                <a:lnTo>
                  <a:pt x="36026" y="39825"/>
                </a:lnTo>
                <a:lnTo>
                  <a:pt x="37960" y="38710"/>
                </a:lnTo>
                <a:lnTo>
                  <a:pt x="38005" y="38756"/>
                </a:lnTo>
                <a:lnTo>
                  <a:pt x="38062" y="38790"/>
                </a:lnTo>
                <a:lnTo>
                  <a:pt x="38119" y="38824"/>
                </a:lnTo>
                <a:lnTo>
                  <a:pt x="38244" y="38824"/>
                </a:lnTo>
                <a:lnTo>
                  <a:pt x="38290" y="38813"/>
                </a:lnTo>
                <a:lnTo>
                  <a:pt x="38335" y="38779"/>
                </a:lnTo>
                <a:lnTo>
                  <a:pt x="38381" y="38756"/>
                </a:lnTo>
                <a:lnTo>
                  <a:pt x="38415" y="38710"/>
                </a:lnTo>
                <a:lnTo>
                  <a:pt x="38438" y="38665"/>
                </a:lnTo>
                <a:lnTo>
                  <a:pt x="38449" y="38619"/>
                </a:lnTo>
                <a:lnTo>
                  <a:pt x="38460" y="38563"/>
                </a:lnTo>
                <a:lnTo>
                  <a:pt x="38449" y="38506"/>
                </a:lnTo>
                <a:lnTo>
                  <a:pt x="38438" y="38460"/>
                </a:lnTo>
                <a:lnTo>
                  <a:pt x="38415" y="38415"/>
                </a:lnTo>
                <a:lnTo>
                  <a:pt x="38392" y="38381"/>
                </a:lnTo>
                <a:lnTo>
                  <a:pt x="38347" y="38346"/>
                </a:lnTo>
                <a:lnTo>
                  <a:pt x="38312" y="38324"/>
                </a:lnTo>
                <a:lnTo>
                  <a:pt x="38267" y="38301"/>
                </a:lnTo>
                <a:lnTo>
                  <a:pt x="38210" y="38301"/>
                </a:lnTo>
                <a:lnTo>
                  <a:pt x="38210" y="36003"/>
                </a:lnTo>
                <a:lnTo>
                  <a:pt x="38278" y="35980"/>
                </a:lnTo>
                <a:lnTo>
                  <a:pt x="38335" y="35935"/>
                </a:lnTo>
                <a:lnTo>
                  <a:pt x="38381" y="35878"/>
                </a:lnTo>
                <a:lnTo>
                  <a:pt x="38392" y="35844"/>
                </a:lnTo>
                <a:lnTo>
                  <a:pt x="38392" y="35810"/>
                </a:lnTo>
                <a:lnTo>
                  <a:pt x="38381" y="35764"/>
                </a:lnTo>
                <a:lnTo>
                  <a:pt x="38381" y="35730"/>
                </a:lnTo>
                <a:lnTo>
                  <a:pt x="40383" y="34570"/>
                </a:lnTo>
                <a:lnTo>
                  <a:pt x="40417" y="34615"/>
                </a:lnTo>
                <a:lnTo>
                  <a:pt x="40462" y="34638"/>
                </a:lnTo>
                <a:lnTo>
                  <a:pt x="40508" y="34661"/>
                </a:lnTo>
                <a:lnTo>
                  <a:pt x="40599" y="34661"/>
                </a:lnTo>
                <a:lnTo>
                  <a:pt x="40644" y="34649"/>
                </a:lnTo>
                <a:lnTo>
                  <a:pt x="40679" y="34627"/>
                </a:lnTo>
                <a:lnTo>
                  <a:pt x="40713" y="34604"/>
                </a:lnTo>
                <a:lnTo>
                  <a:pt x="40735" y="34570"/>
                </a:lnTo>
                <a:lnTo>
                  <a:pt x="40747" y="34536"/>
                </a:lnTo>
                <a:lnTo>
                  <a:pt x="40770" y="34502"/>
                </a:lnTo>
                <a:lnTo>
                  <a:pt x="40770" y="34456"/>
                </a:lnTo>
                <a:lnTo>
                  <a:pt x="40770" y="34422"/>
                </a:lnTo>
                <a:lnTo>
                  <a:pt x="40758" y="34376"/>
                </a:lnTo>
                <a:lnTo>
                  <a:pt x="40713" y="34320"/>
                </a:lnTo>
                <a:lnTo>
                  <a:pt x="40656" y="34274"/>
                </a:lnTo>
                <a:lnTo>
                  <a:pt x="40622" y="34263"/>
                </a:lnTo>
                <a:lnTo>
                  <a:pt x="40588" y="34251"/>
                </a:lnTo>
                <a:lnTo>
                  <a:pt x="40588" y="31942"/>
                </a:lnTo>
                <a:lnTo>
                  <a:pt x="40633" y="31931"/>
                </a:lnTo>
                <a:lnTo>
                  <a:pt x="40667" y="31908"/>
                </a:lnTo>
                <a:lnTo>
                  <a:pt x="40713" y="31885"/>
                </a:lnTo>
                <a:lnTo>
                  <a:pt x="40735" y="31862"/>
                </a:lnTo>
                <a:lnTo>
                  <a:pt x="40770" y="31828"/>
                </a:lnTo>
                <a:lnTo>
                  <a:pt x="40781" y="31783"/>
                </a:lnTo>
                <a:lnTo>
                  <a:pt x="40792" y="31749"/>
                </a:lnTo>
                <a:lnTo>
                  <a:pt x="40804" y="31703"/>
                </a:lnTo>
                <a:lnTo>
                  <a:pt x="40792" y="31646"/>
                </a:lnTo>
                <a:lnTo>
                  <a:pt x="40781" y="31601"/>
                </a:lnTo>
                <a:lnTo>
                  <a:pt x="42760" y="30463"/>
                </a:lnTo>
                <a:lnTo>
                  <a:pt x="42794" y="30497"/>
                </a:lnTo>
                <a:lnTo>
                  <a:pt x="42828" y="30532"/>
                </a:lnTo>
                <a:lnTo>
                  <a:pt x="42874" y="30543"/>
                </a:lnTo>
                <a:lnTo>
                  <a:pt x="42931" y="30554"/>
                </a:lnTo>
                <a:lnTo>
                  <a:pt x="42976" y="30543"/>
                </a:lnTo>
                <a:lnTo>
                  <a:pt x="43033" y="30532"/>
                </a:lnTo>
                <a:lnTo>
                  <a:pt x="43067" y="30497"/>
                </a:lnTo>
                <a:lnTo>
                  <a:pt x="43101" y="30463"/>
                </a:lnTo>
                <a:lnTo>
                  <a:pt x="45092" y="31612"/>
                </a:lnTo>
                <a:lnTo>
                  <a:pt x="45069" y="31646"/>
                </a:lnTo>
                <a:lnTo>
                  <a:pt x="45069" y="31703"/>
                </a:lnTo>
                <a:lnTo>
                  <a:pt x="45069" y="31749"/>
                </a:lnTo>
                <a:lnTo>
                  <a:pt x="45092" y="31783"/>
                </a:lnTo>
                <a:lnTo>
                  <a:pt x="45104" y="31828"/>
                </a:lnTo>
                <a:lnTo>
                  <a:pt x="45138" y="31862"/>
                </a:lnTo>
                <a:lnTo>
                  <a:pt x="45172" y="31885"/>
                </a:lnTo>
                <a:lnTo>
                  <a:pt x="45206" y="31908"/>
                </a:lnTo>
                <a:lnTo>
                  <a:pt x="45251" y="31919"/>
                </a:lnTo>
                <a:lnTo>
                  <a:pt x="45297" y="31931"/>
                </a:lnTo>
                <a:lnTo>
                  <a:pt x="45342" y="31919"/>
                </a:lnTo>
                <a:lnTo>
                  <a:pt x="45388" y="31908"/>
                </a:lnTo>
                <a:lnTo>
                  <a:pt x="45433" y="31885"/>
                </a:lnTo>
                <a:lnTo>
                  <a:pt x="45468" y="31862"/>
                </a:lnTo>
                <a:lnTo>
                  <a:pt x="45490" y="31828"/>
                </a:lnTo>
                <a:lnTo>
                  <a:pt x="45513" y="31783"/>
                </a:lnTo>
                <a:lnTo>
                  <a:pt x="45524" y="31749"/>
                </a:lnTo>
                <a:lnTo>
                  <a:pt x="45524" y="31703"/>
                </a:lnTo>
                <a:lnTo>
                  <a:pt x="45524" y="31658"/>
                </a:lnTo>
                <a:lnTo>
                  <a:pt x="45513" y="31612"/>
                </a:lnTo>
                <a:lnTo>
                  <a:pt x="47492" y="30463"/>
                </a:lnTo>
                <a:lnTo>
                  <a:pt x="47526" y="30509"/>
                </a:lnTo>
                <a:lnTo>
                  <a:pt x="47572" y="30543"/>
                </a:lnTo>
                <a:lnTo>
                  <a:pt x="47618" y="30554"/>
                </a:lnTo>
                <a:lnTo>
                  <a:pt x="47674" y="30566"/>
                </a:lnTo>
                <a:lnTo>
                  <a:pt x="47709" y="30566"/>
                </a:lnTo>
                <a:lnTo>
                  <a:pt x="47754" y="30543"/>
                </a:lnTo>
                <a:lnTo>
                  <a:pt x="47788" y="30532"/>
                </a:lnTo>
                <a:lnTo>
                  <a:pt x="47822" y="30497"/>
                </a:lnTo>
                <a:lnTo>
                  <a:pt x="47845" y="30475"/>
                </a:lnTo>
                <a:lnTo>
                  <a:pt x="47868" y="30429"/>
                </a:lnTo>
                <a:lnTo>
                  <a:pt x="47879" y="30395"/>
                </a:lnTo>
                <a:lnTo>
                  <a:pt x="47879" y="30350"/>
                </a:lnTo>
                <a:lnTo>
                  <a:pt x="47879" y="30315"/>
                </a:lnTo>
                <a:lnTo>
                  <a:pt x="47868" y="30270"/>
                </a:lnTo>
                <a:lnTo>
                  <a:pt x="47856" y="30236"/>
                </a:lnTo>
                <a:lnTo>
                  <a:pt x="47834" y="30213"/>
                </a:lnTo>
                <a:lnTo>
                  <a:pt x="47765" y="30168"/>
                </a:lnTo>
                <a:lnTo>
                  <a:pt x="47731" y="30145"/>
                </a:lnTo>
                <a:lnTo>
                  <a:pt x="47697" y="30145"/>
                </a:lnTo>
                <a:lnTo>
                  <a:pt x="47697" y="27813"/>
                </a:lnTo>
                <a:lnTo>
                  <a:pt x="47731" y="27801"/>
                </a:lnTo>
                <a:lnTo>
                  <a:pt x="47777" y="27790"/>
                </a:lnTo>
                <a:lnTo>
                  <a:pt x="47800" y="27767"/>
                </a:lnTo>
                <a:lnTo>
                  <a:pt x="47834" y="27733"/>
                </a:lnTo>
                <a:lnTo>
                  <a:pt x="47856" y="27710"/>
                </a:lnTo>
                <a:lnTo>
                  <a:pt x="47879" y="27676"/>
                </a:lnTo>
                <a:lnTo>
                  <a:pt x="47879" y="27631"/>
                </a:lnTo>
                <a:lnTo>
                  <a:pt x="47891" y="27597"/>
                </a:lnTo>
                <a:lnTo>
                  <a:pt x="47879" y="27551"/>
                </a:lnTo>
                <a:lnTo>
                  <a:pt x="47868" y="27506"/>
                </a:lnTo>
                <a:lnTo>
                  <a:pt x="47856" y="27472"/>
                </a:lnTo>
                <a:lnTo>
                  <a:pt x="47822" y="27437"/>
                </a:lnTo>
                <a:lnTo>
                  <a:pt x="47788" y="27415"/>
                </a:lnTo>
                <a:lnTo>
                  <a:pt x="47754" y="27392"/>
                </a:lnTo>
                <a:lnTo>
                  <a:pt x="47709" y="27381"/>
                </a:lnTo>
                <a:lnTo>
                  <a:pt x="47618" y="27381"/>
                </a:lnTo>
                <a:lnTo>
                  <a:pt x="47572" y="27403"/>
                </a:lnTo>
                <a:lnTo>
                  <a:pt x="47526" y="27426"/>
                </a:lnTo>
                <a:lnTo>
                  <a:pt x="47492" y="27472"/>
                </a:lnTo>
                <a:lnTo>
                  <a:pt x="45490" y="26311"/>
                </a:lnTo>
                <a:lnTo>
                  <a:pt x="45502" y="26243"/>
                </a:lnTo>
                <a:lnTo>
                  <a:pt x="45502" y="26209"/>
                </a:lnTo>
                <a:lnTo>
                  <a:pt x="45490" y="26163"/>
                </a:lnTo>
                <a:lnTo>
                  <a:pt x="45468" y="26129"/>
                </a:lnTo>
                <a:lnTo>
                  <a:pt x="45445" y="26106"/>
                </a:lnTo>
                <a:lnTo>
                  <a:pt x="45411" y="26072"/>
                </a:lnTo>
                <a:lnTo>
                  <a:pt x="45377" y="26061"/>
                </a:lnTo>
                <a:lnTo>
                  <a:pt x="45342" y="26050"/>
                </a:lnTo>
                <a:lnTo>
                  <a:pt x="45297" y="26038"/>
                </a:lnTo>
                <a:lnTo>
                  <a:pt x="45263" y="26050"/>
                </a:lnTo>
                <a:lnTo>
                  <a:pt x="45217" y="26061"/>
                </a:lnTo>
                <a:lnTo>
                  <a:pt x="45183" y="26072"/>
                </a:lnTo>
                <a:lnTo>
                  <a:pt x="45160" y="26106"/>
                </a:lnTo>
                <a:lnTo>
                  <a:pt x="45126" y="26129"/>
                </a:lnTo>
                <a:lnTo>
                  <a:pt x="45115" y="26163"/>
                </a:lnTo>
                <a:lnTo>
                  <a:pt x="45104" y="26209"/>
                </a:lnTo>
                <a:lnTo>
                  <a:pt x="45092" y="26243"/>
                </a:lnTo>
                <a:lnTo>
                  <a:pt x="45104" y="26277"/>
                </a:lnTo>
                <a:lnTo>
                  <a:pt x="45115" y="26311"/>
                </a:lnTo>
                <a:lnTo>
                  <a:pt x="43079" y="27494"/>
                </a:lnTo>
                <a:lnTo>
                  <a:pt x="43045" y="27460"/>
                </a:lnTo>
                <a:lnTo>
                  <a:pt x="43010" y="27437"/>
                </a:lnTo>
                <a:lnTo>
                  <a:pt x="42976" y="27415"/>
                </a:lnTo>
                <a:lnTo>
                  <a:pt x="42885" y="27415"/>
                </a:lnTo>
                <a:lnTo>
                  <a:pt x="42851" y="27437"/>
                </a:lnTo>
                <a:lnTo>
                  <a:pt x="42817" y="27460"/>
                </a:lnTo>
                <a:lnTo>
                  <a:pt x="42783" y="27483"/>
                </a:lnTo>
                <a:lnTo>
                  <a:pt x="40781" y="26334"/>
                </a:lnTo>
                <a:lnTo>
                  <a:pt x="40792" y="26288"/>
                </a:lnTo>
                <a:lnTo>
                  <a:pt x="40792" y="26243"/>
                </a:lnTo>
                <a:lnTo>
                  <a:pt x="40792" y="26197"/>
                </a:lnTo>
                <a:lnTo>
                  <a:pt x="40781" y="26152"/>
                </a:lnTo>
                <a:lnTo>
                  <a:pt x="40758" y="26106"/>
                </a:lnTo>
                <a:lnTo>
                  <a:pt x="40724" y="26072"/>
                </a:lnTo>
                <a:lnTo>
                  <a:pt x="40690" y="26050"/>
                </a:lnTo>
                <a:lnTo>
                  <a:pt x="40656" y="26027"/>
                </a:lnTo>
                <a:lnTo>
                  <a:pt x="40610" y="26015"/>
                </a:lnTo>
                <a:lnTo>
                  <a:pt x="40565" y="26004"/>
                </a:lnTo>
                <a:lnTo>
                  <a:pt x="40508" y="26015"/>
                </a:lnTo>
                <a:lnTo>
                  <a:pt x="40462" y="26027"/>
                </a:lnTo>
                <a:lnTo>
                  <a:pt x="40428" y="26050"/>
                </a:lnTo>
                <a:lnTo>
                  <a:pt x="40394" y="26072"/>
                </a:lnTo>
                <a:lnTo>
                  <a:pt x="40360" y="26106"/>
                </a:lnTo>
                <a:lnTo>
                  <a:pt x="40337" y="26152"/>
                </a:lnTo>
                <a:lnTo>
                  <a:pt x="40326" y="26197"/>
                </a:lnTo>
                <a:lnTo>
                  <a:pt x="40326" y="26243"/>
                </a:lnTo>
                <a:lnTo>
                  <a:pt x="40326" y="26288"/>
                </a:lnTo>
                <a:lnTo>
                  <a:pt x="40337" y="26334"/>
                </a:lnTo>
                <a:lnTo>
                  <a:pt x="38392" y="27460"/>
                </a:lnTo>
                <a:lnTo>
                  <a:pt x="38358" y="27415"/>
                </a:lnTo>
                <a:lnTo>
                  <a:pt x="38312" y="27381"/>
                </a:lnTo>
                <a:lnTo>
                  <a:pt x="38256" y="27358"/>
                </a:lnTo>
                <a:lnTo>
                  <a:pt x="38187" y="27346"/>
                </a:lnTo>
                <a:lnTo>
                  <a:pt x="38130" y="27358"/>
                </a:lnTo>
                <a:lnTo>
                  <a:pt x="38074" y="27381"/>
                </a:lnTo>
                <a:lnTo>
                  <a:pt x="38028" y="27415"/>
                </a:lnTo>
                <a:lnTo>
                  <a:pt x="37983" y="27449"/>
                </a:lnTo>
                <a:lnTo>
                  <a:pt x="36037" y="26323"/>
                </a:lnTo>
                <a:lnTo>
                  <a:pt x="36037" y="26288"/>
                </a:lnTo>
                <a:lnTo>
                  <a:pt x="36049" y="26243"/>
                </a:lnTo>
                <a:lnTo>
                  <a:pt x="36037" y="26197"/>
                </a:lnTo>
                <a:lnTo>
                  <a:pt x="36026" y="26152"/>
                </a:lnTo>
                <a:lnTo>
                  <a:pt x="36003" y="26118"/>
                </a:lnTo>
                <a:lnTo>
                  <a:pt x="35980" y="26084"/>
                </a:lnTo>
                <a:lnTo>
                  <a:pt x="35946" y="26061"/>
                </a:lnTo>
                <a:lnTo>
                  <a:pt x="35912" y="26038"/>
                </a:lnTo>
                <a:lnTo>
                  <a:pt x="35867" y="26027"/>
                </a:lnTo>
                <a:lnTo>
                  <a:pt x="35821" y="26015"/>
                </a:lnTo>
                <a:lnTo>
                  <a:pt x="35776" y="26027"/>
                </a:lnTo>
                <a:lnTo>
                  <a:pt x="35730" y="26038"/>
                </a:lnTo>
                <a:lnTo>
                  <a:pt x="35696" y="26061"/>
                </a:lnTo>
                <a:lnTo>
                  <a:pt x="35662" y="26084"/>
                </a:lnTo>
                <a:lnTo>
                  <a:pt x="35628" y="26118"/>
                </a:lnTo>
                <a:lnTo>
                  <a:pt x="35605" y="26152"/>
                </a:lnTo>
                <a:lnTo>
                  <a:pt x="35594" y="26197"/>
                </a:lnTo>
                <a:lnTo>
                  <a:pt x="35594" y="26243"/>
                </a:lnTo>
                <a:lnTo>
                  <a:pt x="35594" y="26288"/>
                </a:lnTo>
                <a:lnTo>
                  <a:pt x="35605" y="26323"/>
                </a:lnTo>
                <a:lnTo>
                  <a:pt x="33603" y="27483"/>
                </a:lnTo>
                <a:lnTo>
                  <a:pt x="33569" y="27449"/>
                </a:lnTo>
                <a:lnTo>
                  <a:pt x="33535" y="27426"/>
                </a:lnTo>
                <a:lnTo>
                  <a:pt x="33501" y="27415"/>
                </a:lnTo>
                <a:lnTo>
                  <a:pt x="33455" y="27403"/>
                </a:lnTo>
                <a:lnTo>
                  <a:pt x="33410" y="27403"/>
                </a:lnTo>
                <a:lnTo>
                  <a:pt x="33376" y="27415"/>
                </a:lnTo>
                <a:lnTo>
                  <a:pt x="33341" y="27437"/>
                </a:lnTo>
                <a:lnTo>
                  <a:pt x="33319" y="27460"/>
                </a:lnTo>
                <a:lnTo>
                  <a:pt x="33296" y="27483"/>
                </a:lnTo>
                <a:lnTo>
                  <a:pt x="33273" y="27517"/>
                </a:lnTo>
                <a:lnTo>
                  <a:pt x="33262" y="27551"/>
                </a:lnTo>
                <a:lnTo>
                  <a:pt x="33262" y="27597"/>
                </a:lnTo>
                <a:lnTo>
                  <a:pt x="33273" y="27665"/>
                </a:lnTo>
                <a:lnTo>
                  <a:pt x="33307" y="27722"/>
                </a:lnTo>
                <a:lnTo>
                  <a:pt x="33364" y="27756"/>
                </a:lnTo>
                <a:lnTo>
                  <a:pt x="33432" y="27779"/>
                </a:lnTo>
                <a:lnTo>
                  <a:pt x="33432" y="30099"/>
                </a:lnTo>
                <a:lnTo>
                  <a:pt x="33376" y="30099"/>
                </a:lnTo>
                <a:lnTo>
                  <a:pt x="33330" y="30122"/>
                </a:lnTo>
                <a:lnTo>
                  <a:pt x="33296" y="30145"/>
                </a:lnTo>
                <a:lnTo>
                  <a:pt x="33262" y="30179"/>
                </a:lnTo>
                <a:lnTo>
                  <a:pt x="33228" y="30213"/>
                </a:lnTo>
                <a:lnTo>
                  <a:pt x="33205" y="30259"/>
                </a:lnTo>
                <a:lnTo>
                  <a:pt x="33193" y="30304"/>
                </a:lnTo>
                <a:lnTo>
                  <a:pt x="33193" y="30350"/>
                </a:lnTo>
                <a:lnTo>
                  <a:pt x="33193" y="30406"/>
                </a:lnTo>
                <a:lnTo>
                  <a:pt x="33216" y="30452"/>
                </a:lnTo>
                <a:lnTo>
                  <a:pt x="33239" y="30497"/>
                </a:lnTo>
                <a:lnTo>
                  <a:pt x="33262" y="30532"/>
                </a:lnTo>
                <a:lnTo>
                  <a:pt x="33307" y="30566"/>
                </a:lnTo>
                <a:lnTo>
                  <a:pt x="33353" y="30588"/>
                </a:lnTo>
                <a:lnTo>
                  <a:pt x="33398" y="30600"/>
                </a:lnTo>
                <a:lnTo>
                  <a:pt x="33455" y="30611"/>
                </a:lnTo>
                <a:lnTo>
                  <a:pt x="33512" y="30600"/>
                </a:lnTo>
                <a:lnTo>
                  <a:pt x="33580" y="30577"/>
                </a:lnTo>
                <a:lnTo>
                  <a:pt x="33626" y="30543"/>
                </a:lnTo>
                <a:lnTo>
                  <a:pt x="33671" y="30486"/>
                </a:lnTo>
                <a:lnTo>
                  <a:pt x="35628" y="31624"/>
                </a:lnTo>
                <a:lnTo>
                  <a:pt x="35616" y="31658"/>
                </a:lnTo>
                <a:lnTo>
                  <a:pt x="35605" y="31703"/>
                </a:lnTo>
                <a:lnTo>
                  <a:pt x="35616" y="31737"/>
                </a:lnTo>
                <a:lnTo>
                  <a:pt x="35628" y="31771"/>
                </a:lnTo>
                <a:lnTo>
                  <a:pt x="35639" y="31806"/>
                </a:lnTo>
                <a:lnTo>
                  <a:pt x="35662" y="31840"/>
                </a:lnTo>
                <a:lnTo>
                  <a:pt x="35696" y="31862"/>
                </a:lnTo>
                <a:lnTo>
                  <a:pt x="35730" y="31885"/>
                </a:lnTo>
                <a:lnTo>
                  <a:pt x="35764" y="31897"/>
                </a:lnTo>
                <a:lnTo>
                  <a:pt x="35798" y="31908"/>
                </a:lnTo>
                <a:lnTo>
                  <a:pt x="35798" y="34206"/>
                </a:lnTo>
                <a:lnTo>
                  <a:pt x="35753" y="34217"/>
                </a:lnTo>
                <a:lnTo>
                  <a:pt x="35707" y="34229"/>
                </a:lnTo>
                <a:lnTo>
                  <a:pt x="35673" y="34251"/>
                </a:lnTo>
                <a:lnTo>
                  <a:pt x="35639" y="34285"/>
                </a:lnTo>
                <a:lnTo>
                  <a:pt x="35605" y="34320"/>
                </a:lnTo>
                <a:lnTo>
                  <a:pt x="35582" y="34365"/>
                </a:lnTo>
                <a:lnTo>
                  <a:pt x="35571" y="34411"/>
                </a:lnTo>
                <a:lnTo>
                  <a:pt x="35571" y="34456"/>
                </a:lnTo>
                <a:lnTo>
                  <a:pt x="35571" y="34502"/>
                </a:lnTo>
                <a:lnTo>
                  <a:pt x="35582" y="34558"/>
                </a:lnTo>
                <a:lnTo>
                  <a:pt x="33637" y="35685"/>
                </a:lnTo>
                <a:lnTo>
                  <a:pt x="33603" y="35639"/>
                </a:lnTo>
                <a:lnTo>
                  <a:pt x="33558" y="35605"/>
                </a:lnTo>
                <a:lnTo>
                  <a:pt x="33501" y="35594"/>
                </a:lnTo>
                <a:lnTo>
                  <a:pt x="33455" y="35582"/>
                </a:lnTo>
                <a:lnTo>
                  <a:pt x="33398" y="35594"/>
                </a:lnTo>
                <a:lnTo>
                  <a:pt x="33341" y="35605"/>
                </a:lnTo>
                <a:lnTo>
                  <a:pt x="33307" y="35639"/>
                </a:lnTo>
                <a:lnTo>
                  <a:pt x="33273" y="35685"/>
                </a:lnTo>
                <a:lnTo>
                  <a:pt x="31305" y="34547"/>
                </a:lnTo>
                <a:lnTo>
                  <a:pt x="31317" y="34502"/>
                </a:lnTo>
                <a:lnTo>
                  <a:pt x="31328" y="34456"/>
                </a:lnTo>
                <a:lnTo>
                  <a:pt x="31317" y="34411"/>
                </a:lnTo>
                <a:lnTo>
                  <a:pt x="31305" y="34365"/>
                </a:lnTo>
                <a:lnTo>
                  <a:pt x="31282" y="34331"/>
                </a:lnTo>
                <a:lnTo>
                  <a:pt x="31260" y="34285"/>
                </a:lnTo>
                <a:lnTo>
                  <a:pt x="31226" y="34263"/>
                </a:lnTo>
                <a:lnTo>
                  <a:pt x="31191" y="34240"/>
                </a:lnTo>
                <a:lnTo>
                  <a:pt x="31146" y="34217"/>
                </a:lnTo>
                <a:lnTo>
                  <a:pt x="31100" y="34217"/>
                </a:lnTo>
                <a:lnTo>
                  <a:pt x="31100" y="31862"/>
                </a:lnTo>
                <a:lnTo>
                  <a:pt x="31157" y="31840"/>
                </a:lnTo>
                <a:lnTo>
                  <a:pt x="31203" y="31806"/>
                </a:lnTo>
                <a:lnTo>
                  <a:pt x="31237" y="31760"/>
                </a:lnTo>
                <a:lnTo>
                  <a:pt x="31248" y="31703"/>
                </a:lnTo>
                <a:lnTo>
                  <a:pt x="31248" y="31669"/>
                </a:lnTo>
                <a:lnTo>
                  <a:pt x="31237" y="31635"/>
                </a:lnTo>
                <a:lnTo>
                  <a:pt x="31203" y="31578"/>
                </a:lnTo>
                <a:lnTo>
                  <a:pt x="31146" y="31544"/>
                </a:lnTo>
                <a:lnTo>
                  <a:pt x="31112" y="31533"/>
                </a:lnTo>
                <a:lnTo>
                  <a:pt x="31044" y="31533"/>
                </a:lnTo>
                <a:lnTo>
                  <a:pt x="30998" y="31555"/>
                </a:lnTo>
                <a:lnTo>
                  <a:pt x="30975" y="31567"/>
                </a:lnTo>
                <a:lnTo>
                  <a:pt x="30941" y="31601"/>
                </a:lnTo>
                <a:lnTo>
                  <a:pt x="28905" y="30429"/>
                </a:lnTo>
                <a:lnTo>
                  <a:pt x="28916" y="30384"/>
                </a:lnTo>
                <a:lnTo>
                  <a:pt x="28916" y="30350"/>
                </a:lnTo>
                <a:lnTo>
                  <a:pt x="28916" y="30315"/>
                </a:lnTo>
                <a:lnTo>
                  <a:pt x="28905" y="30270"/>
                </a:lnTo>
                <a:lnTo>
                  <a:pt x="28894" y="30236"/>
                </a:lnTo>
                <a:lnTo>
                  <a:pt x="28871" y="30213"/>
                </a:lnTo>
                <a:lnTo>
                  <a:pt x="28803" y="30168"/>
                </a:lnTo>
                <a:lnTo>
                  <a:pt x="28768" y="30156"/>
                </a:lnTo>
                <a:lnTo>
                  <a:pt x="28734" y="30145"/>
                </a:lnTo>
                <a:lnTo>
                  <a:pt x="28734" y="27813"/>
                </a:lnTo>
                <a:lnTo>
                  <a:pt x="28768" y="27801"/>
                </a:lnTo>
                <a:lnTo>
                  <a:pt x="28814" y="27790"/>
                </a:lnTo>
                <a:lnTo>
                  <a:pt x="28848" y="27767"/>
                </a:lnTo>
                <a:lnTo>
                  <a:pt x="28871" y="27745"/>
                </a:lnTo>
                <a:lnTo>
                  <a:pt x="28894" y="27710"/>
                </a:lnTo>
                <a:lnTo>
                  <a:pt x="28916" y="27676"/>
                </a:lnTo>
                <a:lnTo>
                  <a:pt x="28928" y="27631"/>
                </a:lnTo>
                <a:lnTo>
                  <a:pt x="28928" y="27597"/>
                </a:lnTo>
                <a:lnTo>
                  <a:pt x="28928" y="27551"/>
                </a:lnTo>
                <a:lnTo>
                  <a:pt x="28916" y="27506"/>
                </a:lnTo>
                <a:lnTo>
                  <a:pt x="28894" y="27472"/>
                </a:lnTo>
                <a:lnTo>
                  <a:pt x="28859" y="27437"/>
                </a:lnTo>
                <a:lnTo>
                  <a:pt x="28837" y="27415"/>
                </a:lnTo>
                <a:lnTo>
                  <a:pt x="28791" y="27392"/>
                </a:lnTo>
                <a:lnTo>
                  <a:pt x="28757" y="27381"/>
                </a:lnTo>
                <a:lnTo>
                  <a:pt x="28712" y="27369"/>
                </a:lnTo>
                <a:lnTo>
                  <a:pt x="28655" y="27381"/>
                </a:lnTo>
                <a:lnTo>
                  <a:pt x="28609" y="27403"/>
                </a:lnTo>
                <a:lnTo>
                  <a:pt x="28564" y="27426"/>
                </a:lnTo>
                <a:lnTo>
                  <a:pt x="28530" y="27472"/>
                </a:lnTo>
                <a:lnTo>
                  <a:pt x="26528" y="26311"/>
                </a:lnTo>
                <a:lnTo>
                  <a:pt x="26539" y="26243"/>
                </a:lnTo>
                <a:lnTo>
                  <a:pt x="26528" y="26209"/>
                </a:lnTo>
                <a:lnTo>
                  <a:pt x="26516" y="26175"/>
                </a:lnTo>
                <a:lnTo>
                  <a:pt x="26482" y="26118"/>
                </a:lnTo>
                <a:lnTo>
                  <a:pt x="26425" y="26072"/>
                </a:lnTo>
                <a:lnTo>
                  <a:pt x="26368" y="26050"/>
                </a:lnTo>
                <a:lnTo>
                  <a:pt x="26368" y="23740"/>
                </a:lnTo>
                <a:lnTo>
                  <a:pt x="26414" y="23729"/>
                </a:lnTo>
                <a:lnTo>
                  <a:pt x="26448" y="23706"/>
                </a:lnTo>
                <a:lnTo>
                  <a:pt x="26493" y="23684"/>
                </a:lnTo>
                <a:lnTo>
                  <a:pt x="26528" y="23661"/>
                </a:lnTo>
                <a:lnTo>
                  <a:pt x="26550" y="23627"/>
                </a:lnTo>
                <a:lnTo>
                  <a:pt x="26573" y="23581"/>
                </a:lnTo>
                <a:lnTo>
                  <a:pt x="26584" y="23536"/>
                </a:lnTo>
                <a:lnTo>
                  <a:pt x="26584" y="23490"/>
                </a:lnTo>
                <a:lnTo>
                  <a:pt x="26584" y="23433"/>
                </a:lnTo>
                <a:lnTo>
                  <a:pt x="26573" y="23388"/>
                </a:lnTo>
                <a:lnTo>
                  <a:pt x="28507" y="22262"/>
                </a:lnTo>
                <a:lnTo>
                  <a:pt x="28552" y="22307"/>
                </a:lnTo>
                <a:lnTo>
                  <a:pt x="28598" y="22353"/>
                </a:lnTo>
                <a:lnTo>
                  <a:pt x="28643" y="22375"/>
                </a:lnTo>
                <a:lnTo>
                  <a:pt x="28712" y="22375"/>
                </a:lnTo>
                <a:lnTo>
                  <a:pt x="28768" y="22364"/>
                </a:lnTo>
                <a:lnTo>
                  <a:pt x="28825" y="22353"/>
                </a:lnTo>
                <a:lnTo>
                  <a:pt x="28871" y="22307"/>
                </a:lnTo>
                <a:lnTo>
                  <a:pt x="28905" y="22262"/>
                </a:lnTo>
                <a:lnTo>
                  <a:pt x="30907" y="23422"/>
                </a:lnTo>
                <a:lnTo>
                  <a:pt x="30896" y="23456"/>
                </a:lnTo>
                <a:lnTo>
                  <a:pt x="30884" y="23490"/>
                </a:lnTo>
                <a:lnTo>
                  <a:pt x="30896" y="23524"/>
                </a:lnTo>
                <a:lnTo>
                  <a:pt x="30907" y="23558"/>
                </a:lnTo>
                <a:lnTo>
                  <a:pt x="30918" y="23593"/>
                </a:lnTo>
                <a:lnTo>
                  <a:pt x="30941" y="23627"/>
                </a:lnTo>
                <a:lnTo>
                  <a:pt x="30975" y="23649"/>
                </a:lnTo>
                <a:lnTo>
                  <a:pt x="31009" y="23661"/>
                </a:lnTo>
                <a:lnTo>
                  <a:pt x="31044" y="23672"/>
                </a:lnTo>
                <a:lnTo>
                  <a:pt x="31078" y="23684"/>
                </a:lnTo>
                <a:lnTo>
                  <a:pt x="31123" y="23672"/>
                </a:lnTo>
                <a:lnTo>
                  <a:pt x="31157" y="23661"/>
                </a:lnTo>
                <a:lnTo>
                  <a:pt x="31191" y="23649"/>
                </a:lnTo>
                <a:lnTo>
                  <a:pt x="31214" y="23627"/>
                </a:lnTo>
                <a:lnTo>
                  <a:pt x="31237" y="23593"/>
                </a:lnTo>
                <a:lnTo>
                  <a:pt x="31260" y="23558"/>
                </a:lnTo>
                <a:lnTo>
                  <a:pt x="31271" y="23524"/>
                </a:lnTo>
                <a:lnTo>
                  <a:pt x="31271" y="23490"/>
                </a:lnTo>
                <a:lnTo>
                  <a:pt x="31271" y="23456"/>
                </a:lnTo>
                <a:lnTo>
                  <a:pt x="31260" y="23422"/>
                </a:lnTo>
                <a:lnTo>
                  <a:pt x="33239" y="22273"/>
                </a:lnTo>
                <a:lnTo>
                  <a:pt x="33273" y="22318"/>
                </a:lnTo>
                <a:lnTo>
                  <a:pt x="33330" y="22364"/>
                </a:lnTo>
                <a:lnTo>
                  <a:pt x="33387" y="22387"/>
                </a:lnTo>
                <a:lnTo>
                  <a:pt x="33455" y="22398"/>
                </a:lnTo>
                <a:lnTo>
                  <a:pt x="33512" y="22387"/>
                </a:lnTo>
                <a:lnTo>
                  <a:pt x="33569" y="22364"/>
                </a:lnTo>
                <a:lnTo>
                  <a:pt x="33626" y="22318"/>
                </a:lnTo>
                <a:lnTo>
                  <a:pt x="33660" y="22273"/>
                </a:lnTo>
                <a:lnTo>
                  <a:pt x="35616" y="23399"/>
                </a:lnTo>
                <a:lnTo>
                  <a:pt x="35605" y="23445"/>
                </a:lnTo>
                <a:lnTo>
                  <a:pt x="35605" y="23490"/>
                </a:lnTo>
                <a:lnTo>
                  <a:pt x="35605" y="23536"/>
                </a:lnTo>
                <a:lnTo>
                  <a:pt x="35616" y="23570"/>
                </a:lnTo>
                <a:lnTo>
                  <a:pt x="35639" y="23604"/>
                </a:lnTo>
                <a:lnTo>
                  <a:pt x="35662" y="23638"/>
                </a:lnTo>
                <a:lnTo>
                  <a:pt x="35696" y="23672"/>
                </a:lnTo>
                <a:lnTo>
                  <a:pt x="35730" y="23684"/>
                </a:lnTo>
                <a:lnTo>
                  <a:pt x="35776" y="23695"/>
                </a:lnTo>
                <a:lnTo>
                  <a:pt x="35821" y="23706"/>
                </a:lnTo>
                <a:lnTo>
                  <a:pt x="35867" y="23695"/>
                </a:lnTo>
                <a:lnTo>
                  <a:pt x="35901" y="23684"/>
                </a:lnTo>
                <a:lnTo>
                  <a:pt x="35946" y="23672"/>
                </a:lnTo>
                <a:lnTo>
                  <a:pt x="35969" y="23638"/>
                </a:lnTo>
                <a:lnTo>
                  <a:pt x="36003" y="23604"/>
                </a:lnTo>
                <a:lnTo>
                  <a:pt x="36015" y="23570"/>
                </a:lnTo>
                <a:lnTo>
                  <a:pt x="36037" y="23536"/>
                </a:lnTo>
                <a:lnTo>
                  <a:pt x="36037" y="23490"/>
                </a:lnTo>
                <a:lnTo>
                  <a:pt x="36037" y="23445"/>
                </a:lnTo>
                <a:lnTo>
                  <a:pt x="36015" y="23411"/>
                </a:lnTo>
                <a:lnTo>
                  <a:pt x="38028" y="22239"/>
                </a:lnTo>
                <a:lnTo>
                  <a:pt x="38062" y="22284"/>
                </a:lnTo>
                <a:lnTo>
                  <a:pt x="38096" y="22307"/>
                </a:lnTo>
                <a:lnTo>
                  <a:pt x="38142" y="22318"/>
                </a:lnTo>
                <a:lnTo>
                  <a:pt x="38187" y="22330"/>
                </a:lnTo>
                <a:lnTo>
                  <a:pt x="38233" y="22330"/>
                </a:lnTo>
                <a:lnTo>
                  <a:pt x="38267" y="22318"/>
                </a:lnTo>
                <a:lnTo>
                  <a:pt x="38290" y="22296"/>
                </a:lnTo>
                <a:lnTo>
                  <a:pt x="38324" y="22273"/>
                </a:lnTo>
                <a:lnTo>
                  <a:pt x="38347" y="22250"/>
                </a:lnTo>
                <a:lnTo>
                  <a:pt x="38358" y="22216"/>
                </a:lnTo>
                <a:lnTo>
                  <a:pt x="38369" y="22182"/>
                </a:lnTo>
                <a:lnTo>
                  <a:pt x="38381" y="22136"/>
                </a:lnTo>
                <a:lnTo>
                  <a:pt x="38369" y="22068"/>
                </a:lnTo>
                <a:lnTo>
                  <a:pt x="38335" y="22011"/>
                </a:lnTo>
                <a:lnTo>
                  <a:pt x="38278" y="21977"/>
                </a:lnTo>
                <a:lnTo>
                  <a:pt x="38210" y="21954"/>
                </a:lnTo>
                <a:lnTo>
                  <a:pt x="38210" y="19554"/>
                </a:lnTo>
                <a:lnTo>
                  <a:pt x="38278" y="19532"/>
                </a:lnTo>
                <a:lnTo>
                  <a:pt x="38324" y="19497"/>
                </a:lnTo>
                <a:lnTo>
                  <a:pt x="38347" y="19441"/>
                </a:lnTo>
                <a:lnTo>
                  <a:pt x="38358" y="19384"/>
                </a:lnTo>
                <a:lnTo>
                  <a:pt x="38358" y="19350"/>
                </a:lnTo>
                <a:lnTo>
                  <a:pt x="38347" y="19315"/>
                </a:lnTo>
                <a:lnTo>
                  <a:pt x="38312" y="19259"/>
                </a:lnTo>
                <a:lnTo>
                  <a:pt x="38256" y="19224"/>
                </a:lnTo>
                <a:lnTo>
                  <a:pt x="38221" y="19213"/>
                </a:lnTo>
                <a:lnTo>
                  <a:pt x="38153" y="19213"/>
                </a:lnTo>
                <a:lnTo>
                  <a:pt x="38119" y="19236"/>
                </a:lnTo>
                <a:lnTo>
                  <a:pt x="38085" y="19259"/>
                </a:lnTo>
                <a:lnTo>
                  <a:pt x="38051" y="19281"/>
                </a:lnTo>
                <a:lnTo>
                  <a:pt x="36049" y="18121"/>
                </a:lnTo>
                <a:lnTo>
                  <a:pt x="36060" y="18075"/>
                </a:lnTo>
                <a:lnTo>
                  <a:pt x="36071" y="18030"/>
                </a:lnTo>
                <a:lnTo>
                  <a:pt x="36060" y="17984"/>
                </a:lnTo>
                <a:lnTo>
                  <a:pt x="36049" y="17939"/>
                </a:lnTo>
                <a:lnTo>
                  <a:pt x="36026" y="17893"/>
                </a:lnTo>
                <a:lnTo>
                  <a:pt x="35992" y="17859"/>
                </a:lnTo>
                <a:lnTo>
                  <a:pt x="35958" y="17825"/>
                </a:lnTo>
                <a:lnTo>
                  <a:pt x="35912" y="17802"/>
                </a:lnTo>
                <a:lnTo>
                  <a:pt x="35867" y="17791"/>
                </a:lnTo>
                <a:lnTo>
                  <a:pt x="35764" y="17791"/>
                </a:lnTo>
                <a:lnTo>
                  <a:pt x="35719" y="17802"/>
                </a:lnTo>
                <a:lnTo>
                  <a:pt x="35685" y="17825"/>
                </a:lnTo>
                <a:lnTo>
                  <a:pt x="35651" y="17859"/>
                </a:lnTo>
                <a:lnTo>
                  <a:pt x="35616" y="17893"/>
                </a:lnTo>
                <a:lnTo>
                  <a:pt x="35594" y="17939"/>
                </a:lnTo>
                <a:lnTo>
                  <a:pt x="35582" y="17984"/>
                </a:lnTo>
                <a:lnTo>
                  <a:pt x="35571" y="18030"/>
                </a:lnTo>
                <a:lnTo>
                  <a:pt x="35582" y="18087"/>
                </a:lnTo>
                <a:lnTo>
                  <a:pt x="35594" y="18121"/>
                </a:lnTo>
                <a:lnTo>
                  <a:pt x="33671" y="19236"/>
                </a:lnTo>
                <a:lnTo>
                  <a:pt x="33626" y="19190"/>
                </a:lnTo>
                <a:lnTo>
                  <a:pt x="33569" y="19156"/>
                </a:lnTo>
                <a:lnTo>
                  <a:pt x="33512" y="19133"/>
                </a:lnTo>
                <a:lnTo>
                  <a:pt x="33455" y="19122"/>
                </a:lnTo>
                <a:lnTo>
                  <a:pt x="33387" y="19133"/>
                </a:lnTo>
                <a:lnTo>
                  <a:pt x="33330" y="19156"/>
                </a:lnTo>
                <a:lnTo>
                  <a:pt x="33273" y="19190"/>
                </a:lnTo>
                <a:lnTo>
                  <a:pt x="33239" y="19236"/>
                </a:lnTo>
                <a:lnTo>
                  <a:pt x="31317" y="18132"/>
                </a:lnTo>
                <a:lnTo>
                  <a:pt x="31339" y="18087"/>
                </a:lnTo>
                <a:lnTo>
                  <a:pt x="31339" y="18030"/>
                </a:lnTo>
                <a:lnTo>
                  <a:pt x="31328" y="17984"/>
                </a:lnTo>
                <a:lnTo>
                  <a:pt x="31317" y="17939"/>
                </a:lnTo>
                <a:lnTo>
                  <a:pt x="31294" y="17893"/>
                </a:lnTo>
                <a:lnTo>
                  <a:pt x="31260" y="17848"/>
                </a:lnTo>
                <a:lnTo>
                  <a:pt x="31226" y="17825"/>
                </a:lnTo>
                <a:lnTo>
                  <a:pt x="31180" y="17791"/>
                </a:lnTo>
                <a:lnTo>
                  <a:pt x="31135" y="17780"/>
                </a:lnTo>
                <a:lnTo>
                  <a:pt x="31032" y="17780"/>
                </a:lnTo>
                <a:lnTo>
                  <a:pt x="30975" y="17791"/>
                </a:lnTo>
                <a:lnTo>
                  <a:pt x="30930" y="17825"/>
                </a:lnTo>
                <a:lnTo>
                  <a:pt x="30896" y="17848"/>
                </a:lnTo>
                <a:lnTo>
                  <a:pt x="30862" y="17893"/>
                </a:lnTo>
                <a:lnTo>
                  <a:pt x="30839" y="17939"/>
                </a:lnTo>
                <a:lnTo>
                  <a:pt x="30827" y="17984"/>
                </a:lnTo>
                <a:lnTo>
                  <a:pt x="30816" y="18030"/>
                </a:lnTo>
                <a:lnTo>
                  <a:pt x="30827" y="18087"/>
                </a:lnTo>
                <a:lnTo>
                  <a:pt x="30839" y="18132"/>
                </a:lnTo>
                <a:lnTo>
                  <a:pt x="28916" y="19236"/>
                </a:lnTo>
                <a:lnTo>
                  <a:pt x="28882" y="19190"/>
                </a:lnTo>
                <a:lnTo>
                  <a:pt x="28825" y="19156"/>
                </a:lnTo>
                <a:lnTo>
                  <a:pt x="28768" y="19133"/>
                </a:lnTo>
                <a:lnTo>
                  <a:pt x="28643" y="19133"/>
                </a:lnTo>
                <a:lnTo>
                  <a:pt x="28586" y="19156"/>
                </a:lnTo>
                <a:lnTo>
                  <a:pt x="28541" y="19190"/>
                </a:lnTo>
                <a:lnTo>
                  <a:pt x="28495" y="19236"/>
                </a:lnTo>
                <a:lnTo>
                  <a:pt x="26573" y="18121"/>
                </a:lnTo>
                <a:lnTo>
                  <a:pt x="26584" y="18087"/>
                </a:lnTo>
                <a:lnTo>
                  <a:pt x="26584" y="18030"/>
                </a:lnTo>
                <a:lnTo>
                  <a:pt x="26584" y="17984"/>
                </a:lnTo>
                <a:lnTo>
                  <a:pt x="26573" y="17939"/>
                </a:lnTo>
                <a:lnTo>
                  <a:pt x="26550" y="17905"/>
                </a:lnTo>
                <a:lnTo>
                  <a:pt x="26528" y="17871"/>
                </a:lnTo>
                <a:lnTo>
                  <a:pt x="26493" y="17837"/>
                </a:lnTo>
                <a:lnTo>
                  <a:pt x="26448" y="17814"/>
                </a:lnTo>
                <a:lnTo>
                  <a:pt x="26414" y="17791"/>
                </a:lnTo>
                <a:lnTo>
                  <a:pt x="26368" y="17791"/>
                </a:lnTo>
                <a:lnTo>
                  <a:pt x="26368" y="15505"/>
                </a:lnTo>
                <a:lnTo>
                  <a:pt x="26402" y="15493"/>
                </a:lnTo>
                <a:lnTo>
                  <a:pt x="26448" y="15482"/>
                </a:lnTo>
                <a:lnTo>
                  <a:pt x="26482" y="15459"/>
                </a:lnTo>
                <a:lnTo>
                  <a:pt x="26505" y="15436"/>
                </a:lnTo>
                <a:lnTo>
                  <a:pt x="26539" y="15402"/>
                </a:lnTo>
                <a:lnTo>
                  <a:pt x="26550" y="15357"/>
                </a:lnTo>
                <a:lnTo>
                  <a:pt x="26562" y="15323"/>
                </a:lnTo>
                <a:lnTo>
                  <a:pt x="26573" y="15277"/>
                </a:lnTo>
                <a:lnTo>
                  <a:pt x="26562" y="15232"/>
                </a:lnTo>
                <a:lnTo>
                  <a:pt x="26550" y="15186"/>
                </a:lnTo>
                <a:lnTo>
                  <a:pt x="28564" y="14026"/>
                </a:lnTo>
                <a:lnTo>
                  <a:pt x="28598" y="14060"/>
                </a:lnTo>
                <a:lnTo>
                  <a:pt x="28632" y="14083"/>
                </a:lnTo>
                <a:lnTo>
                  <a:pt x="28666" y="14094"/>
                </a:lnTo>
                <a:lnTo>
                  <a:pt x="28712" y="14105"/>
                </a:lnTo>
                <a:lnTo>
                  <a:pt x="28757" y="14094"/>
                </a:lnTo>
                <a:lnTo>
                  <a:pt x="28791" y="14083"/>
                </a:lnTo>
                <a:lnTo>
                  <a:pt x="28825" y="14060"/>
                </a:lnTo>
                <a:lnTo>
                  <a:pt x="28848" y="14026"/>
                </a:lnTo>
                <a:lnTo>
                  <a:pt x="30839" y="15163"/>
                </a:lnTo>
                <a:lnTo>
                  <a:pt x="30827" y="15220"/>
                </a:lnTo>
                <a:lnTo>
                  <a:pt x="30816" y="15277"/>
                </a:lnTo>
                <a:lnTo>
                  <a:pt x="30816" y="15334"/>
                </a:lnTo>
                <a:lnTo>
                  <a:pt x="30839" y="15380"/>
                </a:lnTo>
                <a:lnTo>
                  <a:pt x="30862" y="15425"/>
                </a:lnTo>
                <a:lnTo>
                  <a:pt x="30896" y="15459"/>
                </a:lnTo>
                <a:lnTo>
                  <a:pt x="30930" y="15493"/>
                </a:lnTo>
                <a:lnTo>
                  <a:pt x="30975" y="15516"/>
                </a:lnTo>
                <a:lnTo>
                  <a:pt x="31021" y="15539"/>
                </a:lnTo>
                <a:lnTo>
                  <a:pt x="31135" y="15539"/>
                </a:lnTo>
                <a:lnTo>
                  <a:pt x="31180" y="15516"/>
                </a:lnTo>
                <a:lnTo>
                  <a:pt x="31226" y="15493"/>
                </a:lnTo>
                <a:lnTo>
                  <a:pt x="31271" y="15459"/>
                </a:lnTo>
                <a:lnTo>
                  <a:pt x="31294" y="15425"/>
                </a:lnTo>
                <a:lnTo>
                  <a:pt x="31328" y="15380"/>
                </a:lnTo>
                <a:lnTo>
                  <a:pt x="31339" y="15334"/>
                </a:lnTo>
                <a:lnTo>
                  <a:pt x="31339" y="15277"/>
                </a:lnTo>
                <a:lnTo>
                  <a:pt x="31339" y="15220"/>
                </a:lnTo>
                <a:lnTo>
                  <a:pt x="31317" y="15175"/>
                </a:lnTo>
                <a:lnTo>
                  <a:pt x="33228" y="14071"/>
                </a:lnTo>
                <a:lnTo>
                  <a:pt x="33262" y="14117"/>
                </a:lnTo>
                <a:lnTo>
                  <a:pt x="33319" y="14162"/>
                </a:lnTo>
                <a:lnTo>
                  <a:pt x="33376" y="14185"/>
                </a:lnTo>
                <a:lnTo>
                  <a:pt x="33455" y="14196"/>
                </a:lnTo>
                <a:lnTo>
                  <a:pt x="33501" y="14196"/>
                </a:lnTo>
                <a:lnTo>
                  <a:pt x="33558" y="14174"/>
                </a:lnTo>
                <a:lnTo>
                  <a:pt x="33603" y="14151"/>
                </a:lnTo>
                <a:lnTo>
                  <a:pt x="33637" y="14117"/>
                </a:lnTo>
                <a:lnTo>
                  <a:pt x="33671" y="14083"/>
                </a:lnTo>
                <a:lnTo>
                  <a:pt x="33694" y="14037"/>
                </a:lnTo>
                <a:lnTo>
                  <a:pt x="33705" y="13980"/>
                </a:lnTo>
                <a:lnTo>
                  <a:pt x="33717" y="13935"/>
                </a:lnTo>
                <a:lnTo>
                  <a:pt x="33705" y="13878"/>
                </a:lnTo>
                <a:lnTo>
                  <a:pt x="33694" y="13832"/>
                </a:lnTo>
                <a:lnTo>
                  <a:pt x="33671" y="13787"/>
                </a:lnTo>
                <a:lnTo>
                  <a:pt x="33649" y="13753"/>
                </a:lnTo>
                <a:lnTo>
                  <a:pt x="33614" y="13719"/>
                </a:lnTo>
                <a:lnTo>
                  <a:pt x="33569" y="13696"/>
                </a:lnTo>
                <a:lnTo>
                  <a:pt x="33523" y="13673"/>
                </a:lnTo>
                <a:lnTo>
                  <a:pt x="33478" y="13662"/>
                </a:lnTo>
                <a:lnTo>
                  <a:pt x="33478" y="11375"/>
                </a:lnTo>
                <a:lnTo>
                  <a:pt x="33546" y="11353"/>
                </a:lnTo>
                <a:lnTo>
                  <a:pt x="33603" y="11307"/>
                </a:lnTo>
                <a:lnTo>
                  <a:pt x="33637" y="11250"/>
                </a:lnTo>
                <a:lnTo>
                  <a:pt x="33649" y="11216"/>
                </a:lnTo>
                <a:lnTo>
                  <a:pt x="33649" y="11171"/>
                </a:lnTo>
                <a:lnTo>
                  <a:pt x="33649" y="11136"/>
                </a:lnTo>
                <a:lnTo>
                  <a:pt x="33637" y="11091"/>
                </a:lnTo>
                <a:lnTo>
                  <a:pt x="33614" y="11057"/>
                </a:lnTo>
                <a:lnTo>
                  <a:pt x="33592" y="11034"/>
                </a:lnTo>
                <a:lnTo>
                  <a:pt x="33558" y="11000"/>
                </a:lnTo>
                <a:lnTo>
                  <a:pt x="33523" y="10989"/>
                </a:lnTo>
                <a:lnTo>
                  <a:pt x="33489" y="10977"/>
                </a:lnTo>
                <a:lnTo>
                  <a:pt x="33455" y="10966"/>
                </a:lnTo>
                <a:lnTo>
                  <a:pt x="33398" y="10977"/>
                </a:lnTo>
                <a:lnTo>
                  <a:pt x="33353" y="10989"/>
                </a:lnTo>
                <a:lnTo>
                  <a:pt x="33319" y="11023"/>
                </a:lnTo>
                <a:lnTo>
                  <a:pt x="33285" y="11057"/>
                </a:lnTo>
                <a:lnTo>
                  <a:pt x="31271" y="9897"/>
                </a:lnTo>
                <a:lnTo>
                  <a:pt x="31282" y="9828"/>
                </a:lnTo>
                <a:lnTo>
                  <a:pt x="31282" y="9783"/>
                </a:lnTo>
                <a:lnTo>
                  <a:pt x="31271" y="9749"/>
                </a:lnTo>
                <a:lnTo>
                  <a:pt x="31237" y="9692"/>
                </a:lnTo>
                <a:lnTo>
                  <a:pt x="31180" y="9646"/>
                </a:lnTo>
                <a:lnTo>
                  <a:pt x="31146" y="9635"/>
                </a:lnTo>
                <a:lnTo>
                  <a:pt x="31100" y="9624"/>
                </a:lnTo>
                <a:lnTo>
                  <a:pt x="31100" y="7269"/>
                </a:lnTo>
                <a:lnTo>
                  <a:pt x="31146" y="7257"/>
                </a:lnTo>
                <a:lnTo>
                  <a:pt x="31180" y="7246"/>
                </a:lnTo>
                <a:lnTo>
                  <a:pt x="31237" y="7201"/>
                </a:lnTo>
                <a:lnTo>
                  <a:pt x="31271" y="7144"/>
                </a:lnTo>
                <a:lnTo>
                  <a:pt x="31282" y="7110"/>
                </a:lnTo>
                <a:lnTo>
                  <a:pt x="31282" y="7064"/>
                </a:lnTo>
                <a:lnTo>
                  <a:pt x="31282" y="7030"/>
                </a:lnTo>
                <a:lnTo>
                  <a:pt x="31271" y="6984"/>
                </a:lnTo>
                <a:lnTo>
                  <a:pt x="33262" y="5836"/>
                </a:lnTo>
                <a:lnTo>
                  <a:pt x="33296" y="5881"/>
                </a:lnTo>
                <a:lnTo>
                  <a:pt x="33341" y="5915"/>
                </a:lnTo>
                <a:lnTo>
                  <a:pt x="33387" y="5938"/>
                </a:lnTo>
                <a:lnTo>
                  <a:pt x="33455" y="5949"/>
                </a:lnTo>
                <a:lnTo>
                  <a:pt x="33512" y="5938"/>
                </a:lnTo>
                <a:lnTo>
                  <a:pt x="33558" y="5915"/>
                </a:lnTo>
                <a:lnTo>
                  <a:pt x="33603" y="5881"/>
                </a:lnTo>
                <a:lnTo>
                  <a:pt x="33637" y="5836"/>
                </a:lnTo>
                <a:lnTo>
                  <a:pt x="35594" y="6962"/>
                </a:lnTo>
                <a:lnTo>
                  <a:pt x="35582" y="7019"/>
                </a:lnTo>
                <a:lnTo>
                  <a:pt x="35571" y="7064"/>
                </a:lnTo>
                <a:lnTo>
                  <a:pt x="35582" y="7121"/>
                </a:lnTo>
                <a:lnTo>
                  <a:pt x="35594" y="7166"/>
                </a:lnTo>
                <a:lnTo>
                  <a:pt x="35616" y="7201"/>
                </a:lnTo>
                <a:lnTo>
                  <a:pt x="35651" y="7246"/>
                </a:lnTo>
                <a:lnTo>
                  <a:pt x="35685" y="7269"/>
                </a:lnTo>
                <a:lnTo>
                  <a:pt x="35719" y="7292"/>
                </a:lnTo>
                <a:lnTo>
                  <a:pt x="35776" y="7303"/>
                </a:lnTo>
                <a:lnTo>
                  <a:pt x="35821" y="7314"/>
                </a:lnTo>
                <a:lnTo>
                  <a:pt x="35867" y="7303"/>
                </a:lnTo>
                <a:lnTo>
                  <a:pt x="35912" y="7292"/>
                </a:lnTo>
                <a:lnTo>
                  <a:pt x="35958" y="7269"/>
                </a:lnTo>
                <a:lnTo>
                  <a:pt x="35992" y="7246"/>
                </a:lnTo>
                <a:lnTo>
                  <a:pt x="36026" y="7201"/>
                </a:lnTo>
                <a:lnTo>
                  <a:pt x="36049" y="7166"/>
                </a:lnTo>
                <a:lnTo>
                  <a:pt x="36060" y="7121"/>
                </a:lnTo>
                <a:lnTo>
                  <a:pt x="36060" y="7064"/>
                </a:lnTo>
                <a:lnTo>
                  <a:pt x="36060" y="7019"/>
                </a:lnTo>
                <a:lnTo>
                  <a:pt x="36049" y="6973"/>
                </a:lnTo>
                <a:lnTo>
                  <a:pt x="38017" y="5824"/>
                </a:lnTo>
                <a:lnTo>
                  <a:pt x="38051" y="5870"/>
                </a:lnTo>
                <a:lnTo>
                  <a:pt x="38085" y="5904"/>
                </a:lnTo>
                <a:lnTo>
                  <a:pt x="38142" y="5927"/>
                </a:lnTo>
                <a:lnTo>
                  <a:pt x="38233" y="5927"/>
                </a:lnTo>
                <a:lnTo>
                  <a:pt x="38278" y="5915"/>
                </a:lnTo>
                <a:lnTo>
                  <a:pt x="38312" y="5892"/>
                </a:lnTo>
                <a:lnTo>
                  <a:pt x="38335" y="5870"/>
                </a:lnTo>
                <a:lnTo>
                  <a:pt x="38369" y="5836"/>
                </a:lnTo>
                <a:lnTo>
                  <a:pt x="38381" y="5801"/>
                </a:lnTo>
                <a:lnTo>
                  <a:pt x="38392" y="5767"/>
                </a:lnTo>
                <a:lnTo>
                  <a:pt x="38403" y="5722"/>
                </a:lnTo>
                <a:lnTo>
                  <a:pt x="38392" y="5676"/>
                </a:lnTo>
                <a:lnTo>
                  <a:pt x="38381" y="5642"/>
                </a:lnTo>
                <a:lnTo>
                  <a:pt x="38347" y="5585"/>
                </a:lnTo>
                <a:lnTo>
                  <a:pt x="38290" y="5540"/>
                </a:lnTo>
                <a:lnTo>
                  <a:pt x="38256" y="5528"/>
                </a:lnTo>
                <a:lnTo>
                  <a:pt x="38210" y="5517"/>
                </a:lnTo>
                <a:lnTo>
                  <a:pt x="38210" y="3185"/>
                </a:lnTo>
                <a:lnTo>
                  <a:pt x="38256" y="3174"/>
                </a:lnTo>
                <a:lnTo>
                  <a:pt x="38290" y="3162"/>
                </a:lnTo>
                <a:lnTo>
                  <a:pt x="38324" y="3140"/>
                </a:lnTo>
                <a:lnTo>
                  <a:pt x="38358" y="3117"/>
                </a:lnTo>
                <a:lnTo>
                  <a:pt x="38381" y="3083"/>
                </a:lnTo>
                <a:lnTo>
                  <a:pt x="38403" y="3049"/>
                </a:lnTo>
                <a:lnTo>
                  <a:pt x="38415" y="3003"/>
                </a:lnTo>
                <a:lnTo>
                  <a:pt x="38415" y="2958"/>
                </a:lnTo>
                <a:lnTo>
                  <a:pt x="38415" y="2923"/>
                </a:lnTo>
                <a:lnTo>
                  <a:pt x="38403" y="2878"/>
                </a:lnTo>
                <a:lnTo>
                  <a:pt x="38381" y="2844"/>
                </a:lnTo>
                <a:lnTo>
                  <a:pt x="38347" y="2810"/>
                </a:lnTo>
                <a:lnTo>
                  <a:pt x="38312" y="2776"/>
                </a:lnTo>
                <a:lnTo>
                  <a:pt x="38278" y="2753"/>
                </a:lnTo>
                <a:lnTo>
                  <a:pt x="38233" y="2741"/>
                </a:lnTo>
                <a:lnTo>
                  <a:pt x="38142" y="2741"/>
                </a:lnTo>
                <a:lnTo>
                  <a:pt x="38085" y="2764"/>
                </a:lnTo>
                <a:lnTo>
                  <a:pt x="38051" y="2798"/>
                </a:lnTo>
                <a:lnTo>
                  <a:pt x="38017" y="2832"/>
                </a:lnTo>
                <a:lnTo>
                  <a:pt x="35992" y="1661"/>
                </a:lnTo>
                <a:lnTo>
                  <a:pt x="35992" y="1615"/>
                </a:lnTo>
                <a:lnTo>
                  <a:pt x="35992" y="1581"/>
                </a:lnTo>
                <a:lnTo>
                  <a:pt x="35980" y="1547"/>
                </a:lnTo>
                <a:lnTo>
                  <a:pt x="35946" y="1490"/>
                </a:lnTo>
                <a:lnTo>
                  <a:pt x="35889" y="1456"/>
                </a:lnTo>
                <a:lnTo>
                  <a:pt x="35855" y="1445"/>
                </a:lnTo>
                <a:lnTo>
                  <a:pt x="35821" y="1433"/>
                </a:lnTo>
                <a:lnTo>
                  <a:pt x="35787" y="1445"/>
                </a:lnTo>
                <a:lnTo>
                  <a:pt x="35753" y="1456"/>
                </a:lnTo>
                <a:lnTo>
                  <a:pt x="35696" y="1490"/>
                </a:lnTo>
                <a:lnTo>
                  <a:pt x="35662" y="1547"/>
                </a:lnTo>
                <a:lnTo>
                  <a:pt x="35651" y="1581"/>
                </a:lnTo>
                <a:lnTo>
                  <a:pt x="35639" y="1615"/>
                </a:lnTo>
                <a:lnTo>
                  <a:pt x="35651" y="1672"/>
                </a:lnTo>
                <a:lnTo>
                  <a:pt x="33649" y="2821"/>
                </a:lnTo>
                <a:lnTo>
                  <a:pt x="33614" y="2776"/>
                </a:lnTo>
                <a:lnTo>
                  <a:pt x="33569" y="2741"/>
                </a:lnTo>
                <a:lnTo>
                  <a:pt x="33512" y="2719"/>
                </a:lnTo>
                <a:lnTo>
                  <a:pt x="33387" y="2719"/>
                </a:lnTo>
                <a:lnTo>
                  <a:pt x="33330" y="2741"/>
                </a:lnTo>
                <a:lnTo>
                  <a:pt x="33285" y="2776"/>
                </a:lnTo>
                <a:lnTo>
                  <a:pt x="33250" y="2821"/>
                </a:lnTo>
                <a:lnTo>
                  <a:pt x="31305" y="1695"/>
                </a:lnTo>
                <a:lnTo>
                  <a:pt x="31317" y="1661"/>
                </a:lnTo>
                <a:lnTo>
                  <a:pt x="31317" y="1615"/>
                </a:lnTo>
                <a:lnTo>
                  <a:pt x="31317" y="1570"/>
                </a:lnTo>
                <a:lnTo>
                  <a:pt x="31305" y="1524"/>
                </a:lnTo>
                <a:lnTo>
                  <a:pt x="31282" y="1490"/>
                </a:lnTo>
                <a:lnTo>
                  <a:pt x="31260" y="1456"/>
                </a:lnTo>
                <a:lnTo>
                  <a:pt x="31226" y="1422"/>
                </a:lnTo>
                <a:lnTo>
                  <a:pt x="31191" y="1399"/>
                </a:lnTo>
                <a:lnTo>
                  <a:pt x="31146" y="1388"/>
                </a:lnTo>
                <a:lnTo>
                  <a:pt x="31100" y="1376"/>
                </a:lnTo>
                <a:lnTo>
                  <a:pt x="31100" y="0"/>
                </a:lnTo>
                <a:lnTo>
                  <a:pt x="31055" y="0"/>
                </a:lnTo>
                <a:lnTo>
                  <a:pt x="31055" y="1376"/>
                </a:lnTo>
                <a:lnTo>
                  <a:pt x="31009" y="1388"/>
                </a:lnTo>
                <a:lnTo>
                  <a:pt x="30975" y="1399"/>
                </a:lnTo>
                <a:lnTo>
                  <a:pt x="30941" y="1422"/>
                </a:lnTo>
                <a:lnTo>
                  <a:pt x="30907" y="1456"/>
                </a:lnTo>
                <a:lnTo>
                  <a:pt x="30873" y="1490"/>
                </a:lnTo>
                <a:lnTo>
                  <a:pt x="30862" y="1524"/>
                </a:lnTo>
                <a:lnTo>
                  <a:pt x="30850" y="1570"/>
                </a:lnTo>
                <a:lnTo>
                  <a:pt x="30839" y="1615"/>
                </a:lnTo>
                <a:lnTo>
                  <a:pt x="30839" y="1661"/>
                </a:lnTo>
                <a:lnTo>
                  <a:pt x="30862" y="1695"/>
                </a:lnTo>
                <a:lnTo>
                  <a:pt x="28871" y="2844"/>
                </a:lnTo>
                <a:lnTo>
                  <a:pt x="28848" y="2810"/>
                </a:lnTo>
                <a:lnTo>
                  <a:pt x="28803" y="2776"/>
                </a:lnTo>
                <a:lnTo>
                  <a:pt x="28757" y="2764"/>
                </a:lnTo>
                <a:lnTo>
                  <a:pt x="28712" y="2753"/>
                </a:lnTo>
                <a:lnTo>
                  <a:pt x="28655" y="2764"/>
                </a:lnTo>
                <a:lnTo>
                  <a:pt x="28621" y="2776"/>
                </a:lnTo>
                <a:lnTo>
                  <a:pt x="28575" y="2810"/>
                </a:lnTo>
                <a:lnTo>
                  <a:pt x="28541" y="2844"/>
                </a:lnTo>
                <a:lnTo>
                  <a:pt x="26516" y="1672"/>
                </a:lnTo>
                <a:lnTo>
                  <a:pt x="26516" y="1615"/>
                </a:lnTo>
                <a:lnTo>
                  <a:pt x="26505" y="1547"/>
                </a:lnTo>
                <a:lnTo>
                  <a:pt x="26471" y="1490"/>
                </a:lnTo>
                <a:lnTo>
                  <a:pt x="26425" y="1456"/>
                </a:lnTo>
                <a:lnTo>
                  <a:pt x="26368" y="1433"/>
                </a:lnTo>
                <a:lnTo>
                  <a:pt x="26368" y="0"/>
                </a:lnTo>
                <a:close/>
              </a:path>
            </a:pathLst>
          </a:custGeom>
          <a:gradFill>
            <a:gsLst>
              <a:gs pos="0">
                <a:schemeClr val="dk1"/>
              </a:gs>
              <a:gs pos="9000">
                <a:schemeClr val="dk1"/>
              </a:gs>
              <a:gs pos="42000">
                <a:srgbClr val="FFFFFF">
                  <a:alpha val="32549"/>
                </a:srgbClr>
              </a:gs>
              <a:gs pos="100000">
                <a:srgbClr val="FFFFFF">
                  <a:alpha val="1098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3"/>
          <p:cNvSpPr/>
          <p:nvPr/>
        </p:nvSpPr>
        <p:spPr>
          <a:xfrm>
            <a:off x="6765091" y="4445691"/>
            <a:ext cx="544258" cy="608522"/>
          </a:xfrm>
          <a:custGeom>
            <a:avLst/>
            <a:gdLst/>
            <a:ahLst/>
            <a:cxnLst/>
            <a:rect l="l" t="t" r="r" b="b"/>
            <a:pathLst>
              <a:path w="5200" h="5814" extrusionOk="0">
                <a:moveTo>
                  <a:pt x="2776" y="296"/>
                </a:moveTo>
                <a:lnTo>
                  <a:pt x="4824" y="1479"/>
                </a:lnTo>
                <a:lnTo>
                  <a:pt x="4813" y="1536"/>
                </a:lnTo>
                <a:lnTo>
                  <a:pt x="4824" y="1605"/>
                </a:lnTo>
                <a:lnTo>
                  <a:pt x="4858" y="1661"/>
                </a:lnTo>
                <a:lnTo>
                  <a:pt x="4904" y="1696"/>
                </a:lnTo>
                <a:lnTo>
                  <a:pt x="4961" y="1718"/>
                </a:lnTo>
                <a:lnTo>
                  <a:pt x="4961" y="4084"/>
                </a:lnTo>
                <a:lnTo>
                  <a:pt x="4926" y="4084"/>
                </a:lnTo>
                <a:lnTo>
                  <a:pt x="4892" y="4107"/>
                </a:lnTo>
                <a:lnTo>
                  <a:pt x="4858" y="4119"/>
                </a:lnTo>
                <a:lnTo>
                  <a:pt x="4824" y="4153"/>
                </a:lnTo>
                <a:lnTo>
                  <a:pt x="4801" y="4175"/>
                </a:lnTo>
                <a:lnTo>
                  <a:pt x="4779" y="4221"/>
                </a:lnTo>
                <a:lnTo>
                  <a:pt x="4767" y="4255"/>
                </a:lnTo>
                <a:lnTo>
                  <a:pt x="4767" y="4301"/>
                </a:lnTo>
                <a:lnTo>
                  <a:pt x="4767" y="4335"/>
                </a:lnTo>
                <a:lnTo>
                  <a:pt x="4779" y="4380"/>
                </a:lnTo>
                <a:lnTo>
                  <a:pt x="2754" y="5552"/>
                </a:lnTo>
                <a:lnTo>
                  <a:pt x="2731" y="5518"/>
                </a:lnTo>
                <a:lnTo>
                  <a:pt x="2697" y="5495"/>
                </a:lnTo>
                <a:lnTo>
                  <a:pt x="2663" y="5484"/>
                </a:lnTo>
                <a:lnTo>
                  <a:pt x="2617" y="5472"/>
                </a:lnTo>
                <a:lnTo>
                  <a:pt x="2572" y="5484"/>
                </a:lnTo>
                <a:lnTo>
                  <a:pt x="2538" y="5495"/>
                </a:lnTo>
                <a:lnTo>
                  <a:pt x="2503" y="5518"/>
                </a:lnTo>
                <a:lnTo>
                  <a:pt x="2481" y="5552"/>
                </a:lnTo>
                <a:lnTo>
                  <a:pt x="479" y="4392"/>
                </a:lnTo>
                <a:lnTo>
                  <a:pt x="490" y="4346"/>
                </a:lnTo>
                <a:lnTo>
                  <a:pt x="490" y="4301"/>
                </a:lnTo>
                <a:lnTo>
                  <a:pt x="490" y="4244"/>
                </a:lnTo>
                <a:lnTo>
                  <a:pt x="479" y="4210"/>
                </a:lnTo>
                <a:lnTo>
                  <a:pt x="456" y="4164"/>
                </a:lnTo>
                <a:lnTo>
                  <a:pt x="433" y="4130"/>
                </a:lnTo>
                <a:lnTo>
                  <a:pt x="399" y="4096"/>
                </a:lnTo>
                <a:lnTo>
                  <a:pt x="354" y="4073"/>
                </a:lnTo>
                <a:lnTo>
                  <a:pt x="319" y="4062"/>
                </a:lnTo>
                <a:lnTo>
                  <a:pt x="274" y="4050"/>
                </a:lnTo>
                <a:lnTo>
                  <a:pt x="274" y="1718"/>
                </a:lnTo>
                <a:lnTo>
                  <a:pt x="331" y="1696"/>
                </a:lnTo>
                <a:lnTo>
                  <a:pt x="376" y="1661"/>
                </a:lnTo>
                <a:lnTo>
                  <a:pt x="410" y="1605"/>
                </a:lnTo>
                <a:lnTo>
                  <a:pt x="422" y="1536"/>
                </a:lnTo>
                <a:lnTo>
                  <a:pt x="410" y="1479"/>
                </a:lnTo>
                <a:lnTo>
                  <a:pt x="2458" y="296"/>
                </a:lnTo>
                <a:lnTo>
                  <a:pt x="2492" y="331"/>
                </a:lnTo>
                <a:lnTo>
                  <a:pt x="2526" y="353"/>
                </a:lnTo>
                <a:lnTo>
                  <a:pt x="2572" y="376"/>
                </a:lnTo>
                <a:lnTo>
                  <a:pt x="2663" y="376"/>
                </a:lnTo>
                <a:lnTo>
                  <a:pt x="2708" y="353"/>
                </a:lnTo>
                <a:lnTo>
                  <a:pt x="2742" y="331"/>
                </a:lnTo>
                <a:lnTo>
                  <a:pt x="2776" y="296"/>
                </a:lnTo>
                <a:close/>
                <a:moveTo>
                  <a:pt x="2583" y="1"/>
                </a:moveTo>
                <a:lnTo>
                  <a:pt x="2538" y="12"/>
                </a:lnTo>
                <a:lnTo>
                  <a:pt x="2515" y="35"/>
                </a:lnTo>
                <a:lnTo>
                  <a:pt x="2481" y="58"/>
                </a:lnTo>
                <a:lnTo>
                  <a:pt x="2458" y="80"/>
                </a:lnTo>
                <a:lnTo>
                  <a:pt x="2447" y="114"/>
                </a:lnTo>
                <a:lnTo>
                  <a:pt x="2435" y="149"/>
                </a:lnTo>
                <a:lnTo>
                  <a:pt x="2424" y="194"/>
                </a:lnTo>
                <a:lnTo>
                  <a:pt x="2435" y="251"/>
                </a:lnTo>
                <a:lnTo>
                  <a:pt x="388" y="1434"/>
                </a:lnTo>
                <a:lnTo>
                  <a:pt x="365" y="1411"/>
                </a:lnTo>
                <a:lnTo>
                  <a:pt x="331" y="1377"/>
                </a:lnTo>
                <a:lnTo>
                  <a:pt x="285" y="1366"/>
                </a:lnTo>
                <a:lnTo>
                  <a:pt x="206" y="1366"/>
                </a:lnTo>
                <a:lnTo>
                  <a:pt x="172" y="1377"/>
                </a:lnTo>
                <a:lnTo>
                  <a:pt x="115" y="1411"/>
                </a:lnTo>
                <a:lnTo>
                  <a:pt x="81" y="1468"/>
                </a:lnTo>
                <a:lnTo>
                  <a:pt x="69" y="1502"/>
                </a:lnTo>
                <a:lnTo>
                  <a:pt x="69" y="1536"/>
                </a:lnTo>
                <a:lnTo>
                  <a:pt x="81" y="1605"/>
                </a:lnTo>
                <a:lnTo>
                  <a:pt x="115" y="1661"/>
                </a:lnTo>
                <a:lnTo>
                  <a:pt x="160" y="1696"/>
                </a:lnTo>
                <a:lnTo>
                  <a:pt x="228" y="1718"/>
                </a:lnTo>
                <a:lnTo>
                  <a:pt x="228" y="4050"/>
                </a:lnTo>
                <a:lnTo>
                  <a:pt x="183" y="4062"/>
                </a:lnTo>
                <a:lnTo>
                  <a:pt x="137" y="4073"/>
                </a:lnTo>
                <a:lnTo>
                  <a:pt x="92" y="4096"/>
                </a:lnTo>
                <a:lnTo>
                  <a:pt x="58" y="4130"/>
                </a:lnTo>
                <a:lnTo>
                  <a:pt x="35" y="4164"/>
                </a:lnTo>
                <a:lnTo>
                  <a:pt x="12" y="4210"/>
                </a:lnTo>
                <a:lnTo>
                  <a:pt x="1" y="4244"/>
                </a:lnTo>
                <a:lnTo>
                  <a:pt x="1" y="4301"/>
                </a:lnTo>
                <a:lnTo>
                  <a:pt x="1" y="4346"/>
                </a:lnTo>
                <a:lnTo>
                  <a:pt x="12" y="4392"/>
                </a:lnTo>
                <a:lnTo>
                  <a:pt x="35" y="4437"/>
                </a:lnTo>
                <a:lnTo>
                  <a:pt x="69" y="4471"/>
                </a:lnTo>
                <a:lnTo>
                  <a:pt x="103" y="4505"/>
                </a:lnTo>
                <a:lnTo>
                  <a:pt x="149" y="4528"/>
                </a:lnTo>
                <a:lnTo>
                  <a:pt x="194" y="4539"/>
                </a:lnTo>
                <a:lnTo>
                  <a:pt x="251" y="4551"/>
                </a:lnTo>
                <a:lnTo>
                  <a:pt x="308" y="4539"/>
                </a:lnTo>
                <a:lnTo>
                  <a:pt x="365" y="4517"/>
                </a:lnTo>
                <a:lnTo>
                  <a:pt x="422" y="4483"/>
                </a:lnTo>
                <a:lnTo>
                  <a:pt x="456" y="4437"/>
                </a:lnTo>
                <a:lnTo>
                  <a:pt x="2458" y="5586"/>
                </a:lnTo>
                <a:lnTo>
                  <a:pt x="2447" y="5643"/>
                </a:lnTo>
                <a:lnTo>
                  <a:pt x="2447" y="5677"/>
                </a:lnTo>
                <a:lnTo>
                  <a:pt x="2458" y="5711"/>
                </a:lnTo>
                <a:lnTo>
                  <a:pt x="2492" y="5768"/>
                </a:lnTo>
                <a:lnTo>
                  <a:pt x="2549" y="5802"/>
                </a:lnTo>
                <a:lnTo>
                  <a:pt x="2583" y="5813"/>
                </a:lnTo>
                <a:lnTo>
                  <a:pt x="2651" y="5813"/>
                </a:lnTo>
                <a:lnTo>
                  <a:pt x="2685" y="5802"/>
                </a:lnTo>
                <a:lnTo>
                  <a:pt x="2731" y="5768"/>
                </a:lnTo>
                <a:lnTo>
                  <a:pt x="2776" y="5711"/>
                </a:lnTo>
                <a:lnTo>
                  <a:pt x="2776" y="5677"/>
                </a:lnTo>
                <a:lnTo>
                  <a:pt x="2788" y="5643"/>
                </a:lnTo>
                <a:lnTo>
                  <a:pt x="2776" y="5586"/>
                </a:lnTo>
                <a:lnTo>
                  <a:pt x="4801" y="4414"/>
                </a:lnTo>
                <a:lnTo>
                  <a:pt x="4835" y="4460"/>
                </a:lnTo>
                <a:lnTo>
                  <a:pt x="4881" y="4494"/>
                </a:lnTo>
                <a:lnTo>
                  <a:pt x="4926" y="4505"/>
                </a:lnTo>
                <a:lnTo>
                  <a:pt x="4983" y="4517"/>
                </a:lnTo>
                <a:lnTo>
                  <a:pt x="5029" y="4517"/>
                </a:lnTo>
                <a:lnTo>
                  <a:pt x="5074" y="4494"/>
                </a:lnTo>
                <a:lnTo>
                  <a:pt x="5108" y="4483"/>
                </a:lnTo>
                <a:lnTo>
                  <a:pt x="5143" y="4448"/>
                </a:lnTo>
                <a:lnTo>
                  <a:pt x="5165" y="4414"/>
                </a:lnTo>
                <a:lnTo>
                  <a:pt x="5188" y="4380"/>
                </a:lnTo>
                <a:lnTo>
                  <a:pt x="5199" y="4346"/>
                </a:lnTo>
                <a:lnTo>
                  <a:pt x="5199" y="4301"/>
                </a:lnTo>
                <a:lnTo>
                  <a:pt x="5199" y="4255"/>
                </a:lnTo>
                <a:lnTo>
                  <a:pt x="5188" y="4221"/>
                </a:lnTo>
                <a:lnTo>
                  <a:pt x="5177" y="4187"/>
                </a:lnTo>
                <a:lnTo>
                  <a:pt x="5154" y="4153"/>
                </a:lnTo>
                <a:lnTo>
                  <a:pt x="5120" y="4130"/>
                </a:lnTo>
                <a:lnTo>
                  <a:pt x="5086" y="4107"/>
                </a:lnTo>
                <a:lnTo>
                  <a:pt x="5052" y="4084"/>
                </a:lnTo>
                <a:lnTo>
                  <a:pt x="5006" y="4084"/>
                </a:lnTo>
                <a:lnTo>
                  <a:pt x="5006" y="1707"/>
                </a:lnTo>
                <a:lnTo>
                  <a:pt x="5074" y="1696"/>
                </a:lnTo>
                <a:lnTo>
                  <a:pt x="5120" y="1650"/>
                </a:lnTo>
                <a:lnTo>
                  <a:pt x="5154" y="1605"/>
                </a:lnTo>
                <a:lnTo>
                  <a:pt x="5165" y="1536"/>
                </a:lnTo>
                <a:lnTo>
                  <a:pt x="5154" y="1502"/>
                </a:lnTo>
                <a:lnTo>
                  <a:pt x="5143" y="1468"/>
                </a:lnTo>
                <a:lnTo>
                  <a:pt x="5108" y="1411"/>
                </a:lnTo>
                <a:lnTo>
                  <a:pt x="5052" y="1377"/>
                </a:lnTo>
                <a:lnTo>
                  <a:pt x="5017" y="1366"/>
                </a:lnTo>
                <a:lnTo>
                  <a:pt x="4938" y="1366"/>
                </a:lnTo>
                <a:lnTo>
                  <a:pt x="4904" y="1388"/>
                </a:lnTo>
                <a:lnTo>
                  <a:pt x="4870" y="1411"/>
                </a:lnTo>
                <a:lnTo>
                  <a:pt x="4847" y="1434"/>
                </a:lnTo>
                <a:lnTo>
                  <a:pt x="2788" y="251"/>
                </a:lnTo>
                <a:lnTo>
                  <a:pt x="2799" y="194"/>
                </a:lnTo>
                <a:lnTo>
                  <a:pt x="2799" y="149"/>
                </a:lnTo>
                <a:lnTo>
                  <a:pt x="2788" y="114"/>
                </a:lnTo>
                <a:lnTo>
                  <a:pt x="2776" y="80"/>
                </a:lnTo>
                <a:lnTo>
                  <a:pt x="2754" y="58"/>
                </a:lnTo>
                <a:lnTo>
                  <a:pt x="2720" y="35"/>
                </a:lnTo>
                <a:lnTo>
                  <a:pt x="2685" y="12"/>
                </a:lnTo>
                <a:lnTo>
                  <a:pt x="2651" y="1"/>
                </a:lnTo>
                <a:close/>
              </a:path>
            </a:pathLst>
          </a:custGeom>
          <a:solidFill>
            <a:srgbClr val="FFFFFF">
              <a:alpha val="324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3"/>
          <p:cNvSpPr/>
          <p:nvPr/>
        </p:nvSpPr>
        <p:spPr>
          <a:xfrm>
            <a:off x="0" y="0"/>
            <a:ext cx="2845737" cy="3343314"/>
          </a:xfrm>
          <a:custGeom>
            <a:avLst/>
            <a:gdLst/>
            <a:ahLst/>
            <a:cxnLst/>
            <a:rect l="l" t="t" r="r" b="b"/>
            <a:pathLst>
              <a:path w="27189" h="31943" extrusionOk="0">
                <a:moveTo>
                  <a:pt x="10512" y="1706"/>
                </a:moveTo>
                <a:lnTo>
                  <a:pt x="12514" y="2855"/>
                </a:lnTo>
                <a:lnTo>
                  <a:pt x="12491" y="2912"/>
                </a:lnTo>
                <a:lnTo>
                  <a:pt x="12480" y="2958"/>
                </a:lnTo>
                <a:lnTo>
                  <a:pt x="12491" y="3014"/>
                </a:lnTo>
                <a:lnTo>
                  <a:pt x="12502" y="3049"/>
                </a:lnTo>
                <a:lnTo>
                  <a:pt x="12525" y="3094"/>
                </a:lnTo>
                <a:lnTo>
                  <a:pt x="12548" y="3128"/>
                </a:lnTo>
                <a:lnTo>
                  <a:pt x="12582" y="3162"/>
                </a:lnTo>
                <a:lnTo>
                  <a:pt x="12616" y="3185"/>
                </a:lnTo>
                <a:lnTo>
                  <a:pt x="12662" y="3196"/>
                </a:lnTo>
                <a:lnTo>
                  <a:pt x="12707" y="3208"/>
                </a:lnTo>
                <a:lnTo>
                  <a:pt x="12707" y="5506"/>
                </a:lnTo>
                <a:lnTo>
                  <a:pt x="12673" y="5517"/>
                </a:lnTo>
                <a:lnTo>
                  <a:pt x="12628" y="5528"/>
                </a:lnTo>
                <a:lnTo>
                  <a:pt x="12593" y="5551"/>
                </a:lnTo>
                <a:lnTo>
                  <a:pt x="12571" y="5574"/>
                </a:lnTo>
                <a:lnTo>
                  <a:pt x="12548" y="5608"/>
                </a:lnTo>
                <a:lnTo>
                  <a:pt x="12525" y="5642"/>
                </a:lnTo>
                <a:lnTo>
                  <a:pt x="12514" y="5676"/>
                </a:lnTo>
                <a:lnTo>
                  <a:pt x="12514" y="5722"/>
                </a:lnTo>
                <a:lnTo>
                  <a:pt x="12514" y="5756"/>
                </a:lnTo>
                <a:lnTo>
                  <a:pt x="12525" y="5790"/>
                </a:lnTo>
                <a:lnTo>
                  <a:pt x="10557" y="6928"/>
                </a:lnTo>
                <a:lnTo>
                  <a:pt x="10523" y="6882"/>
                </a:lnTo>
                <a:lnTo>
                  <a:pt x="10478" y="6848"/>
                </a:lnTo>
                <a:lnTo>
                  <a:pt x="10421" y="6825"/>
                </a:lnTo>
                <a:lnTo>
                  <a:pt x="10296" y="6825"/>
                </a:lnTo>
                <a:lnTo>
                  <a:pt x="10250" y="6848"/>
                </a:lnTo>
                <a:lnTo>
                  <a:pt x="10193" y="6882"/>
                </a:lnTo>
                <a:lnTo>
                  <a:pt x="10159" y="6928"/>
                </a:lnTo>
                <a:lnTo>
                  <a:pt x="8203" y="5801"/>
                </a:lnTo>
                <a:lnTo>
                  <a:pt x="8214" y="5756"/>
                </a:lnTo>
                <a:lnTo>
                  <a:pt x="8214" y="5722"/>
                </a:lnTo>
                <a:lnTo>
                  <a:pt x="8214" y="5676"/>
                </a:lnTo>
                <a:lnTo>
                  <a:pt x="8203" y="5642"/>
                </a:lnTo>
                <a:lnTo>
                  <a:pt x="8180" y="5597"/>
                </a:lnTo>
                <a:lnTo>
                  <a:pt x="8157" y="5574"/>
                </a:lnTo>
                <a:lnTo>
                  <a:pt x="8123" y="5540"/>
                </a:lnTo>
                <a:lnTo>
                  <a:pt x="8089" y="5517"/>
                </a:lnTo>
                <a:lnTo>
                  <a:pt x="8055" y="5506"/>
                </a:lnTo>
                <a:lnTo>
                  <a:pt x="8009" y="5494"/>
                </a:lnTo>
                <a:lnTo>
                  <a:pt x="8009" y="3208"/>
                </a:lnTo>
                <a:lnTo>
                  <a:pt x="8055" y="3196"/>
                </a:lnTo>
                <a:lnTo>
                  <a:pt x="8100" y="3185"/>
                </a:lnTo>
                <a:lnTo>
                  <a:pt x="8134" y="3162"/>
                </a:lnTo>
                <a:lnTo>
                  <a:pt x="8168" y="3128"/>
                </a:lnTo>
                <a:lnTo>
                  <a:pt x="8203" y="3094"/>
                </a:lnTo>
                <a:lnTo>
                  <a:pt x="8225" y="3060"/>
                </a:lnTo>
                <a:lnTo>
                  <a:pt x="8237" y="3014"/>
                </a:lnTo>
                <a:lnTo>
                  <a:pt x="8237" y="2958"/>
                </a:lnTo>
                <a:lnTo>
                  <a:pt x="8237" y="2912"/>
                </a:lnTo>
                <a:lnTo>
                  <a:pt x="8214" y="2855"/>
                </a:lnTo>
                <a:lnTo>
                  <a:pt x="10205" y="1706"/>
                </a:lnTo>
                <a:lnTo>
                  <a:pt x="10239" y="1740"/>
                </a:lnTo>
                <a:lnTo>
                  <a:pt x="10273" y="1763"/>
                </a:lnTo>
                <a:lnTo>
                  <a:pt x="10318" y="1786"/>
                </a:lnTo>
                <a:lnTo>
                  <a:pt x="10364" y="1797"/>
                </a:lnTo>
                <a:lnTo>
                  <a:pt x="10409" y="1786"/>
                </a:lnTo>
                <a:lnTo>
                  <a:pt x="10443" y="1763"/>
                </a:lnTo>
                <a:lnTo>
                  <a:pt x="10478" y="1740"/>
                </a:lnTo>
                <a:lnTo>
                  <a:pt x="10512" y="1706"/>
                </a:lnTo>
                <a:close/>
                <a:moveTo>
                  <a:pt x="20056" y="1740"/>
                </a:moveTo>
                <a:lnTo>
                  <a:pt x="22001" y="2867"/>
                </a:lnTo>
                <a:lnTo>
                  <a:pt x="21990" y="2912"/>
                </a:lnTo>
                <a:lnTo>
                  <a:pt x="21990" y="2958"/>
                </a:lnTo>
                <a:lnTo>
                  <a:pt x="21990" y="3003"/>
                </a:lnTo>
                <a:lnTo>
                  <a:pt x="22001" y="3049"/>
                </a:lnTo>
                <a:lnTo>
                  <a:pt x="22024" y="3083"/>
                </a:lnTo>
                <a:lnTo>
                  <a:pt x="22046" y="3117"/>
                </a:lnTo>
                <a:lnTo>
                  <a:pt x="22081" y="3140"/>
                </a:lnTo>
                <a:lnTo>
                  <a:pt x="22115" y="3162"/>
                </a:lnTo>
                <a:lnTo>
                  <a:pt x="22149" y="3174"/>
                </a:lnTo>
                <a:lnTo>
                  <a:pt x="22194" y="3185"/>
                </a:lnTo>
                <a:lnTo>
                  <a:pt x="22194" y="5483"/>
                </a:lnTo>
                <a:lnTo>
                  <a:pt x="22149" y="5494"/>
                </a:lnTo>
                <a:lnTo>
                  <a:pt x="22103" y="5506"/>
                </a:lnTo>
                <a:lnTo>
                  <a:pt x="22069" y="5528"/>
                </a:lnTo>
                <a:lnTo>
                  <a:pt x="22035" y="5551"/>
                </a:lnTo>
                <a:lnTo>
                  <a:pt x="22001" y="5597"/>
                </a:lnTo>
                <a:lnTo>
                  <a:pt x="21990" y="5631"/>
                </a:lnTo>
                <a:lnTo>
                  <a:pt x="21967" y="5676"/>
                </a:lnTo>
                <a:lnTo>
                  <a:pt x="21967" y="5722"/>
                </a:lnTo>
                <a:lnTo>
                  <a:pt x="21967" y="5767"/>
                </a:lnTo>
                <a:lnTo>
                  <a:pt x="21990" y="5801"/>
                </a:lnTo>
                <a:lnTo>
                  <a:pt x="20044" y="6928"/>
                </a:lnTo>
                <a:lnTo>
                  <a:pt x="20010" y="6882"/>
                </a:lnTo>
                <a:lnTo>
                  <a:pt x="19953" y="6848"/>
                </a:lnTo>
                <a:lnTo>
                  <a:pt x="19896" y="6825"/>
                </a:lnTo>
                <a:lnTo>
                  <a:pt x="19840" y="6814"/>
                </a:lnTo>
                <a:lnTo>
                  <a:pt x="19783" y="6825"/>
                </a:lnTo>
                <a:lnTo>
                  <a:pt x="19726" y="6848"/>
                </a:lnTo>
                <a:lnTo>
                  <a:pt x="19669" y="6882"/>
                </a:lnTo>
                <a:lnTo>
                  <a:pt x="19635" y="6928"/>
                </a:lnTo>
                <a:lnTo>
                  <a:pt x="17701" y="5801"/>
                </a:lnTo>
                <a:lnTo>
                  <a:pt x="17712" y="5767"/>
                </a:lnTo>
                <a:lnTo>
                  <a:pt x="17712" y="5722"/>
                </a:lnTo>
                <a:lnTo>
                  <a:pt x="17712" y="5676"/>
                </a:lnTo>
                <a:lnTo>
                  <a:pt x="17701" y="5631"/>
                </a:lnTo>
                <a:lnTo>
                  <a:pt x="17678" y="5597"/>
                </a:lnTo>
                <a:lnTo>
                  <a:pt x="17655" y="5563"/>
                </a:lnTo>
                <a:lnTo>
                  <a:pt x="17621" y="5528"/>
                </a:lnTo>
                <a:lnTo>
                  <a:pt x="17576" y="5506"/>
                </a:lnTo>
                <a:lnTo>
                  <a:pt x="17542" y="5483"/>
                </a:lnTo>
                <a:lnTo>
                  <a:pt x="17496" y="5483"/>
                </a:lnTo>
                <a:lnTo>
                  <a:pt x="17496" y="3185"/>
                </a:lnTo>
                <a:lnTo>
                  <a:pt x="17542" y="3174"/>
                </a:lnTo>
                <a:lnTo>
                  <a:pt x="17576" y="3162"/>
                </a:lnTo>
                <a:lnTo>
                  <a:pt x="17610" y="3140"/>
                </a:lnTo>
                <a:lnTo>
                  <a:pt x="17633" y="3117"/>
                </a:lnTo>
                <a:lnTo>
                  <a:pt x="17667" y="3083"/>
                </a:lnTo>
                <a:lnTo>
                  <a:pt x="17678" y="3049"/>
                </a:lnTo>
                <a:lnTo>
                  <a:pt x="17690" y="3003"/>
                </a:lnTo>
                <a:lnTo>
                  <a:pt x="17701" y="2958"/>
                </a:lnTo>
                <a:lnTo>
                  <a:pt x="17690" y="2912"/>
                </a:lnTo>
                <a:lnTo>
                  <a:pt x="17678" y="2867"/>
                </a:lnTo>
                <a:lnTo>
                  <a:pt x="19623" y="1752"/>
                </a:lnTo>
                <a:lnTo>
                  <a:pt x="19658" y="1797"/>
                </a:lnTo>
                <a:lnTo>
                  <a:pt x="19714" y="1831"/>
                </a:lnTo>
                <a:lnTo>
                  <a:pt x="19771" y="1866"/>
                </a:lnTo>
                <a:lnTo>
                  <a:pt x="19908" y="1866"/>
                </a:lnTo>
                <a:lnTo>
                  <a:pt x="19965" y="1831"/>
                </a:lnTo>
                <a:lnTo>
                  <a:pt x="20022" y="1797"/>
                </a:lnTo>
                <a:lnTo>
                  <a:pt x="20056" y="1740"/>
                </a:lnTo>
                <a:close/>
                <a:moveTo>
                  <a:pt x="24754" y="1718"/>
                </a:moveTo>
                <a:lnTo>
                  <a:pt x="26733" y="2867"/>
                </a:lnTo>
                <a:lnTo>
                  <a:pt x="26722" y="2912"/>
                </a:lnTo>
                <a:lnTo>
                  <a:pt x="26710" y="2958"/>
                </a:lnTo>
                <a:lnTo>
                  <a:pt x="26722" y="3014"/>
                </a:lnTo>
                <a:lnTo>
                  <a:pt x="26733" y="3049"/>
                </a:lnTo>
                <a:lnTo>
                  <a:pt x="26744" y="3094"/>
                </a:lnTo>
                <a:lnTo>
                  <a:pt x="26779" y="3128"/>
                </a:lnTo>
                <a:lnTo>
                  <a:pt x="26813" y="3151"/>
                </a:lnTo>
                <a:lnTo>
                  <a:pt x="26847" y="3174"/>
                </a:lnTo>
                <a:lnTo>
                  <a:pt x="26892" y="3196"/>
                </a:lnTo>
                <a:lnTo>
                  <a:pt x="26926" y="3196"/>
                </a:lnTo>
                <a:lnTo>
                  <a:pt x="26926" y="5483"/>
                </a:lnTo>
                <a:lnTo>
                  <a:pt x="26892" y="5494"/>
                </a:lnTo>
                <a:lnTo>
                  <a:pt x="26847" y="5506"/>
                </a:lnTo>
                <a:lnTo>
                  <a:pt x="26813" y="5528"/>
                </a:lnTo>
                <a:lnTo>
                  <a:pt x="26779" y="5563"/>
                </a:lnTo>
                <a:lnTo>
                  <a:pt x="26744" y="5597"/>
                </a:lnTo>
                <a:lnTo>
                  <a:pt x="26733" y="5631"/>
                </a:lnTo>
                <a:lnTo>
                  <a:pt x="26710" y="5676"/>
                </a:lnTo>
                <a:lnTo>
                  <a:pt x="26710" y="5722"/>
                </a:lnTo>
                <a:lnTo>
                  <a:pt x="26710" y="5767"/>
                </a:lnTo>
                <a:lnTo>
                  <a:pt x="26733" y="5801"/>
                </a:lnTo>
                <a:lnTo>
                  <a:pt x="24754" y="6939"/>
                </a:lnTo>
                <a:lnTo>
                  <a:pt x="24720" y="6905"/>
                </a:lnTo>
                <a:lnTo>
                  <a:pt x="24685" y="6882"/>
                </a:lnTo>
                <a:lnTo>
                  <a:pt x="24629" y="6859"/>
                </a:lnTo>
                <a:lnTo>
                  <a:pt x="24583" y="6848"/>
                </a:lnTo>
                <a:lnTo>
                  <a:pt x="24526" y="6859"/>
                </a:lnTo>
                <a:lnTo>
                  <a:pt x="24481" y="6882"/>
                </a:lnTo>
                <a:lnTo>
                  <a:pt x="24435" y="6905"/>
                </a:lnTo>
                <a:lnTo>
                  <a:pt x="24401" y="6939"/>
                </a:lnTo>
                <a:lnTo>
                  <a:pt x="22433" y="5801"/>
                </a:lnTo>
                <a:lnTo>
                  <a:pt x="22445" y="5767"/>
                </a:lnTo>
                <a:lnTo>
                  <a:pt x="22456" y="5722"/>
                </a:lnTo>
                <a:lnTo>
                  <a:pt x="22445" y="5676"/>
                </a:lnTo>
                <a:lnTo>
                  <a:pt x="22433" y="5631"/>
                </a:lnTo>
                <a:lnTo>
                  <a:pt x="22410" y="5597"/>
                </a:lnTo>
                <a:lnTo>
                  <a:pt x="22388" y="5563"/>
                </a:lnTo>
                <a:lnTo>
                  <a:pt x="22354" y="5528"/>
                </a:lnTo>
                <a:lnTo>
                  <a:pt x="22319" y="5506"/>
                </a:lnTo>
                <a:lnTo>
                  <a:pt x="22285" y="5494"/>
                </a:lnTo>
                <a:lnTo>
                  <a:pt x="22240" y="5483"/>
                </a:lnTo>
                <a:lnTo>
                  <a:pt x="22240" y="3185"/>
                </a:lnTo>
                <a:lnTo>
                  <a:pt x="22274" y="3174"/>
                </a:lnTo>
                <a:lnTo>
                  <a:pt x="22319" y="3162"/>
                </a:lnTo>
                <a:lnTo>
                  <a:pt x="22354" y="3140"/>
                </a:lnTo>
                <a:lnTo>
                  <a:pt x="22376" y="3117"/>
                </a:lnTo>
                <a:lnTo>
                  <a:pt x="22399" y="3083"/>
                </a:lnTo>
                <a:lnTo>
                  <a:pt x="22422" y="3049"/>
                </a:lnTo>
                <a:lnTo>
                  <a:pt x="22433" y="3003"/>
                </a:lnTo>
                <a:lnTo>
                  <a:pt x="22433" y="2958"/>
                </a:lnTo>
                <a:lnTo>
                  <a:pt x="22433" y="2912"/>
                </a:lnTo>
                <a:lnTo>
                  <a:pt x="22410" y="2878"/>
                </a:lnTo>
                <a:lnTo>
                  <a:pt x="24412" y="1718"/>
                </a:lnTo>
                <a:lnTo>
                  <a:pt x="24447" y="1763"/>
                </a:lnTo>
                <a:lnTo>
                  <a:pt x="24481" y="1786"/>
                </a:lnTo>
                <a:lnTo>
                  <a:pt x="24526" y="1809"/>
                </a:lnTo>
                <a:lnTo>
                  <a:pt x="24583" y="1820"/>
                </a:lnTo>
                <a:lnTo>
                  <a:pt x="24629" y="1809"/>
                </a:lnTo>
                <a:lnTo>
                  <a:pt x="24674" y="1786"/>
                </a:lnTo>
                <a:lnTo>
                  <a:pt x="24720" y="1752"/>
                </a:lnTo>
                <a:lnTo>
                  <a:pt x="24754" y="1718"/>
                </a:lnTo>
                <a:close/>
                <a:moveTo>
                  <a:pt x="15324" y="1752"/>
                </a:moveTo>
                <a:lnTo>
                  <a:pt x="17269" y="2867"/>
                </a:lnTo>
                <a:lnTo>
                  <a:pt x="17246" y="2912"/>
                </a:lnTo>
                <a:lnTo>
                  <a:pt x="17246" y="2958"/>
                </a:lnTo>
                <a:lnTo>
                  <a:pt x="17246" y="3003"/>
                </a:lnTo>
                <a:lnTo>
                  <a:pt x="17257" y="3049"/>
                </a:lnTo>
                <a:lnTo>
                  <a:pt x="17280" y="3083"/>
                </a:lnTo>
                <a:lnTo>
                  <a:pt x="17303" y="3117"/>
                </a:lnTo>
                <a:lnTo>
                  <a:pt x="17337" y="3140"/>
                </a:lnTo>
                <a:lnTo>
                  <a:pt x="17371" y="3162"/>
                </a:lnTo>
                <a:lnTo>
                  <a:pt x="17405" y="3185"/>
                </a:lnTo>
                <a:lnTo>
                  <a:pt x="17451" y="3185"/>
                </a:lnTo>
                <a:lnTo>
                  <a:pt x="17451" y="5483"/>
                </a:lnTo>
                <a:lnTo>
                  <a:pt x="17405" y="5483"/>
                </a:lnTo>
                <a:lnTo>
                  <a:pt x="17360" y="5506"/>
                </a:lnTo>
                <a:lnTo>
                  <a:pt x="17326" y="5528"/>
                </a:lnTo>
                <a:lnTo>
                  <a:pt x="17291" y="5551"/>
                </a:lnTo>
                <a:lnTo>
                  <a:pt x="17257" y="5585"/>
                </a:lnTo>
                <a:lnTo>
                  <a:pt x="17246" y="5631"/>
                </a:lnTo>
                <a:lnTo>
                  <a:pt x="17235" y="5676"/>
                </a:lnTo>
                <a:lnTo>
                  <a:pt x="17223" y="5722"/>
                </a:lnTo>
                <a:lnTo>
                  <a:pt x="17235" y="5767"/>
                </a:lnTo>
                <a:lnTo>
                  <a:pt x="17246" y="5813"/>
                </a:lnTo>
                <a:lnTo>
                  <a:pt x="15244" y="6962"/>
                </a:lnTo>
                <a:lnTo>
                  <a:pt x="15210" y="6928"/>
                </a:lnTo>
                <a:lnTo>
                  <a:pt x="15176" y="6905"/>
                </a:lnTo>
                <a:lnTo>
                  <a:pt x="15142" y="6893"/>
                </a:lnTo>
                <a:lnTo>
                  <a:pt x="15062" y="6893"/>
                </a:lnTo>
                <a:lnTo>
                  <a:pt x="15016" y="6905"/>
                </a:lnTo>
                <a:lnTo>
                  <a:pt x="14982" y="6928"/>
                </a:lnTo>
                <a:lnTo>
                  <a:pt x="14960" y="6962"/>
                </a:lnTo>
                <a:lnTo>
                  <a:pt x="12935" y="5790"/>
                </a:lnTo>
                <a:lnTo>
                  <a:pt x="12946" y="5722"/>
                </a:lnTo>
                <a:lnTo>
                  <a:pt x="12946" y="5676"/>
                </a:lnTo>
                <a:lnTo>
                  <a:pt x="12935" y="5642"/>
                </a:lnTo>
                <a:lnTo>
                  <a:pt x="12912" y="5608"/>
                </a:lnTo>
                <a:lnTo>
                  <a:pt x="12889" y="5574"/>
                </a:lnTo>
                <a:lnTo>
                  <a:pt x="12866" y="5551"/>
                </a:lnTo>
                <a:lnTo>
                  <a:pt x="12832" y="5528"/>
                </a:lnTo>
                <a:lnTo>
                  <a:pt x="12798" y="5517"/>
                </a:lnTo>
                <a:lnTo>
                  <a:pt x="12753" y="5506"/>
                </a:lnTo>
                <a:lnTo>
                  <a:pt x="12753" y="3208"/>
                </a:lnTo>
                <a:lnTo>
                  <a:pt x="12798" y="3196"/>
                </a:lnTo>
                <a:lnTo>
                  <a:pt x="12844" y="3174"/>
                </a:lnTo>
                <a:lnTo>
                  <a:pt x="12878" y="3151"/>
                </a:lnTo>
                <a:lnTo>
                  <a:pt x="12912" y="3128"/>
                </a:lnTo>
                <a:lnTo>
                  <a:pt x="12935" y="3094"/>
                </a:lnTo>
                <a:lnTo>
                  <a:pt x="12957" y="3049"/>
                </a:lnTo>
                <a:lnTo>
                  <a:pt x="12969" y="3014"/>
                </a:lnTo>
                <a:lnTo>
                  <a:pt x="12969" y="2958"/>
                </a:lnTo>
                <a:lnTo>
                  <a:pt x="12969" y="2912"/>
                </a:lnTo>
                <a:lnTo>
                  <a:pt x="12946" y="2867"/>
                </a:lnTo>
                <a:lnTo>
                  <a:pt x="14869" y="1752"/>
                </a:lnTo>
                <a:lnTo>
                  <a:pt x="14914" y="1809"/>
                </a:lnTo>
                <a:lnTo>
                  <a:pt x="14971" y="1843"/>
                </a:lnTo>
                <a:lnTo>
                  <a:pt x="15028" y="1877"/>
                </a:lnTo>
                <a:lnTo>
                  <a:pt x="15164" y="1877"/>
                </a:lnTo>
                <a:lnTo>
                  <a:pt x="15233" y="1843"/>
                </a:lnTo>
                <a:lnTo>
                  <a:pt x="15289" y="1809"/>
                </a:lnTo>
                <a:lnTo>
                  <a:pt x="15324" y="1752"/>
                </a:lnTo>
                <a:close/>
                <a:moveTo>
                  <a:pt x="3436" y="5836"/>
                </a:moveTo>
                <a:lnTo>
                  <a:pt x="5427" y="6984"/>
                </a:lnTo>
                <a:lnTo>
                  <a:pt x="5416" y="7030"/>
                </a:lnTo>
                <a:lnTo>
                  <a:pt x="5416" y="7064"/>
                </a:lnTo>
                <a:lnTo>
                  <a:pt x="5416" y="7110"/>
                </a:lnTo>
                <a:lnTo>
                  <a:pt x="5427" y="7144"/>
                </a:lnTo>
                <a:lnTo>
                  <a:pt x="5472" y="7201"/>
                </a:lnTo>
                <a:lnTo>
                  <a:pt x="5529" y="7246"/>
                </a:lnTo>
                <a:lnTo>
                  <a:pt x="5563" y="7257"/>
                </a:lnTo>
                <a:lnTo>
                  <a:pt x="5598" y="7269"/>
                </a:lnTo>
                <a:lnTo>
                  <a:pt x="5598" y="9624"/>
                </a:lnTo>
                <a:lnTo>
                  <a:pt x="5563" y="9624"/>
                </a:lnTo>
                <a:lnTo>
                  <a:pt x="5529" y="9646"/>
                </a:lnTo>
                <a:lnTo>
                  <a:pt x="5461" y="9692"/>
                </a:lnTo>
                <a:lnTo>
                  <a:pt x="5427" y="9749"/>
                </a:lnTo>
                <a:lnTo>
                  <a:pt x="5416" y="9783"/>
                </a:lnTo>
                <a:lnTo>
                  <a:pt x="5416" y="9828"/>
                </a:lnTo>
                <a:lnTo>
                  <a:pt x="5427" y="9897"/>
                </a:lnTo>
                <a:lnTo>
                  <a:pt x="3470" y="11023"/>
                </a:lnTo>
                <a:lnTo>
                  <a:pt x="3425" y="10977"/>
                </a:lnTo>
                <a:lnTo>
                  <a:pt x="3379" y="10932"/>
                </a:lnTo>
                <a:lnTo>
                  <a:pt x="3311" y="10909"/>
                </a:lnTo>
                <a:lnTo>
                  <a:pt x="3186" y="10909"/>
                </a:lnTo>
                <a:lnTo>
                  <a:pt x="3118" y="10932"/>
                </a:lnTo>
                <a:lnTo>
                  <a:pt x="3072" y="10977"/>
                </a:lnTo>
                <a:lnTo>
                  <a:pt x="3027" y="11023"/>
                </a:lnTo>
                <a:lnTo>
                  <a:pt x="1093" y="9897"/>
                </a:lnTo>
                <a:lnTo>
                  <a:pt x="1104" y="9862"/>
                </a:lnTo>
                <a:lnTo>
                  <a:pt x="1104" y="9828"/>
                </a:lnTo>
                <a:lnTo>
                  <a:pt x="1104" y="9783"/>
                </a:lnTo>
                <a:lnTo>
                  <a:pt x="1093" y="9737"/>
                </a:lnTo>
                <a:lnTo>
                  <a:pt x="1070" y="9703"/>
                </a:lnTo>
                <a:lnTo>
                  <a:pt x="1047" y="9669"/>
                </a:lnTo>
                <a:lnTo>
                  <a:pt x="1013" y="9646"/>
                </a:lnTo>
                <a:lnTo>
                  <a:pt x="979" y="9624"/>
                </a:lnTo>
                <a:lnTo>
                  <a:pt x="945" y="9612"/>
                </a:lnTo>
                <a:lnTo>
                  <a:pt x="900" y="9601"/>
                </a:lnTo>
                <a:lnTo>
                  <a:pt x="900" y="7303"/>
                </a:lnTo>
                <a:lnTo>
                  <a:pt x="945" y="7303"/>
                </a:lnTo>
                <a:lnTo>
                  <a:pt x="991" y="7280"/>
                </a:lnTo>
                <a:lnTo>
                  <a:pt x="1025" y="7257"/>
                </a:lnTo>
                <a:lnTo>
                  <a:pt x="1059" y="7235"/>
                </a:lnTo>
                <a:lnTo>
                  <a:pt x="1082" y="7189"/>
                </a:lnTo>
                <a:lnTo>
                  <a:pt x="1104" y="7155"/>
                </a:lnTo>
                <a:lnTo>
                  <a:pt x="1116" y="7110"/>
                </a:lnTo>
                <a:lnTo>
                  <a:pt x="1116" y="7064"/>
                </a:lnTo>
                <a:lnTo>
                  <a:pt x="1116" y="7019"/>
                </a:lnTo>
                <a:lnTo>
                  <a:pt x="1104" y="6973"/>
                </a:lnTo>
                <a:lnTo>
                  <a:pt x="3061" y="5836"/>
                </a:lnTo>
                <a:lnTo>
                  <a:pt x="3095" y="5881"/>
                </a:lnTo>
                <a:lnTo>
                  <a:pt x="3140" y="5915"/>
                </a:lnTo>
                <a:lnTo>
                  <a:pt x="3186" y="5938"/>
                </a:lnTo>
                <a:lnTo>
                  <a:pt x="3311" y="5938"/>
                </a:lnTo>
                <a:lnTo>
                  <a:pt x="3357" y="5915"/>
                </a:lnTo>
                <a:lnTo>
                  <a:pt x="3402" y="5881"/>
                </a:lnTo>
                <a:lnTo>
                  <a:pt x="3436" y="5836"/>
                </a:lnTo>
                <a:close/>
                <a:moveTo>
                  <a:pt x="12912" y="5836"/>
                </a:moveTo>
                <a:lnTo>
                  <a:pt x="14937" y="6996"/>
                </a:lnTo>
                <a:lnTo>
                  <a:pt x="14925" y="7030"/>
                </a:lnTo>
                <a:lnTo>
                  <a:pt x="14925" y="7064"/>
                </a:lnTo>
                <a:lnTo>
                  <a:pt x="14937" y="7132"/>
                </a:lnTo>
                <a:lnTo>
                  <a:pt x="14971" y="7189"/>
                </a:lnTo>
                <a:lnTo>
                  <a:pt x="15016" y="7223"/>
                </a:lnTo>
                <a:lnTo>
                  <a:pt x="15085" y="7246"/>
                </a:lnTo>
                <a:lnTo>
                  <a:pt x="15085" y="9578"/>
                </a:lnTo>
                <a:lnTo>
                  <a:pt x="15039" y="9589"/>
                </a:lnTo>
                <a:lnTo>
                  <a:pt x="14994" y="9601"/>
                </a:lnTo>
                <a:lnTo>
                  <a:pt x="14948" y="9624"/>
                </a:lnTo>
                <a:lnTo>
                  <a:pt x="14914" y="9658"/>
                </a:lnTo>
                <a:lnTo>
                  <a:pt x="14891" y="9692"/>
                </a:lnTo>
                <a:lnTo>
                  <a:pt x="14869" y="9737"/>
                </a:lnTo>
                <a:lnTo>
                  <a:pt x="14857" y="9783"/>
                </a:lnTo>
                <a:lnTo>
                  <a:pt x="14857" y="9828"/>
                </a:lnTo>
                <a:lnTo>
                  <a:pt x="14857" y="9874"/>
                </a:lnTo>
                <a:lnTo>
                  <a:pt x="14869" y="9919"/>
                </a:lnTo>
                <a:lnTo>
                  <a:pt x="12889" y="11057"/>
                </a:lnTo>
                <a:lnTo>
                  <a:pt x="12855" y="11023"/>
                </a:lnTo>
                <a:lnTo>
                  <a:pt x="12821" y="11000"/>
                </a:lnTo>
                <a:lnTo>
                  <a:pt x="12775" y="10989"/>
                </a:lnTo>
                <a:lnTo>
                  <a:pt x="12730" y="10977"/>
                </a:lnTo>
                <a:lnTo>
                  <a:pt x="12684" y="10989"/>
                </a:lnTo>
                <a:lnTo>
                  <a:pt x="12639" y="11000"/>
                </a:lnTo>
                <a:lnTo>
                  <a:pt x="12605" y="11023"/>
                </a:lnTo>
                <a:lnTo>
                  <a:pt x="12571" y="11057"/>
                </a:lnTo>
                <a:lnTo>
                  <a:pt x="10603" y="9919"/>
                </a:lnTo>
                <a:lnTo>
                  <a:pt x="10614" y="9874"/>
                </a:lnTo>
                <a:lnTo>
                  <a:pt x="10614" y="9828"/>
                </a:lnTo>
                <a:lnTo>
                  <a:pt x="10614" y="9771"/>
                </a:lnTo>
                <a:lnTo>
                  <a:pt x="10591" y="9726"/>
                </a:lnTo>
                <a:lnTo>
                  <a:pt x="10580" y="9692"/>
                </a:lnTo>
                <a:lnTo>
                  <a:pt x="10546" y="9658"/>
                </a:lnTo>
                <a:lnTo>
                  <a:pt x="10512" y="9624"/>
                </a:lnTo>
                <a:lnTo>
                  <a:pt x="10478" y="9601"/>
                </a:lnTo>
                <a:lnTo>
                  <a:pt x="10432" y="9578"/>
                </a:lnTo>
                <a:lnTo>
                  <a:pt x="10387" y="9567"/>
                </a:lnTo>
                <a:lnTo>
                  <a:pt x="10387" y="7314"/>
                </a:lnTo>
                <a:lnTo>
                  <a:pt x="10432" y="7303"/>
                </a:lnTo>
                <a:lnTo>
                  <a:pt x="10466" y="7280"/>
                </a:lnTo>
                <a:lnTo>
                  <a:pt x="10512" y="7257"/>
                </a:lnTo>
                <a:lnTo>
                  <a:pt x="10546" y="7235"/>
                </a:lnTo>
                <a:lnTo>
                  <a:pt x="10569" y="7201"/>
                </a:lnTo>
                <a:lnTo>
                  <a:pt x="10591" y="7155"/>
                </a:lnTo>
                <a:lnTo>
                  <a:pt x="10603" y="7110"/>
                </a:lnTo>
                <a:lnTo>
                  <a:pt x="10603" y="7064"/>
                </a:lnTo>
                <a:lnTo>
                  <a:pt x="10603" y="7019"/>
                </a:lnTo>
                <a:lnTo>
                  <a:pt x="10580" y="6973"/>
                </a:lnTo>
                <a:lnTo>
                  <a:pt x="12548" y="5836"/>
                </a:lnTo>
                <a:lnTo>
                  <a:pt x="12582" y="5881"/>
                </a:lnTo>
                <a:lnTo>
                  <a:pt x="12628" y="5904"/>
                </a:lnTo>
                <a:lnTo>
                  <a:pt x="12673" y="5927"/>
                </a:lnTo>
                <a:lnTo>
                  <a:pt x="12730" y="5938"/>
                </a:lnTo>
                <a:lnTo>
                  <a:pt x="12787" y="5927"/>
                </a:lnTo>
                <a:lnTo>
                  <a:pt x="12832" y="5904"/>
                </a:lnTo>
                <a:lnTo>
                  <a:pt x="12878" y="5870"/>
                </a:lnTo>
                <a:lnTo>
                  <a:pt x="12912" y="5836"/>
                </a:lnTo>
                <a:close/>
                <a:moveTo>
                  <a:pt x="3391" y="14026"/>
                </a:moveTo>
                <a:lnTo>
                  <a:pt x="5381" y="15163"/>
                </a:lnTo>
                <a:lnTo>
                  <a:pt x="5359" y="15220"/>
                </a:lnTo>
                <a:lnTo>
                  <a:pt x="5359" y="15277"/>
                </a:lnTo>
                <a:lnTo>
                  <a:pt x="5359" y="15323"/>
                </a:lnTo>
                <a:lnTo>
                  <a:pt x="5370" y="15380"/>
                </a:lnTo>
                <a:lnTo>
                  <a:pt x="5393" y="15414"/>
                </a:lnTo>
                <a:lnTo>
                  <a:pt x="5427" y="15459"/>
                </a:lnTo>
                <a:lnTo>
                  <a:pt x="5461" y="15493"/>
                </a:lnTo>
                <a:lnTo>
                  <a:pt x="5507" y="15516"/>
                </a:lnTo>
                <a:lnTo>
                  <a:pt x="5552" y="15527"/>
                </a:lnTo>
                <a:lnTo>
                  <a:pt x="5598" y="15539"/>
                </a:lnTo>
                <a:lnTo>
                  <a:pt x="5598" y="17780"/>
                </a:lnTo>
                <a:lnTo>
                  <a:pt x="5552" y="17791"/>
                </a:lnTo>
                <a:lnTo>
                  <a:pt x="5507" y="17802"/>
                </a:lnTo>
                <a:lnTo>
                  <a:pt x="5461" y="17825"/>
                </a:lnTo>
                <a:lnTo>
                  <a:pt x="5427" y="17859"/>
                </a:lnTo>
                <a:lnTo>
                  <a:pt x="5404" y="17893"/>
                </a:lnTo>
                <a:lnTo>
                  <a:pt x="5381" y="17939"/>
                </a:lnTo>
                <a:lnTo>
                  <a:pt x="5370" y="17984"/>
                </a:lnTo>
                <a:lnTo>
                  <a:pt x="5359" y="18030"/>
                </a:lnTo>
                <a:lnTo>
                  <a:pt x="5370" y="18087"/>
                </a:lnTo>
                <a:lnTo>
                  <a:pt x="5381" y="18132"/>
                </a:lnTo>
                <a:lnTo>
                  <a:pt x="3459" y="19236"/>
                </a:lnTo>
                <a:lnTo>
                  <a:pt x="3413" y="19190"/>
                </a:lnTo>
                <a:lnTo>
                  <a:pt x="3368" y="19156"/>
                </a:lnTo>
                <a:lnTo>
                  <a:pt x="3311" y="19133"/>
                </a:lnTo>
                <a:lnTo>
                  <a:pt x="3186" y="19133"/>
                </a:lnTo>
                <a:lnTo>
                  <a:pt x="3129" y="19156"/>
                </a:lnTo>
                <a:lnTo>
                  <a:pt x="3084" y="19190"/>
                </a:lnTo>
                <a:lnTo>
                  <a:pt x="3038" y="19236"/>
                </a:lnTo>
                <a:lnTo>
                  <a:pt x="1116" y="18121"/>
                </a:lnTo>
                <a:lnTo>
                  <a:pt x="1127" y="18087"/>
                </a:lnTo>
                <a:lnTo>
                  <a:pt x="1127" y="18030"/>
                </a:lnTo>
                <a:lnTo>
                  <a:pt x="1127" y="17984"/>
                </a:lnTo>
                <a:lnTo>
                  <a:pt x="1116" y="17939"/>
                </a:lnTo>
                <a:lnTo>
                  <a:pt x="1093" y="17905"/>
                </a:lnTo>
                <a:lnTo>
                  <a:pt x="1059" y="17871"/>
                </a:lnTo>
                <a:lnTo>
                  <a:pt x="1025" y="17837"/>
                </a:lnTo>
                <a:lnTo>
                  <a:pt x="991" y="17814"/>
                </a:lnTo>
                <a:lnTo>
                  <a:pt x="945" y="17791"/>
                </a:lnTo>
                <a:lnTo>
                  <a:pt x="900" y="17791"/>
                </a:lnTo>
                <a:lnTo>
                  <a:pt x="900" y="15505"/>
                </a:lnTo>
                <a:lnTo>
                  <a:pt x="945" y="15493"/>
                </a:lnTo>
                <a:lnTo>
                  <a:pt x="979" y="15482"/>
                </a:lnTo>
                <a:lnTo>
                  <a:pt x="1013" y="15459"/>
                </a:lnTo>
                <a:lnTo>
                  <a:pt x="1047" y="15436"/>
                </a:lnTo>
                <a:lnTo>
                  <a:pt x="1070" y="15402"/>
                </a:lnTo>
                <a:lnTo>
                  <a:pt x="1093" y="15357"/>
                </a:lnTo>
                <a:lnTo>
                  <a:pt x="1104" y="15323"/>
                </a:lnTo>
                <a:lnTo>
                  <a:pt x="1104" y="15277"/>
                </a:lnTo>
                <a:lnTo>
                  <a:pt x="1104" y="15232"/>
                </a:lnTo>
                <a:lnTo>
                  <a:pt x="1093" y="15186"/>
                </a:lnTo>
                <a:lnTo>
                  <a:pt x="3106" y="14026"/>
                </a:lnTo>
                <a:lnTo>
                  <a:pt x="3129" y="14060"/>
                </a:lnTo>
                <a:lnTo>
                  <a:pt x="3163" y="14083"/>
                </a:lnTo>
                <a:lnTo>
                  <a:pt x="3209" y="14094"/>
                </a:lnTo>
                <a:lnTo>
                  <a:pt x="3254" y="14105"/>
                </a:lnTo>
                <a:lnTo>
                  <a:pt x="3288" y="14094"/>
                </a:lnTo>
                <a:lnTo>
                  <a:pt x="3334" y="14083"/>
                </a:lnTo>
                <a:lnTo>
                  <a:pt x="3368" y="14060"/>
                </a:lnTo>
                <a:lnTo>
                  <a:pt x="3391" y="14026"/>
                </a:lnTo>
                <a:close/>
                <a:moveTo>
                  <a:pt x="8214" y="14071"/>
                </a:moveTo>
                <a:lnTo>
                  <a:pt x="10114" y="15163"/>
                </a:lnTo>
                <a:lnTo>
                  <a:pt x="10102" y="15220"/>
                </a:lnTo>
                <a:lnTo>
                  <a:pt x="10091" y="15277"/>
                </a:lnTo>
                <a:lnTo>
                  <a:pt x="10102" y="15334"/>
                </a:lnTo>
                <a:lnTo>
                  <a:pt x="10114" y="15380"/>
                </a:lnTo>
                <a:lnTo>
                  <a:pt x="10136" y="15425"/>
                </a:lnTo>
                <a:lnTo>
                  <a:pt x="10159" y="15459"/>
                </a:lnTo>
                <a:lnTo>
                  <a:pt x="10205" y="15493"/>
                </a:lnTo>
                <a:lnTo>
                  <a:pt x="10239" y="15516"/>
                </a:lnTo>
                <a:lnTo>
                  <a:pt x="10284" y="15539"/>
                </a:lnTo>
                <a:lnTo>
                  <a:pt x="10341" y="15539"/>
                </a:lnTo>
                <a:lnTo>
                  <a:pt x="10341" y="17791"/>
                </a:lnTo>
                <a:lnTo>
                  <a:pt x="10296" y="17802"/>
                </a:lnTo>
                <a:lnTo>
                  <a:pt x="10250" y="17814"/>
                </a:lnTo>
                <a:lnTo>
                  <a:pt x="10216" y="17837"/>
                </a:lnTo>
                <a:lnTo>
                  <a:pt x="10182" y="17871"/>
                </a:lnTo>
                <a:lnTo>
                  <a:pt x="10148" y="17905"/>
                </a:lnTo>
                <a:lnTo>
                  <a:pt x="10125" y="17939"/>
                </a:lnTo>
                <a:lnTo>
                  <a:pt x="10114" y="17984"/>
                </a:lnTo>
                <a:lnTo>
                  <a:pt x="10114" y="18030"/>
                </a:lnTo>
                <a:lnTo>
                  <a:pt x="10114" y="18087"/>
                </a:lnTo>
                <a:lnTo>
                  <a:pt x="10125" y="18121"/>
                </a:lnTo>
                <a:lnTo>
                  <a:pt x="8203" y="19236"/>
                </a:lnTo>
                <a:lnTo>
                  <a:pt x="8168" y="19190"/>
                </a:lnTo>
                <a:lnTo>
                  <a:pt x="8112" y="19156"/>
                </a:lnTo>
                <a:lnTo>
                  <a:pt x="8055" y="19133"/>
                </a:lnTo>
                <a:lnTo>
                  <a:pt x="7986" y="19122"/>
                </a:lnTo>
                <a:lnTo>
                  <a:pt x="7930" y="19133"/>
                </a:lnTo>
                <a:lnTo>
                  <a:pt x="7861" y="19156"/>
                </a:lnTo>
                <a:lnTo>
                  <a:pt x="7816" y="19190"/>
                </a:lnTo>
                <a:lnTo>
                  <a:pt x="7770" y="19236"/>
                </a:lnTo>
                <a:lnTo>
                  <a:pt x="5859" y="18132"/>
                </a:lnTo>
                <a:lnTo>
                  <a:pt x="5871" y="18087"/>
                </a:lnTo>
                <a:lnTo>
                  <a:pt x="5882" y="18030"/>
                </a:lnTo>
                <a:lnTo>
                  <a:pt x="5871" y="17984"/>
                </a:lnTo>
                <a:lnTo>
                  <a:pt x="5859" y="17939"/>
                </a:lnTo>
                <a:lnTo>
                  <a:pt x="5836" y="17893"/>
                </a:lnTo>
                <a:lnTo>
                  <a:pt x="5814" y="17859"/>
                </a:lnTo>
                <a:lnTo>
                  <a:pt x="5780" y="17825"/>
                </a:lnTo>
                <a:lnTo>
                  <a:pt x="5734" y="17802"/>
                </a:lnTo>
                <a:lnTo>
                  <a:pt x="5689" y="17791"/>
                </a:lnTo>
                <a:lnTo>
                  <a:pt x="5643" y="17780"/>
                </a:lnTo>
                <a:lnTo>
                  <a:pt x="5643" y="15539"/>
                </a:lnTo>
                <a:lnTo>
                  <a:pt x="5689" y="15527"/>
                </a:lnTo>
                <a:lnTo>
                  <a:pt x="5734" y="15516"/>
                </a:lnTo>
                <a:lnTo>
                  <a:pt x="5780" y="15493"/>
                </a:lnTo>
                <a:lnTo>
                  <a:pt x="5814" y="15459"/>
                </a:lnTo>
                <a:lnTo>
                  <a:pt x="5848" y="15414"/>
                </a:lnTo>
                <a:lnTo>
                  <a:pt x="5859" y="15380"/>
                </a:lnTo>
                <a:lnTo>
                  <a:pt x="5882" y="15323"/>
                </a:lnTo>
                <a:lnTo>
                  <a:pt x="5882" y="15277"/>
                </a:lnTo>
                <a:lnTo>
                  <a:pt x="5882" y="15220"/>
                </a:lnTo>
                <a:lnTo>
                  <a:pt x="5859" y="15175"/>
                </a:lnTo>
                <a:lnTo>
                  <a:pt x="7759" y="14071"/>
                </a:lnTo>
                <a:lnTo>
                  <a:pt x="7804" y="14117"/>
                </a:lnTo>
                <a:lnTo>
                  <a:pt x="7861" y="14162"/>
                </a:lnTo>
                <a:lnTo>
                  <a:pt x="7918" y="14185"/>
                </a:lnTo>
                <a:lnTo>
                  <a:pt x="7986" y="14196"/>
                </a:lnTo>
                <a:lnTo>
                  <a:pt x="8055" y="14185"/>
                </a:lnTo>
                <a:lnTo>
                  <a:pt x="8123" y="14162"/>
                </a:lnTo>
                <a:lnTo>
                  <a:pt x="8180" y="14117"/>
                </a:lnTo>
                <a:lnTo>
                  <a:pt x="8214" y="14071"/>
                </a:lnTo>
                <a:close/>
                <a:moveTo>
                  <a:pt x="3448" y="22262"/>
                </a:moveTo>
                <a:lnTo>
                  <a:pt x="5438" y="23422"/>
                </a:lnTo>
                <a:lnTo>
                  <a:pt x="5427" y="23456"/>
                </a:lnTo>
                <a:lnTo>
                  <a:pt x="5427" y="23490"/>
                </a:lnTo>
                <a:lnTo>
                  <a:pt x="5438" y="23558"/>
                </a:lnTo>
                <a:lnTo>
                  <a:pt x="5472" y="23615"/>
                </a:lnTo>
                <a:lnTo>
                  <a:pt x="5529" y="23661"/>
                </a:lnTo>
                <a:lnTo>
                  <a:pt x="5598" y="23672"/>
                </a:lnTo>
                <a:lnTo>
                  <a:pt x="5598" y="26004"/>
                </a:lnTo>
                <a:lnTo>
                  <a:pt x="5552" y="26015"/>
                </a:lnTo>
                <a:lnTo>
                  <a:pt x="5507" y="26027"/>
                </a:lnTo>
                <a:lnTo>
                  <a:pt x="5472" y="26050"/>
                </a:lnTo>
                <a:lnTo>
                  <a:pt x="5438" y="26084"/>
                </a:lnTo>
                <a:lnTo>
                  <a:pt x="5416" y="26118"/>
                </a:lnTo>
                <a:lnTo>
                  <a:pt x="5393" y="26152"/>
                </a:lnTo>
                <a:lnTo>
                  <a:pt x="5381" y="26197"/>
                </a:lnTo>
                <a:lnTo>
                  <a:pt x="5381" y="26243"/>
                </a:lnTo>
                <a:lnTo>
                  <a:pt x="5381" y="26288"/>
                </a:lnTo>
                <a:lnTo>
                  <a:pt x="5393" y="26334"/>
                </a:lnTo>
                <a:lnTo>
                  <a:pt x="3425" y="27472"/>
                </a:lnTo>
                <a:lnTo>
                  <a:pt x="3391" y="27426"/>
                </a:lnTo>
                <a:lnTo>
                  <a:pt x="3357" y="27403"/>
                </a:lnTo>
                <a:lnTo>
                  <a:pt x="3300" y="27381"/>
                </a:lnTo>
                <a:lnTo>
                  <a:pt x="3254" y="27369"/>
                </a:lnTo>
                <a:lnTo>
                  <a:pt x="3197" y="27381"/>
                </a:lnTo>
                <a:lnTo>
                  <a:pt x="3152" y="27403"/>
                </a:lnTo>
                <a:lnTo>
                  <a:pt x="3106" y="27426"/>
                </a:lnTo>
                <a:lnTo>
                  <a:pt x="3072" y="27472"/>
                </a:lnTo>
                <a:lnTo>
                  <a:pt x="1059" y="26311"/>
                </a:lnTo>
                <a:lnTo>
                  <a:pt x="1070" y="26243"/>
                </a:lnTo>
                <a:lnTo>
                  <a:pt x="1070" y="26209"/>
                </a:lnTo>
                <a:lnTo>
                  <a:pt x="1059" y="26175"/>
                </a:lnTo>
                <a:lnTo>
                  <a:pt x="1025" y="26118"/>
                </a:lnTo>
                <a:lnTo>
                  <a:pt x="968" y="26072"/>
                </a:lnTo>
                <a:lnTo>
                  <a:pt x="900" y="26050"/>
                </a:lnTo>
                <a:lnTo>
                  <a:pt x="900" y="23740"/>
                </a:lnTo>
                <a:lnTo>
                  <a:pt x="945" y="23729"/>
                </a:lnTo>
                <a:lnTo>
                  <a:pt x="991" y="23706"/>
                </a:lnTo>
                <a:lnTo>
                  <a:pt x="1025" y="23684"/>
                </a:lnTo>
                <a:lnTo>
                  <a:pt x="1059" y="23661"/>
                </a:lnTo>
                <a:lnTo>
                  <a:pt x="1093" y="23627"/>
                </a:lnTo>
                <a:lnTo>
                  <a:pt x="1116" y="23581"/>
                </a:lnTo>
                <a:lnTo>
                  <a:pt x="1127" y="23536"/>
                </a:lnTo>
                <a:lnTo>
                  <a:pt x="1127" y="23490"/>
                </a:lnTo>
                <a:lnTo>
                  <a:pt x="1127" y="23433"/>
                </a:lnTo>
                <a:lnTo>
                  <a:pt x="1104" y="23388"/>
                </a:lnTo>
                <a:lnTo>
                  <a:pt x="3049" y="22262"/>
                </a:lnTo>
                <a:lnTo>
                  <a:pt x="3084" y="22307"/>
                </a:lnTo>
                <a:lnTo>
                  <a:pt x="3129" y="22353"/>
                </a:lnTo>
                <a:lnTo>
                  <a:pt x="3186" y="22375"/>
                </a:lnTo>
                <a:lnTo>
                  <a:pt x="3254" y="22375"/>
                </a:lnTo>
                <a:lnTo>
                  <a:pt x="3311" y="22364"/>
                </a:lnTo>
                <a:lnTo>
                  <a:pt x="3368" y="22353"/>
                </a:lnTo>
                <a:lnTo>
                  <a:pt x="3413" y="22307"/>
                </a:lnTo>
                <a:lnTo>
                  <a:pt x="3448" y="22262"/>
                </a:lnTo>
                <a:close/>
                <a:moveTo>
                  <a:pt x="8203" y="22273"/>
                </a:moveTo>
                <a:lnTo>
                  <a:pt x="10159" y="23399"/>
                </a:lnTo>
                <a:lnTo>
                  <a:pt x="10148" y="23445"/>
                </a:lnTo>
                <a:lnTo>
                  <a:pt x="10148" y="23490"/>
                </a:lnTo>
                <a:lnTo>
                  <a:pt x="10148" y="23524"/>
                </a:lnTo>
                <a:lnTo>
                  <a:pt x="10159" y="23570"/>
                </a:lnTo>
                <a:lnTo>
                  <a:pt x="10170" y="23604"/>
                </a:lnTo>
                <a:lnTo>
                  <a:pt x="10205" y="23638"/>
                </a:lnTo>
                <a:lnTo>
                  <a:pt x="10227" y="23661"/>
                </a:lnTo>
                <a:lnTo>
                  <a:pt x="10261" y="23684"/>
                </a:lnTo>
                <a:lnTo>
                  <a:pt x="10296" y="23695"/>
                </a:lnTo>
                <a:lnTo>
                  <a:pt x="10341" y="23706"/>
                </a:lnTo>
                <a:lnTo>
                  <a:pt x="10341" y="26015"/>
                </a:lnTo>
                <a:lnTo>
                  <a:pt x="10296" y="26027"/>
                </a:lnTo>
                <a:lnTo>
                  <a:pt x="10261" y="26038"/>
                </a:lnTo>
                <a:lnTo>
                  <a:pt x="10227" y="26061"/>
                </a:lnTo>
                <a:lnTo>
                  <a:pt x="10193" y="26095"/>
                </a:lnTo>
                <a:lnTo>
                  <a:pt x="10170" y="26129"/>
                </a:lnTo>
                <a:lnTo>
                  <a:pt x="10148" y="26163"/>
                </a:lnTo>
                <a:lnTo>
                  <a:pt x="10136" y="26197"/>
                </a:lnTo>
                <a:lnTo>
                  <a:pt x="10136" y="26243"/>
                </a:lnTo>
                <a:lnTo>
                  <a:pt x="10136" y="26288"/>
                </a:lnTo>
                <a:lnTo>
                  <a:pt x="10148" y="26323"/>
                </a:lnTo>
                <a:lnTo>
                  <a:pt x="8146" y="27483"/>
                </a:lnTo>
                <a:lnTo>
                  <a:pt x="8112" y="27449"/>
                </a:lnTo>
                <a:lnTo>
                  <a:pt x="8077" y="27426"/>
                </a:lnTo>
                <a:lnTo>
                  <a:pt x="8032" y="27415"/>
                </a:lnTo>
                <a:lnTo>
                  <a:pt x="7986" y="27403"/>
                </a:lnTo>
                <a:lnTo>
                  <a:pt x="7941" y="27415"/>
                </a:lnTo>
                <a:lnTo>
                  <a:pt x="7907" y="27426"/>
                </a:lnTo>
                <a:lnTo>
                  <a:pt x="7861" y="27449"/>
                </a:lnTo>
                <a:lnTo>
                  <a:pt x="7839" y="27483"/>
                </a:lnTo>
                <a:lnTo>
                  <a:pt x="5836" y="26334"/>
                </a:lnTo>
                <a:lnTo>
                  <a:pt x="5859" y="26288"/>
                </a:lnTo>
                <a:lnTo>
                  <a:pt x="5859" y="26243"/>
                </a:lnTo>
                <a:lnTo>
                  <a:pt x="5859" y="26197"/>
                </a:lnTo>
                <a:lnTo>
                  <a:pt x="5836" y="26152"/>
                </a:lnTo>
                <a:lnTo>
                  <a:pt x="5825" y="26118"/>
                </a:lnTo>
                <a:lnTo>
                  <a:pt x="5791" y="26084"/>
                </a:lnTo>
                <a:lnTo>
                  <a:pt x="5768" y="26061"/>
                </a:lnTo>
                <a:lnTo>
                  <a:pt x="5723" y="26038"/>
                </a:lnTo>
                <a:lnTo>
                  <a:pt x="5689" y="26015"/>
                </a:lnTo>
                <a:lnTo>
                  <a:pt x="5643" y="26004"/>
                </a:lnTo>
                <a:lnTo>
                  <a:pt x="5643" y="23672"/>
                </a:lnTo>
                <a:lnTo>
                  <a:pt x="5711" y="23661"/>
                </a:lnTo>
                <a:lnTo>
                  <a:pt x="5757" y="23615"/>
                </a:lnTo>
                <a:lnTo>
                  <a:pt x="5802" y="23558"/>
                </a:lnTo>
                <a:lnTo>
                  <a:pt x="5814" y="23490"/>
                </a:lnTo>
                <a:lnTo>
                  <a:pt x="5802" y="23456"/>
                </a:lnTo>
                <a:lnTo>
                  <a:pt x="5791" y="23422"/>
                </a:lnTo>
                <a:lnTo>
                  <a:pt x="7770" y="22273"/>
                </a:lnTo>
                <a:lnTo>
                  <a:pt x="7816" y="22330"/>
                </a:lnTo>
                <a:lnTo>
                  <a:pt x="7861" y="22364"/>
                </a:lnTo>
                <a:lnTo>
                  <a:pt x="7930" y="22387"/>
                </a:lnTo>
                <a:lnTo>
                  <a:pt x="7986" y="22398"/>
                </a:lnTo>
                <a:lnTo>
                  <a:pt x="8055" y="22387"/>
                </a:lnTo>
                <a:lnTo>
                  <a:pt x="8112" y="22364"/>
                </a:lnTo>
                <a:lnTo>
                  <a:pt x="8168" y="22318"/>
                </a:lnTo>
                <a:lnTo>
                  <a:pt x="8203" y="22273"/>
                </a:lnTo>
                <a:close/>
                <a:moveTo>
                  <a:pt x="17633" y="22250"/>
                </a:moveTo>
                <a:lnTo>
                  <a:pt x="19646" y="23411"/>
                </a:lnTo>
                <a:lnTo>
                  <a:pt x="19635" y="23445"/>
                </a:lnTo>
                <a:lnTo>
                  <a:pt x="19635" y="23490"/>
                </a:lnTo>
                <a:lnTo>
                  <a:pt x="19635" y="23524"/>
                </a:lnTo>
                <a:lnTo>
                  <a:pt x="19646" y="23558"/>
                </a:lnTo>
                <a:lnTo>
                  <a:pt x="19669" y="23593"/>
                </a:lnTo>
                <a:lnTo>
                  <a:pt x="19692" y="23627"/>
                </a:lnTo>
                <a:lnTo>
                  <a:pt x="19749" y="23672"/>
                </a:lnTo>
                <a:lnTo>
                  <a:pt x="19783" y="23684"/>
                </a:lnTo>
                <a:lnTo>
                  <a:pt x="19817" y="23695"/>
                </a:lnTo>
                <a:lnTo>
                  <a:pt x="19817" y="26050"/>
                </a:lnTo>
                <a:lnTo>
                  <a:pt x="19783" y="26050"/>
                </a:lnTo>
                <a:lnTo>
                  <a:pt x="19749" y="26061"/>
                </a:lnTo>
                <a:lnTo>
                  <a:pt x="19692" y="26106"/>
                </a:lnTo>
                <a:lnTo>
                  <a:pt x="19646" y="26175"/>
                </a:lnTo>
                <a:lnTo>
                  <a:pt x="19635" y="26209"/>
                </a:lnTo>
                <a:lnTo>
                  <a:pt x="19635" y="26243"/>
                </a:lnTo>
                <a:lnTo>
                  <a:pt x="19635" y="26277"/>
                </a:lnTo>
                <a:lnTo>
                  <a:pt x="19646" y="26311"/>
                </a:lnTo>
                <a:lnTo>
                  <a:pt x="17610" y="27494"/>
                </a:lnTo>
                <a:lnTo>
                  <a:pt x="17587" y="27460"/>
                </a:lnTo>
                <a:lnTo>
                  <a:pt x="17553" y="27437"/>
                </a:lnTo>
                <a:lnTo>
                  <a:pt x="17508" y="27415"/>
                </a:lnTo>
                <a:lnTo>
                  <a:pt x="17428" y="27415"/>
                </a:lnTo>
                <a:lnTo>
                  <a:pt x="17382" y="27437"/>
                </a:lnTo>
                <a:lnTo>
                  <a:pt x="17348" y="27460"/>
                </a:lnTo>
                <a:lnTo>
                  <a:pt x="17326" y="27483"/>
                </a:lnTo>
                <a:lnTo>
                  <a:pt x="15324" y="26334"/>
                </a:lnTo>
                <a:lnTo>
                  <a:pt x="15335" y="26288"/>
                </a:lnTo>
                <a:lnTo>
                  <a:pt x="15335" y="26243"/>
                </a:lnTo>
                <a:lnTo>
                  <a:pt x="15335" y="26197"/>
                </a:lnTo>
                <a:lnTo>
                  <a:pt x="15324" y="26163"/>
                </a:lnTo>
                <a:lnTo>
                  <a:pt x="15301" y="26118"/>
                </a:lnTo>
                <a:lnTo>
                  <a:pt x="15278" y="26084"/>
                </a:lnTo>
                <a:lnTo>
                  <a:pt x="15244" y="26061"/>
                </a:lnTo>
                <a:lnTo>
                  <a:pt x="15210" y="26038"/>
                </a:lnTo>
                <a:lnTo>
                  <a:pt x="15164" y="26015"/>
                </a:lnTo>
                <a:lnTo>
                  <a:pt x="15130" y="26004"/>
                </a:lnTo>
                <a:lnTo>
                  <a:pt x="15130" y="23684"/>
                </a:lnTo>
                <a:lnTo>
                  <a:pt x="15198" y="23661"/>
                </a:lnTo>
                <a:lnTo>
                  <a:pt x="15244" y="23615"/>
                </a:lnTo>
                <a:lnTo>
                  <a:pt x="15289" y="23558"/>
                </a:lnTo>
                <a:lnTo>
                  <a:pt x="15289" y="23524"/>
                </a:lnTo>
                <a:lnTo>
                  <a:pt x="15301" y="23490"/>
                </a:lnTo>
                <a:lnTo>
                  <a:pt x="15289" y="23445"/>
                </a:lnTo>
                <a:lnTo>
                  <a:pt x="15289" y="23411"/>
                </a:lnTo>
                <a:lnTo>
                  <a:pt x="17303" y="22250"/>
                </a:lnTo>
                <a:lnTo>
                  <a:pt x="17337" y="22284"/>
                </a:lnTo>
                <a:lnTo>
                  <a:pt x="17371" y="22318"/>
                </a:lnTo>
                <a:lnTo>
                  <a:pt x="17417" y="22330"/>
                </a:lnTo>
                <a:lnTo>
                  <a:pt x="17473" y="22341"/>
                </a:lnTo>
                <a:lnTo>
                  <a:pt x="17519" y="22330"/>
                </a:lnTo>
                <a:lnTo>
                  <a:pt x="17564" y="22318"/>
                </a:lnTo>
                <a:lnTo>
                  <a:pt x="17610" y="22284"/>
                </a:lnTo>
                <a:lnTo>
                  <a:pt x="17633" y="22250"/>
                </a:lnTo>
                <a:close/>
                <a:moveTo>
                  <a:pt x="15301" y="26368"/>
                </a:moveTo>
                <a:lnTo>
                  <a:pt x="17303" y="27528"/>
                </a:lnTo>
                <a:lnTo>
                  <a:pt x="17291" y="27597"/>
                </a:lnTo>
                <a:lnTo>
                  <a:pt x="17303" y="27665"/>
                </a:lnTo>
                <a:lnTo>
                  <a:pt x="17337" y="27710"/>
                </a:lnTo>
                <a:lnTo>
                  <a:pt x="17382" y="27756"/>
                </a:lnTo>
                <a:lnTo>
                  <a:pt x="17451" y="27767"/>
                </a:lnTo>
                <a:lnTo>
                  <a:pt x="17451" y="30156"/>
                </a:lnTo>
                <a:lnTo>
                  <a:pt x="17417" y="30156"/>
                </a:lnTo>
                <a:lnTo>
                  <a:pt x="17382" y="30168"/>
                </a:lnTo>
                <a:lnTo>
                  <a:pt x="17314" y="30213"/>
                </a:lnTo>
                <a:lnTo>
                  <a:pt x="17280" y="30281"/>
                </a:lnTo>
                <a:lnTo>
                  <a:pt x="17269" y="30315"/>
                </a:lnTo>
                <a:lnTo>
                  <a:pt x="17269" y="30350"/>
                </a:lnTo>
                <a:lnTo>
                  <a:pt x="17269" y="30384"/>
                </a:lnTo>
                <a:lnTo>
                  <a:pt x="17280" y="30418"/>
                </a:lnTo>
                <a:lnTo>
                  <a:pt x="15301" y="31567"/>
                </a:lnTo>
                <a:lnTo>
                  <a:pt x="15267" y="31521"/>
                </a:lnTo>
                <a:lnTo>
                  <a:pt x="15210" y="31487"/>
                </a:lnTo>
                <a:lnTo>
                  <a:pt x="15164" y="31464"/>
                </a:lnTo>
                <a:lnTo>
                  <a:pt x="15096" y="31453"/>
                </a:lnTo>
                <a:lnTo>
                  <a:pt x="15039" y="31464"/>
                </a:lnTo>
                <a:lnTo>
                  <a:pt x="14982" y="31487"/>
                </a:lnTo>
                <a:lnTo>
                  <a:pt x="14937" y="31521"/>
                </a:lnTo>
                <a:lnTo>
                  <a:pt x="14903" y="31567"/>
                </a:lnTo>
                <a:lnTo>
                  <a:pt x="12935" y="30429"/>
                </a:lnTo>
                <a:lnTo>
                  <a:pt x="12935" y="30384"/>
                </a:lnTo>
                <a:lnTo>
                  <a:pt x="12946" y="30350"/>
                </a:lnTo>
                <a:lnTo>
                  <a:pt x="12935" y="30315"/>
                </a:lnTo>
                <a:lnTo>
                  <a:pt x="12923" y="30270"/>
                </a:lnTo>
                <a:lnTo>
                  <a:pt x="12912" y="30236"/>
                </a:lnTo>
                <a:lnTo>
                  <a:pt x="12889" y="30213"/>
                </a:lnTo>
                <a:lnTo>
                  <a:pt x="12832" y="30168"/>
                </a:lnTo>
                <a:lnTo>
                  <a:pt x="12798" y="30145"/>
                </a:lnTo>
                <a:lnTo>
                  <a:pt x="12753" y="30145"/>
                </a:lnTo>
                <a:lnTo>
                  <a:pt x="12753" y="27836"/>
                </a:lnTo>
                <a:lnTo>
                  <a:pt x="12798" y="27836"/>
                </a:lnTo>
                <a:lnTo>
                  <a:pt x="12844" y="27813"/>
                </a:lnTo>
                <a:lnTo>
                  <a:pt x="12878" y="27790"/>
                </a:lnTo>
                <a:lnTo>
                  <a:pt x="12912" y="27756"/>
                </a:lnTo>
                <a:lnTo>
                  <a:pt x="12935" y="27722"/>
                </a:lnTo>
                <a:lnTo>
                  <a:pt x="12957" y="27688"/>
                </a:lnTo>
                <a:lnTo>
                  <a:pt x="12969" y="27642"/>
                </a:lnTo>
                <a:lnTo>
                  <a:pt x="12980" y="27597"/>
                </a:lnTo>
                <a:lnTo>
                  <a:pt x="12969" y="27540"/>
                </a:lnTo>
                <a:lnTo>
                  <a:pt x="12957" y="27494"/>
                </a:lnTo>
                <a:lnTo>
                  <a:pt x="14903" y="26380"/>
                </a:lnTo>
                <a:lnTo>
                  <a:pt x="14937" y="26414"/>
                </a:lnTo>
                <a:lnTo>
                  <a:pt x="14982" y="26448"/>
                </a:lnTo>
                <a:lnTo>
                  <a:pt x="15039" y="26471"/>
                </a:lnTo>
                <a:lnTo>
                  <a:pt x="15096" y="26482"/>
                </a:lnTo>
                <a:lnTo>
                  <a:pt x="15164" y="26471"/>
                </a:lnTo>
                <a:lnTo>
                  <a:pt x="15221" y="26448"/>
                </a:lnTo>
                <a:lnTo>
                  <a:pt x="15267" y="26414"/>
                </a:lnTo>
                <a:lnTo>
                  <a:pt x="15301" y="26368"/>
                </a:lnTo>
                <a:close/>
                <a:moveTo>
                  <a:pt x="10546" y="26368"/>
                </a:moveTo>
                <a:lnTo>
                  <a:pt x="12502" y="27494"/>
                </a:lnTo>
                <a:lnTo>
                  <a:pt x="12491" y="27540"/>
                </a:lnTo>
                <a:lnTo>
                  <a:pt x="12480" y="27597"/>
                </a:lnTo>
                <a:lnTo>
                  <a:pt x="12491" y="27642"/>
                </a:lnTo>
                <a:lnTo>
                  <a:pt x="12502" y="27688"/>
                </a:lnTo>
                <a:lnTo>
                  <a:pt x="12525" y="27722"/>
                </a:lnTo>
                <a:lnTo>
                  <a:pt x="12548" y="27767"/>
                </a:lnTo>
                <a:lnTo>
                  <a:pt x="12582" y="27790"/>
                </a:lnTo>
                <a:lnTo>
                  <a:pt x="12616" y="27813"/>
                </a:lnTo>
                <a:lnTo>
                  <a:pt x="12662" y="27836"/>
                </a:lnTo>
                <a:lnTo>
                  <a:pt x="12707" y="27836"/>
                </a:lnTo>
                <a:lnTo>
                  <a:pt x="12707" y="30133"/>
                </a:lnTo>
                <a:lnTo>
                  <a:pt x="12673" y="30145"/>
                </a:lnTo>
                <a:lnTo>
                  <a:pt x="12628" y="30156"/>
                </a:lnTo>
                <a:lnTo>
                  <a:pt x="12605" y="30179"/>
                </a:lnTo>
                <a:lnTo>
                  <a:pt x="12571" y="30202"/>
                </a:lnTo>
                <a:lnTo>
                  <a:pt x="12548" y="30236"/>
                </a:lnTo>
                <a:lnTo>
                  <a:pt x="12525" y="30270"/>
                </a:lnTo>
                <a:lnTo>
                  <a:pt x="12514" y="30315"/>
                </a:lnTo>
                <a:lnTo>
                  <a:pt x="12514" y="30350"/>
                </a:lnTo>
                <a:lnTo>
                  <a:pt x="12514" y="30395"/>
                </a:lnTo>
                <a:lnTo>
                  <a:pt x="12525" y="30429"/>
                </a:lnTo>
                <a:lnTo>
                  <a:pt x="10534" y="31578"/>
                </a:lnTo>
                <a:lnTo>
                  <a:pt x="10500" y="31544"/>
                </a:lnTo>
                <a:lnTo>
                  <a:pt x="10455" y="31510"/>
                </a:lnTo>
                <a:lnTo>
                  <a:pt x="10409" y="31498"/>
                </a:lnTo>
                <a:lnTo>
                  <a:pt x="10364" y="31487"/>
                </a:lnTo>
                <a:lnTo>
                  <a:pt x="10307" y="31498"/>
                </a:lnTo>
                <a:lnTo>
                  <a:pt x="10261" y="31510"/>
                </a:lnTo>
                <a:lnTo>
                  <a:pt x="10216" y="31544"/>
                </a:lnTo>
                <a:lnTo>
                  <a:pt x="10182" y="31578"/>
                </a:lnTo>
                <a:lnTo>
                  <a:pt x="8225" y="30452"/>
                </a:lnTo>
                <a:lnTo>
                  <a:pt x="8248" y="30406"/>
                </a:lnTo>
                <a:lnTo>
                  <a:pt x="8248" y="30350"/>
                </a:lnTo>
                <a:lnTo>
                  <a:pt x="8248" y="30304"/>
                </a:lnTo>
                <a:lnTo>
                  <a:pt x="8225" y="30259"/>
                </a:lnTo>
                <a:lnTo>
                  <a:pt x="8203" y="30213"/>
                </a:lnTo>
                <a:lnTo>
                  <a:pt x="8180" y="30179"/>
                </a:lnTo>
                <a:lnTo>
                  <a:pt x="8146" y="30145"/>
                </a:lnTo>
                <a:lnTo>
                  <a:pt x="8100" y="30122"/>
                </a:lnTo>
                <a:lnTo>
                  <a:pt x="8066" y="30099"/>
                </a:lnTo>
                <a:lnTo>
                  <a:pt x="8009" y="30099"/>
                </a:lnTo>
                <a:lnTo>
                  <a:pt x="8009" y="27779"/>
                </a:lnTo>
                <a:lnTo>
                  <a:pt x="8077" y="27756"/>
                </a:lnTo>
                <a:lnTo>
                  <a:pt x="8134" y="27722"/>
                </a:lnTo>
                <a:lnTo>
                  <a:pt x="8168" y="27665"/>
                </a:lnTo>
                <a:lnTo>
                  <a:pt x="8180" y="27597"/>
                </a:lnTo>
                <a:lnTo>
                  <a:pt x="8180" y="27563"/>
                </a:lnTo>
                <a:lnTo>
                  <a:pt x="8168" y="27528"/>
                </a:lnTo>
                <a:lnTo>
                  <a:pt x="10170" y="26368"/>
                </a:lnTo>
                <a:lnTo>
                  <a:pt x="10205" y="26414"/>
                </a:lnTo>
                <a:lnTo>
                  <a:pt x="10250" y="26448"/>
                </a:lnTo>
                <a:lnTo>
                  <a:pt x="10296" y="26471"/>
                </a:lnTo>
                <a:lnTo>
                  <a:pt x="10421" y="26471"/>
                </a:lnTo>
                <a:lnTo>
                  <a:pt x="10466" y="26448"/>
                </a:lnTo>
                <a:lnTo>
                  <a:pt x="10512" y="26414"/>
                </a:lnTo>
                <a:lnTo>
                  <a:pt x="10546" y="26368"/>
                </a:lnTo>
                <a:close/>
                <a:moveTo>
                  <a:pt x="854" y="0"/>
                </a:moveTo>
                <a:lnTo>
                  <a:pt x="854" y="1433"/>
                </a:lnTo>
                <a:lnTo>
                  <a:pt x="797" y="1456"/>
                </a:lnTo>
                <a:lnTo>
                  <a:pt x="740" y="1490"/>
                </a:lnTo>
                <a:lnTo>
                  <a:pt x="706" y="1547"/>
                </a:lnTo>
                <a:lnTo>
                  <a:pt x="695" y="1615"/>
                </a:lnTo>
                <a:lnTo>
                  <a:pt x="706" y="1672"/>
                </a:lnTo>
                <a:lnTo>
                  <a:pt x="1" y="2070"/>
                </a:lnTo>
                <a:lnTo>
                  <a:pt x="1" y="2127"/>
                </a:lnTo>
                <a:lnTo>
                  <a:pt x="729" y="1706"/>
                </a:lnTo>
                <a:lnTo>
                  <a:pt x="752" y="1740"/>
                </a:lnTo>
                <a:lnTo>
                  <a:pt x="786" y="1775"/>
                </a:lnTo>
                <a:lnTo>
                  <a:pt x="831" y="1786"/>
                </a:lnTo>
                <a:lnTo>
                  <a:pt x="877" y="1797"/>
                </a:lnTo>
                <a:lnTo>
                  <a:pt x="922" y="1786"/>
                </a:lnTo>
                <a:lnTo>
                  <a:pt x="968" y="1775"/>
                </a:lnTo>
                <a:lnTo>
                  <a:pt x="1002" y="1740"/>
                </a:lnTo>
                <a:lnTo>
                  <a:pt x="1036" y="1706"/>
                </a:lnTo>
                <a:lnTo>
                  <a:pt x="3061" y="2878"/>
                </a:lnTo>
                <a:lnTo>
                  <a:pt x="3049" y="2923"/>
                </a:lnTo>
                <a:lnTo>
                  <a:pt x="3038" y="2958"/>
                </a:lnTo>
                <a:lnTo>
                  <a:pt x="3049" y="3003"/>
                </a:lnTo>
                <a:lnTo>
                  <a:pt x="3061" y="3037"/>
                </a:lnTo>
                <a:lnTo>
                  <a:pt x="3095" y="3105"/>
                </a:lnTo>
                <a:lnTo>
                  <a:pt x="3152" y="3151"/>
                </a:lnTo>
                <a:lnTo>
                  <a:pt x="3186" y="3162"/>
                </a:lnTo>
                <a:lnTo>
                  <a:pt x="3231" y="3162"/>
                </a:lnTo>
                <a:lnTo>
                  <a:pt x="3231" y="5506"/>
                </a:lnTo>
                <a:lnTo>
                  <a:pt x="3186" y="5506"/>
                </a:lnTo>
                <a:lnTo>
                  <a:pt x="3152" y="5528"/>
                </a:lnTo>
                <a:lnTo>
                  <a:pt x="3118" y="5540"/>
                </a:lnTo>
                <a:lnTo>
                  <a:pt x="3084" y="5574"/>
                </a:lnTo>
                <a:lnTo>
                  <a:pt x="3061" y="5608"/>
                </a:lnTo>
                <a:lnTo>
                  <a:pt x="3038" y="5642"/>
                </a:lnTo>
                <a:lnTo>
                  <a:pt x="3027" y="5676"/>
                </a:lnTo>
                <a:lnTo>
                  <a:pt x="3027" y="5722"/>
                </a:lnTo>
                <a:lnTo>
                  <a:pt x="3027" y="5756"/>
                </a:lnTo>
                <a:lnTo>
                  <a:pt x="3038" y="5790"/>
                </a:lnTo>
                <a:lnTo>
                  <a:pt x="1082" y="6928"/>
                </a:lnTo>
                <a:lnTo>
                  <a:pt x="1036" y="6882"/>
                </a:lnTo>
                <a:lnTo>
                  <a:pt x="991" y="6859"/>
                </a:lnTo>
                <a:lnTo>
                  <a:pt x="934" y="6837"/>
                </a:lnTo>
                <a:lnTo>
                  <a:pt x="877" y="6825"/>
                </a:lnTo>
                <a:lnTo>
                  <a:pt x="820" y="6837"/>
                </a:lnTo>
                <a:lnTo>
                  <a:pt x="763" y="6859"/>
                </a:lnTo>
                <a:lnTo>
                  <a:pt x="718" y="6882"/>
                </a:lnTo>
                <a:lnTo>
                  <a:pt x="683" y="6928"/>
                </a:lnTo>
                <a:lnTo>
                  <a:pt x="1" y="6541"/>
                </a:lnTo>
                <a:lnTo>
                  <a:pt x="1" y="6586"/>
                </a:lnTo>
                <a:lnTo>
                  <a:pt x="661" y="6973"/>
                </a:lnTo>
                <a:lnTo>
                  <a:pt x="649" y="7019"/>
                </a:lnTo>
                <a:lnTo>
                  <a:pt x="638" y="7064"/>
                </a:lnTo>
                <a:lnTo>
                  <a:pt x="638" y="7110"/>
                </a:lnTo>
                <a:lnTo>
                  <a:pt x="661" y="7155"/>
                </a:lnTo>
                <a:lnTo>
                  <a:pt x="672" y="7201"/>
                </a:lnTo>
                <a:lnTo>
                  <a:pt x="706" y="7235"/>
                </a:lnTo>
                <a:lnTo>
                  <a:pt x="729" y="7257"/>
                </a:lnTo>
                <a:lnTo>
                  <a:pt x="774" y="7280"/>
                </a:lnTo>
                <a:lnTo>
                  <a:pt x="809" y="7303"/>
                </a:lnTo>
                <a:lnTo>
                  <a:pt x="854" y="7303"/>
                </a:lnTo>
                <a:lnTo>
                  <a:pt x="854" y="9601"/>
                </a:lnTo>
                <a:lnTo>
                  <a:pt x="820" y="9612"/>
                </a:lnTo>
                <a:lnTo>
                  <a:pt x="774" y="9624"/>
                </a:lnTo>
                <a:lnTo>
                  <a:pt x="740" y="9646"/>
                </a:lnTo>
                <a:lnTo>
                  <a:pt x="718" y="9669"/>
                </a:lnTo>
                <a:lnTo>
                  <a:pt x="683" y="9703"/>
                </a:lnTo>
                <a:lnTo>
                  <a:pt x="672" y="9737"/>
                </a:lnTo>
                <a:lnTo>
                  <a:pt x="661" y="9783"/>
                </a:lnTo>
                <a:lnTo>
                  <a:pt x="649" y="9828"/>
                </a:lnTo>
                <a:lnTo>
                  <a:pt x="661" y="9862"/>
                </a:lnTo>
                <a:lnTo>
                  <a:pt x="672" y="9897"/>
                </a:lnTo>
                <a:lnTo>
                  <a:pt x="1" y="10283"/>
                </a:lnTo>
                <a:lnTo>
                  <a:pt x="1" y="10340"/>
                </a:lnTo>
                <a:lnTo>
                  <a:pt x="683" y="9942"/>
                </a:lnTo>
                <a:lnTo>
                  <a:pt x="729" y="9988"/>
                </a:lnTo>
                <a:lnTo>
                  <a:pt x="763" y="10022"/>
                </a:lnTo>
                <a:lnTo>
                  <a:pt x="820" y="10044"/>
                </a:lnTo>
                <a:lnTo>
                  <a:pt x="934" y="10044"/>
                </a:lnTo>
                <a:lnTo>
                  <a:pt x="991" y="10022"/>
                </a:lnTo>
                <a:lnTo>
                  <a:pt x="1036" y="9988"/>
                </a:lnTo>
                <a:lnTo>
                  <a:pt x="1070" y="9942"/>
                </a:lnTo>
                <a:lnTo>
                  <a:pt x="3004" y="11057"/>
                </a:lnTo>
                <a:lnTo>
                  <a:pt x="2993" y="11114"/>
                </a:lnTo>
                <a:lnTo>
                  <a:pt x="2981" y="11171"/>
                </a:lnTo>
                <a:lnTo>
                  <a:pt x="2981" y="11227"/>
                </a:lnTo>
                <a:lnTo>
                  <a:pt x="3004" y="11273"/>
                </a:lnTo>
                <a:lnTo>
                  <a:pt x="3027" y="11319"/>
                </a:lnTo>
                <a:lnTo>
                  <a:pt x="3049" y="11353"/>
                </a:lnTo>
                <a:lnTo>
                  <a:pt x="3084" y="11387"/>
                </a:lnTo>
                <a:lnTo>
                  <a:pt x="3129" y="11410"/>
                </a:lnTo>
                <a:lnTo>
                  <a:pt x="3175" y="11432"/>
                </a:lnTo>
                <a:lnTo>
                  <a:pt x="3231" y="11444"/>
                </a:lnTo>
                <a:lnTo>
                  <a:pt x="3231" y="13764"/>
                </a:lnTo>
                <a:lnTo>
                  <a:pt x="3163" y="13776"/>
                </a:lnTo>
                <a:lnTo>
                  <a:pt x="3118" y="13821"/>
                </a:lnTo>
                <a:lnTo>
                  <a:pt x="3095" y="13867"/>
                </a:lnTo>
                <a:lnTo>
                  <a:pt x="3084" y="13935"/>
                </a:lnTo>
                <a:lnTo>
                  <a:pt x="3084" y="13980"/>
                </a:lnTo>
                <a:lnTo>
                  <a:pt x="1070" y="15152"/>
                </a:lnTo>
                <a:lnTo>
                  <a:pt x="1036" y="15107"/>
                </a:lnTo>
                <a:lnTo>
                  <a:pt x="991" y="15072"/>
                </a:lnTo>
                <a:lnTo>
                  <a:pt x="934" y="15050"/>
                </a:lnTo>
                <a:lnTo>
                  <a:pt x="820" y="15050"/>
                </a:lnTo>
                <a:lnTo>
                  <a:pt x="774" y="15072"/>
                </a:lnTo>
                <a:lnTo>
                  <a:pt x="729" y="15107"/>
                </a:lnTo>
                <a:lnTo>
                  <a:pt x="695" y="15141"/>
                </a:lnTo>
                <a:lnTo>
                  <a:pt x="1" y="14742"/>
                </a:lnTo>
                <a:lnTo>
                  <a:pt x="1" y="14799"/>
                </a:lnTo>
                <a:lnTo>
                  <a:pt x="672" y="15186"/>
                </a:lnTo>
                <a:lnTo>
                  <a:pt x="649" y="15232"/>
                </a:lnTo>
                <a:lnTo>
                  <a:pt x="649" y="15277"/>
                </a:lnTo>
                <a:lnTo>
                  <a:pt x="649" y="15323"/>
                </a:lnTo>
                <a:lnTo>
                  <a:pt x="661" y="15357"/>
                </a:lnTo>
                <a:lnTo>
                  <a:pt x="683" y="15402"/>
                </a:lnTo>
                <a:lnTo>
                  <a:pt x="706" y="15436"/>
                </a:lnTo>
                <a:lnTo>
                  <a:pt x="740" y="15459"/>
                </a:lnTo>
                <a:lnTo>
                  <a:pt x="774" y="15482"/>
                </a:lnTo>
                <a:lnTo>
                  <a:pt x="820" y="15493"/>
                </a:lnTo>
                <a:lnTo>
                  <a:pt x="854" y="15505"/>
                </a:lnTo>
                <a:lnTo>
                  <a:pt x="854" y="17791"/>
                </a:lnTo>
                <a:lnTo>
                  <a:pt x="809" y="17791"/>
                </a:lnTo>
                <a:lnTo>
                  <a:pt x="763" y="17814"/>
                </a:lnTo>
                <a:lnTo>
                  <a:pt x="729" y="17837"/>
                </a:lnTo>
                <a:lnTo>
                  <a:pt x="695" y="17871"/>
                </a:lnTo>
                <a:lnTo>
                  <a:pt x="672" y="17905"/>
                </a:lnTo>
                <a:lnTo>
                  <a:pt x="649" y="17939"/>
                </a:lnTo>
                <a:lnTo>
                  <a:pt x="638" y="17984"/>
                </a:lnTo>
                <a:lnTo>
                  <a:pt x="627" y="18030"/>
                </a:lnTo>
                <a:lnTo>
                  <a:pt x="638" y="18087"/>
                </a:lnTo>
                <a:lnTo>
                  <a:pt x="649" y="18132"/>
                </a:lnTo>
                <a:lnTo>
                  <a:pt x="1" y="18496"/>
                </a:lnTo>
                <a:lnTo>
                  <a:pt x="1" y="18553"/>
                </a:lnTo>
                <a:lnTo>
                  <a:pt x="672" y="18166"/>
                </a:lnTo>
                <a:lnTo>
                  <a:pt x="706" y="18212"/>
                </a:lnTo>
                <a:lnTo>
                  <a:pt x="752" y="18257"/>
                </a:lnTo>
                <a:lnTo>
                  <a:pt x="820" y="18280"/>
                </a:lnTo>
                <a:lnTo>
                  <a:pt x="945" y="18280"/>
                </a:lnTo>
                <a:lnTo>
                  <a:pt x="1002" y="18257"/>
                </a:lnTo>
                <a:lnTo>
                  <a:pt x="1047" y="18212"/>
                </a:lnTo>
                <a:lnTo>
                  <a:pt x="1093" y="18166"/>
                </a:lnTo>
                <a:lnTo>
                  <a:pt x="3015" y="19281"/>
                </a:lnTo>
                <a:lnTo>
                  <a:pt x="3004" y="19327"/>
                </a:lnTo>
                <a:lnTo>
                  <a:pt x="2993" y="19384"/>
                </a:lnTo>
                <a:lnTo>
                  <a:pt x="3004" y="19429"/>
                </a:lnTo>
                <a:lnTo>
                  <a:pt x="3015" y="19475"/>
                </a:lnTo>
                <a:lnTo>
                  <a:pt x="3038" y="19520"/>
                </a:lnTo>
                <a:lnTo>
                  <a:pt x="3061" y="19554"/>
                </a:lnTo>
                <a:lnTo>
                  <a:pt x="3095" y="19588"/>
                </a:lnTo>
                <a:lnTo>
                  <a:pt x="3140" y="19611"/>
                </a:lnTo>
                <a:lnTo>
                  <a:pt x="3175" y="19623"/>
                </a:lnTo>
                <a:lnTo>
                  <a:pt x="3231" y="19634"/>
                </a:lnTo>
                <a:lnTo>
                  <a:pt x="3231" y="21909"/>
                </a:lnTo>
                <a:lnTo>
                  <a:pt x="3186" y="21920"/>
                </a:lnTo>
                <a:lnTo>
                  <a:pt x="3140" y="21932"/>
                </a:lnTo>
                <a:lnTo>
                  <a:pt x="3106" y="21954"/>
                </a:lnTo>
                <a:lnTo>
                  <a:pt x="3072" y="21977"/>
                </a:lnTo>
                <a:lnTo>
                  <a:pt x="3049" y="22011"/>
                </a:lnTo>
                <a:lnTo>
                  <a:pt x="3027" y="22057"/>
                </a:lnTo>
                <a:lnTo>
                  <a:pt x="3015" y="22091"/>
                </a:lnTo>
                <a:lnTo>
                  <a:pt x="3015" y="22136"/>
                </a:lnTo>
                <a:lnTo>
                  <a:pt x="3015" y="22182"/>
                </a:lnTo>
                <a:lnTo>
                  <a:pt x="3027" y="22227"/>
                </a:lnTo>
                <a:lnTo>
                  <a:pt x="1082" y="23342"/>
                </a:lnTo>
                <a:lnTo>
                  <a:pt x="1047" y="23297"/>
                </a:lnTo>
                <a:lnTo>
                  <a:pt x="1002" y="23263"/>
                </a:lnTo>
                <a:lnTo>
                  <a:pt x="945" y="23240"/>
                </a:lnTo>
                <a:lnTo>
                  <a:pt x="820" y="23240"/>
                </a:lnTo>
                <a:lnTo>
                  <a:pt x="763" y="23263"/>
                </a:lnTo>
                <a:lnTo>
                  <a:pt x="706" y="23297"/>
                </a:lnTo>
                <a:lnTo>
                  <a:pt x="672" y="23342"/>
                </a:lnTo>
                <a:lnTo>
                  <a:pt x="1" y="22956"/>
                </a:lnTo>
                <a:lnTo>
                  <a:pt x="1" y="23012"/>
                </a:lnTo>
                <a:lnTo>
                  <a:pt x="649" y="23388"/>
                </a:lnTo>
                <a:lnTo>
                  <a:pt x="638" y="23433"/>
                </a:lnTo>
                <a:lnTo>
                  <a:pt x="627" y="23490"/>
                </a:lnTo>
                <a:lnTo>
                  <a:pt x="638" y="23536"/>
                </a:lnTo>
                <a:lnTo>
                  <a:pt x="649" y="23581"/>
                </a:lnTo>
                <a:lnTo>
                  <a:pt x="672" y="23627"/>
                </a:lnTo>
                <a:lnTo>
                  <a:pt x="695" y="23661"/>
                </a:lnTo>
                <a:lnTo>
                  <a:pt x="729" y="23684"/>
                </a:lnTo>
                <a:lnTo>
                  <a:pt x="763" y="23718"/>
                </a:lnTo>
                <a:lnTo>
                  <a:pt x="809" y="23729"/>
                </a:lnTo>
                <a:lnTo>
                  <a:pt x="854" y="23740"/>
                </a:lnTo>
                <a:lnTo>
                  <a:pt x="854" y="26050"/>
                </a:lnTo>
                <a:lnTo>
                  <a:pt x="786" y="26072"/>
                </a:lnTo>
                <a:lnTo>
                  <a:pt x="729" y="26118"/>
                </a:lnTo>
                <a:lnTo>
                  <a:pt x="695" y="26175"/>
                </a:lnTo>
                <a:lnTo>
                  <a:pt x="683" y="26209"/>
                </a:lnTo>
                <a:lnTo>
                  <a:pt x="683" y="26243"/>
                </a:lnTo>
                <a:lnTo>
                  <a:pt x="695" y="26311"/>
                </a:lnTo>
                <a:lnTo>
                  <a:pt x="1" y="26709"/>
                </a:lnTo>
                <a:lnTo>
                  <a:pt x="1" y="26766"/>
                </a:lnTo>
                <a:lnTo>
                  <a:pt x="718" y="26357"/>
                </a:lnTo>
                <a:lnTo>
                  <a:pt x="752" y="26391"/>
                </a:lnTo>
                <a:lnTo>
                  <a:pt x="786" y="26414"/>
                </a:lnTo>
                <a:lnTo>
                  <a:pt x="831" y="26436"/>
                </a:lnTo>
                <a:lnTo>
                  <a:pt x="934" y="26436"/>
                </a:lnTo>
                <a:lnTo>
                  <a:pt x="968" y="26414"/>
                </a:lnTo>
                <a:lnTo>
                  <a:pt x="1013" y="26391"/>
                </a:lnTo>
                <a:lnTo>
                  <a:pt x="1047" y="26345"/>
                </a:lnTo>
                <a:lnTo>
                  <a:pt x="3049" y="27506"/>
                </a:lnTo>
                <a:lnTo>
                  <a:pt x="3038" y="27551"/>
                </a:lnTo>
                <a:lnTo>
                  <a:pt x="3027" y="27597"/>
                </a:lnTo>
                <a:lnTo>
                  <a:pt x="3038" y="27642"/>
                </a:lnTo>
                <a:lnTo>
                  <a:pt x="3049" y="27676"/>
                </a:lnTo>
                <a:lnTo>
                  <a:pt x="3072" y="27722"/>
                </a:lnTo>
                <a:lnTo>
                  <a:pt x="3095" y="27745"/>
                </a:lnTo>
                <a:lnTo>
                  <a:pt x="3129" y="27779"/>
                </a:lnTo>
                <a:lnTo>
                  <a:pt x="3163" y="27801"/>
                </a:lnTo>
                <a:lnTo>
                  <a:pt x="3209" y="27813"/>
                </a:lnTo>
                <a:lnTo>
                  <a:pt x="3288" y="27813"/>
                </a:lnTo>
                <a:lnTo>
                  <a:pt x="3334" y="27801"/>
                </a:lnTo>
                <a:lnTo>
                  <a:pt x="3368" y="27779"/>
                </a:lnTo>
                <a:lnTo>
                  <a:pt x="3402" y="27745"/>
                </a:lnTo>
                <a:lnTo>
                  <a:pt x="3436" y="27722"/>
                </a:lnTo>
                <a:lnTo>
                  <a:pt x="3448" y="27676"/>
                </a:lnTo>
                <a:lnTo>
                  <a:pt x="3459" y="27642"/>
                </a:lnTo>
                <a:lnTo>
                  <a:pt x="3470" y="27597"/>
                </a:lnTo>
                <a:lnTo>
                  <a:pt x="3459" y="27551"/>
                </a:lnTo>
                <a:lnTo>
                  <a:pt x="3448" y="27506"/>
                </a:lnTo>
                <a:lnTo>
                  <a:pt x="5416" y="26380"/>
                </a:lnTo>
                <a:lnTo>
                  <a:pt x="5450" y="26425"/>
                </a:lnTo>
                <a:lnTo>
                  <a:pt x="5507" y="26459"/>
                </a:lnTo>
                <a:lnTo>
                  <a:pt x="5563" y="26482"/>
                </a:lnTo>
                <a:lnTo>
                  <a:pt x="5677" y="26482"/>
                </a:lnTo>
                <a:lnTo>
                  <a:pt x="5734" y="26459"/>
                </a:lnTo>
                <a:lnTo>
                  <a:pt x="5780" y="26414"/>
                </a:lnTo>
                <a:lnTo>
                  <a:pt x="5825" y="26368"/>
                </a:lnTo>
                <a:lnTo>
                  <a:pt x="7816" y="27528"/>
                </a:lnTo>
                <a:lnTo>
                  <a:pt x="7804" y="27563"/>
                </a:lnTo>
                <a:lnTo>
                  <a:pt x="7804" y="27597"/>
                </a:lnTo>
                <a:lnTo>
                  <a:pt x="7816" y="27665"/>
                </a:lnTo>
                <a:lnTo>
                  <a:pt x="7850" y="27722"/>
                </a:lnTo>
                <a:lnTo>
                  <a:pt x="7907" y="27756"/>
                </a:lnTo>
                <a:lnTo>
                  <a:pt x="7964" y="27779"/>
                </a:lnTo>
                <a:lnTo>
                  <a:pt x="7964" y="30099"/>
                </a:lnTo>
                <a:lnTo>
                  <a:pt x="7918" y="30099"/>
                </a:lnTo>
                <a:lnTo>
                  <a:pt x="7873" y="30122"/>
                </a:lnTo>
                <a:lnTo>
                  <a:pt x="7839" y="30145"/>
                </a:lnTo>
                <a:lnTo>
                  <a:pt x="7804" y="30179"/>
                </a:lnTo>
                <a:lnTo>
                  <a:pt x="7770" y="30213"/>
                </a:lnTo>
                <a:lnTo>
                  <a:pt x="7748" y="30259"/>
                </a:lnTo>
                <a:lnTo>
                  <a:pt x="7736" y="30304"/>
                </a:lnTo>
                <a:lnTo>
                  <a:pt x="7736" y="30350"/>
                </a:lnTo>
                <a:lnTo>
                  <a:pt x="7736" y="30406"/>
                </a:lnTo>
                <a:lnTo>
                  <a:pt x="7748" y="30452"/>
                </a:lnTo>
                <a:lnTo>
                  <a:pt x="7770" y="30497"/>
                </a:lnTo>
                <a:lnTo>
                  <a:pt x="7804" y="30532"/>
                </a:lnTo>
                <a:lnTo>
                  <a:pt x="7850" y="30566"/>
                </a:lnTo>
                <a:lnTo>
                  <a:pt x="7884" y="30588"/>
                </a:lnTo>
                <a:lnTo>
                  <a:pt x="7941" y="30600"/>
                </a:lnTo>
                <a:lnTo>
                  <a:pt x="7986" y="30611"/>
                </a:lnTo>
                <a:lnTo>
                  <a:pt x="8055" y="30600"/>
                </a:lnTo>
                <a:lnTo>
                  <a:pt x="8112" y="30577"/>
                </a:lnTo>
                <a:lnTo>
                  <a:pt x="8168" y="30543"/>
                </a:lnTo>
                <a:lnTo>
                  <a:pt x="8203" y="30486"/>
                </a:lnTo>
                <a:lnTo>
                  <a:pt x="10170" y="31624"/>
                </a:lnTo>
                <a:lnTo>
                  <a:pt x="10159" y="31658"/>
                </a:lnTo>
                <a:lnTo>
                  <a:pt x="10148" y="31703"/>
                </a:lnTo>
                <a:lnTo>
                  <a:pt x="10159" y="31737"/>
                </a:lnTo>
                <a:lnTo>
                  <a:pt x="10170" y="31783"/>
                </a:lnTo>
                <a:lnTo>
                  <a:pt x="10182" y="31817"/>
                </a:lnTo>
                <a:lnTo>
                  <a:pt x="10216" y="31851"/>
                </a:lnTo>
                <a:lnTo>
                  <a:pt x="10239" y="31874"/>
                </a:lnTo>
                <a:lnTo>
                  <a:pt x="10273" y="31897"/>
                </a:lnTo>
                <a:lnTo>
                  <a:pt x="10318" y="31908"/>
                </a:lnTo>
                <a:lnTo>
                  <a:pt x="10398" y="31908"/>
                </a:lnTo>
                <a:lnTo>
                  <a:pt x="10443" y="31897"/>
                </a:lnTo>
                <a:lnTo>
                  <a:pt x="10478" y="31874"/>
                </a:lnTo>
                <a:lnTo>
                  <a:pt x="10512" y="31851"/>
                </a:lnTo>
                <a:lnTo>
                  <a:pt x="10534" y="31817"/>
                </a:lnTo>
                <a:lnTo>
                  <a:pt x="10557" y="31783"/>
                </a:lnTo>
                <a:lnTo>
                  <a:pt x="10569" y="31737"/>
                </a:lnTo>
                <a:lnTo>
                  <a:pt x="10569" y="31703"/>
                </a:lnTo>
                <a:lnTo>
                  <a:pt x="10569" y="31658"/>
                </a:lnTo>
                <a:lnTo>
                  <a:pt x="10557" y="31624"/>
                </a:lnTo>
                <a:lnTo>
                  <a:pt x="12548" y="30463"/>
                </a:lnTo>
                <a:lnTo>
                  <a:pt x="12582" y="30509"/>
                </a:lnTo>
                <a:lnTo>
                  <a:pt x="12628" y="30543"/>
                </a:lnTo>
                <a:lnTo>
                  <a:pt x="12673" y="30554"/>
                </a:lnTo>
                <a:lnTo>
                  <a:pt x="12730" y="30566"/>
                </a:lnTo>
                <a:lnTo>
                  <a:pt x="12787" y="30554"/>
                </a:lnTo>
                <a:lnTo>
                  <a:pt x="12832" y="30543"/>
                </a:lnTo>
                <a:lnTo>
                  <a:pt x="12878" y="30509"/>
                </a:lnTo>
                <a:lnTo>
                  <a:pt x="12912" y="30463"/>
                </a:lnTo>
                <a:lnTo>
                  <a:pt x="14880" y="31601"/>
                </a:lnTo>
                <a:lnTo>
                  <a:pt x="14857" y="31646"/>
                </a:lnTo>
                <a:lnTo>
                  <a:pt x="14857" y="31703"/>
                </a:lnTo>
                <a:lnTo>
                  <a:pt x="14857" y="31749"/>
                </a:lnTo>
                <a:lnTo>
                  <a:pt x="14880" y="31794"/>
                </a:lnTo>
                <a:lnTo>
                  <a:pt x="14903" y="31828"/>
                </a:lnTo>
                <a:lnTo>
                  <a:pt x="14925" y="31874"/>
                </a:lnTo>
                <a:lnTo>
                  <a:pt x="14960" y="31897"/>
                </a:lnTo>
                <a:lnTo>
                  <a:pt x="15005" y="31919"/>
                </a:lnTo>
                <a:lnTo>
                  <a:pt x="15051" y="31931"/>
                </a:lnTo>
                <a:lnTo>
                  <a:pt x="15096" y="31942"/>
                </a:lnTo>
                <a:lnTo>
                  <a:pt x="15153" y="31931"/>
                </a:lnTo>
                <a:lnTo>
                  <a:pt x="15198" y="31919"/>
                </a:lnTo>
                <a:lnTo>
                  <a:pt x="15233" y="31897"/>
                </a:lnTo>
                <a:lnTo>
                  <a:pt x="15267" y="31874"/>
                </a:lnTo>
                <a:lnTo>
                  <a:pt x="15301" y="31828"/>
                </a:lnTo>
                <a:lnTo>
                  <a:pt x="15324" y="31794"/>
                </a:lnTo>
                <a:lnTo>
                  <a:pt x="15335" y="31749"/>
                </a:lnTo>
                <a:lnTo>
                  <a:pt x="15346" y="31703"/>
                </a:lnTo>
                <a:lnTo>
                  <a:pt x="15335" y="31646"/>
                </a:lnTo>
                <a:lnTo>
                  <a:pt x="15324" y="31601"/>
                </a:lnTo>
                <a:lnTo>
                  <a:pt x="17303" y="30463"/>
                </a:lnTo>
                <a:lnTo>
                  <a:pt x="17337" y="30497"/>
                </a:lnTo>
                <a:lnTo>
                  <a:pt x="17371" y="30532"/>
                </a:lnTo>
                <a:lnTo>
                  <a:pt x="17417" y="30543"/>
                </a:lnTo>
                <a:lnTo>
                  <a:pt x="17473" y="30554"/>
                </a:lnTo>
                <a:lnTo>
                  <a:pt x="17508" y="30554"/>
                </a:lnTo>
                <a:lnTo>
                  <a:pt x="17553" y="30543"/>
                </a:lnTo>
                <a:lnTo>
                  <a:pt x="17587" y="30520"/>
                </a:lnTo>
                <a:lnTo>
                  <a:pt x="17610" y="30497"/>
                </a:lnTo>
                <a:lnTo>
                  <a:pt x="17633" y="30463"/>
                </a:lnTo>
                <a:lnTo>
                  <a:pt x="17655" y="30429"/>
                </a:lnTo>
                <a:lnTo>
                  <a:pt x="17667" y="30395"/>
                </a:lnTo>
                <a:lnTo>
                  <a:pt x="17667" y="30350"/>
                </a:lnTo>
                <a:lnTo>
                  <a:pt x="17667" y="30315"/>
                </a:lnTo>
                <a:lnTo>
                  <a:pt x="17655" y="30281"/>
                </a:lnTo>
                <a:lnTo>
                  <a:pt x="17621" y="30213"/>
                </a:lnTo>
                <a:lnTo>
                  <a:pt x="17564" y="30179"/>
                </a:lnTo>
                <a:lnTo>
                  <a:pt x="17496" y="30156"/>
                </a:lnTo>
                <a:lnTo>
                  <a:pt x="17496" y="27767"/>
                </a:lnTo>
                <a:lnTo>
                  <a:pt x="17553" y="27745"/>
                </a:lnTo>
                <a:lnTo>
                  <a:pt x="17610" y="27710"/>
                </a:lnTo>
                <a:lnTo>
                  <a:pt x="17633" y="27654"/>
                </a:lnTo>
                <a:lnTo>
                  <a:pt x="17644" y="27597"/>
                </a:lnTo>
                <a:lnTo>
                  <a:pt x="17633" y="27528"/>
                </a:lnTo>
                <a:lnTo>
                  <a:pt x="19669" y="26357"/>
                </a:lnTo>
                <a:lnTo>
                  <a:pt x="19703" y="26391"/>
                </a:lnTo>
                <a:lnTo>
                  <a:pt x="19737" y="26425"/>
                </a:lnTo>
                <a:lnTo>
                  <a:pt x="19783" y="26436"/>
                </a:lnTo>
                <a:lnTo>
                  <a:pt x="19840" y="26448"/>
                </a:lnTo>
                <a:lnTo>
                  <a:pt x="19885" y="26448"/>
                </a:lnTo>
                <a:lnTo>
                  <a:pt x="19919" y="26436"/>
                </a:lnTo>
                <a:lnTo>
                  <a:pt x="19953" y="26414"/>
                </a:lnTo>
                <a:lnTo>
                  <a:pt x="19987" y="26391"/>
                </a:lnTo>
                <a:lnTo>
                  <a:pt x="20010" y="26357"/>
                </a:lnTo>
                <a:lnTo>
                  <a:pt x="20022" y="26323"/>
                </a:lnTo>
                <a:lnTo>
                  <a:pt x="20033" y="26288"/>
                </a:lnTo>
                <a:lnTo>
                  <a:pt x="20044" y="26243"/>
                </a:lnTo>
                <a:lnTo>
                  <a:pt x="20033" y="26209"/>
                </a:lnTo>
                <a:lnTo>
                  <a:pt x="20033" y="26175"/>
                </a:lnTo>
                <a:lnTo>
                  <a:pt x="19987" y="26106"/>
                </a:lnTo>
                <a:lnTo>
                  <a:pt x="19931" y="26072"/>
                </a:lnTo>
                <a:lnTo>
                  <a:pt x="19862" y="26050"/>
                </a:lnTo>
                <a:lnTo>
                  <a:pt x="19862" y="23684"/>
                </a:lnTo>
                <a:lnTo>
                  <a:pt x="19931" y="23672"/>
                </a:lnTo>
                <a:lnTo>
                  <a:pt x="19987" y="23627"/>
                </a:lnTo>
                <a:lnTo>
                  <a:pt x="20033" y="23558"/>
                </a:lnTo>
                <a:lnTo>
                  <a:pt x="20044" y="23524"/>
                </a:lnTo>
                <a:lnTo>
                  <a:pt x="20044" y="23490"/>
                </a:lnTo>
                <a:lnTo>
                  <a:pt x="20044" y="23445"/>
                </a:lnTo>
                <a:lnTo>
                  <a:pt x="20022" y="23411"/>
                </a:lnTo>
                <a:lnTo>
                  <a:pt x="20010" y="23376"/>
                </a:lnTo>
                <a:lnTo>
                  <a:pt x="19987" y="23342"/>
                </a:lnTo>
                <a:lnTo>
                  <a:pt x="19953" y="23320"/>
                </a:lnTo>
                <a:lnTo>
                  <a:pt x="19919" y="23297"/>
                </a:lnTo>
                <a:lnTo>
                  <a:pt x="19885" y="23285"/>
                </a:lnTo>
                <a:lnTo>
                  <a:pt x="19794" y="23285"/>
                </a:lnTo>
                <a:lnTo>
                  <a:pt x="19749" y="23308"/>
                </a:lnTo>
                <a:lnTo>
                  <a:pt x="19703" y="23331"/>
                </a:lnTo>
                <a:lnTo>
                  <a:pt x="19669" y="23365"/>
                </a:lnTo>
                <a:lnTo>
                  <a:pt x="17655" y="22205"/>
                </a:lnTo>
                <a:lnTo>
                  <a:pt x="17667" y="22136"/>
                </a:lnTo>
                <a:lnTo>
                  <a:pt x="17667" y="22102"/>
                </a:lnTo>
                <a:lnTo>
                  <a:pt x="17655" y="22068"/>
                </a:lnTo>
                <a:lnTo>
                  <a:pt x="17633" y="22034"/>
                </a:lnTo>
                <a:lnTo>
                  <a:pt x="17610" y="22000"/>
                </a:lnTo>
                <a:lnTo>
                  <a:pt x="17576" y="21977"/>
                </a:lnTo>
                <a:lnTo>
                  <a:pt x="17542" y="21954"/>
                </a:lnTo>
                <a:lnTo>
                  <a:pt x="17508" y="21943"/>
                </a:lnTo>
                <a:lnTo>
                  <a:pt x="17428" y="21943"/>
                </a:lnTo>
                <a:lnTo>
                  <a:pt x="17394" y="21954"/>
                </a:lnTo>
                <a:lnTo>
                  <a:pt x="17360" y="21977"/>
                </a:lnTo>
                <a:lnTo>
                  <a:pt x="17326" y="22000"/>
                </a:lnTo>
                <a:lnTo>
                  <a:pt x="17303" y="22034"/>
                </a:lnTo>
                <a:lnTo>
                  <a:pt x="17280" y="22068"/>
                </a:lnTo>
                <a:lnTo>
                  <a:pt x="17269" y="22102"/>
                </a:lnTo>
                <a:lnTo>
                  <a:pt x="17269" y="22136"/>
                </a:lnTo>
                <a:lnTo>
                  <a:pt x="17280" y="22205"/>
                </a:lnTo>
                <a:lnTo>
                  <a:pt x="15267" y="23376"/>
                </a:lnTo>
                <a:lnTo>
                  <a:pt x="15233" y="23342"/>
                </a:lnTo>
                <a:lnTo>
                  <a:pt x="15198" y="23308"/>
                </a:lnTo>
                <a:lnTo>
                  <a:pt x="15153" y="23297"/>
                </a:lnTo>
                <a:lnTo>
                  <a:pt x="15096" y="23285"/>
                </a:lnTo>
                <a:lnTo>
                  <a:pt x="15062" y="23297"/>
                </a:lnTo>
                <a:lnTo>
                  <a:pt x="15016" y="23308"/>
                </a:lnTo>
                <a:lnTo>
                  <a:pt x="14994" y="23320"/>
                </a:lnTo>
                <a:lnTo>
                  <a:pt x="14960" y="23342"/>
                </a:lnTo>
                <a:lnTo>
                  <a:pt x="14937" y="23376"/>
                </a:lnTo>
                <a:lnTo>
                  <a:pt x="14914" y="23411"/>
                </a:lnTo>
                <a:lnTo>
                  <a:pt x="14903" y="23445"/>
                </a:lnTo>
                <a:lnTo>
                  <a:pt x="14903" y="23490"/>
                </a:lnTo>
                <a:lnTo>
                  <a:pt x="14903" y="23524"/>
                </a:lnTo>
                <a:lnTo>
                  <a:pt x="14914" y="23558"/>
                </a:lnTo>
                <a:lnTo>
                  <a:pt x="14948" y="23627"/>
                </a:lnTo>
                <a:lnTo>
                  <a:pt x="15005" y="23661"/>
                </a:lnTo>
                <a:lnTo>
                  <a:pt x="15039" y="23672"/>
                </a:lnTo>
                <a:lnTo>
                  <a:pt x="15085" y="23684"/>
                </a:lnTo>
                <a:lnTo>
                  <a:pt x="15085" y="26004"/>
                </a:lnTo>
                <a:lnTo>
                  <a:pt x="15039" y="26015"/>
                </a:lnTo>
                <a:lnTo>
                  <a:pt x="14994" y="26038"/>
                </a:lnTo>
                <a:lnTo>
                  <a:pt x="14960" y="26061"/>
                </a:lnTo>
                <a:lnTo>
                  <a:pt x="14925" y="26084"/>
                </a:lnTo>
                <a:lnTo>
                  <a:pt x="14903" y="26118"/>
                </a:lnTo>
                <a:lnTo>
                  <a:pt x="14880" y="26152"/>
                </a:lnTo>
                <a:lnTo>
                  <a:pt x="14869" y="26197"/>
                </a:lnTo>
                <a:lnTo>
                  <a:pt x="14857" y="26243"/>
                </a:lnTo>
                <a:lnTo>
                  <a:pt x="14869" y="26288"/>
                </a:lnTo>
                <a:lnTo>
                  <a:pt x="14880" y="26334"/>
                </a:lnTo>
                <a:lnTo>
                  <a:pt x="12935" y="27460"/>
                </a:lnTo>
                <a:lnTo>
                  <a:pt x="12901" y="27415"/>
                </a:lnTo>
                <a:lnTo>
                  <a:pt x="12844" y="27381"/>
                </a:lnTo>
                <a:lnTo>
                  <a:pt x="12787" y="27358"/>
                </a:lnTo>
                <a:lnTo>
                  <a:pt x="12730" y="27346"/>
                </a:lnTo>
                <a:lnTo>
                  <a:pt x="12673" y="27358"/>
                </a:lnTo>
                <a:lnTo>
                  <a:pt x="12616" y="27381"/>
                </a:lnTo>
                <a:lnTo>
                  <a:pt x="12559" y="27415"/>
                </a:lnTo>
                <a:lnTo>
                  <a:pt x="12525" y="27449"/>
                </a:lnTo>
                <a:lnTo>
                  <a:pt x="10569" y="26323"/>
                </a:lnTo>
                <a:lnTo>
                  <a:pt x="10580" y="26288"/>
                </a:lnTo>
                <a:lnTo>
                  <a:pt x="10591" y="26243"/>
                </a:lnTo>
                <a:lnTo>
                  <a:pt x="10580" y="26197"/>
                </a:lnTo>
                <a:lnTo>
                  <a:pt x="10569" y="26163"/>
                </a:lnTo>
                <a:lnTo>
                  <a:pt x="10557" y="26129"/>
                </a:lnTo>
                <a:lnTo>
                  <a:pt x="10523" y="26095"/>
                </a:lnTo>
                <a:lnTo>
                  <a:pt x="10500" y="26061"/>
                </a:lnTo>
                <a:lnTo>
                  <a:pt x="10466" y="26050"/>
                </a:lnTo>
                <a:lnTo>
                  <a:pt x="10421" y="26027"/>
                </a:lnTo>
                <a:lnTo>
                  <a:pt x="10387" y="26015"/>
                </a:lnTo>
                <a:lnTo>
                  <a:pt x="10387" y="23706"/>
                </a:lnTo>
                <a:lnTo>
                  <a:pt x="10421" y="23695"/>
                </a:lnTo>
                <a:lnTo>
                  <a:pt x="10455" y="23684"/>
                </a:lnTo>
                <a:lnTo>
                  <a:pt x="10489" y="23661"/>
                </a:lnTo>
                <a:lnTo>
                  <a:pt x="10523" y="23627"/>
                </a:lnTo>
                <a:lnTo>
                  <a:pt x="10546" y="23604"/>
                </a:lnTo>
                <a:lnTo>
                  <a:pt x="10557" y="23570"/>
                </a:lnTo>
                <a:lnTo>
                  <a:pt x="10569" y="23524"/>
                </a:lnTo>
                <a:lnTo>
                  <a:pt x="10580" y="23490"/>
                </a:lnTo>
                <a:lnTo>
                  <a:pt x="10569" y="23445"/>
                </a:lnTo>
                <a:lnTo>
                  <a:pt x="10557" y="23399"/>
                </a:lnTo>
                <a:lnTo>
                  <a:pt x="10534" y="23365"/>
                </a:lnTo>
                <a:lnTo>
                  <a:pt x="10512" y="23331"/>
                </a:lnTo>
                <a:lnTo>
                  <a:pt x="10478" y="23308"/>
                </a:lnTo>
                <a:lnTo>
                  <a:pt x="10443" y="23285"/>
                </a:lnTo>
                <a:lnTo>
                  <a:pt x="10398" y="23274"/>
                </a:lnTo>
                <a:lnTo>
                  <a:pt x="10307" y="23274"/>
                </a:lnTo>
                <a:lnTo>
                  <a:pt x="10261" y="23297"/>
                </a:lnTo>
                <a:lnTo>
                  <a:pt x="10216" y="23331"/>
                </a:lnTo>
                <a:lnTo>
                  <a:pt x="10182" y="23365"/>
                </a:lnTo>
                <a:lnTo>
                  <a:pt x="8225" y="22239"/>
                </a:lnTo>
                <a:lnTo>
                  <a:pt x="8237" y="22193"/>
                </a:lnTo>
                <a:lnTo>
                  <a:pt x="8237" y="22136"/>
                </a:lnTo>
                <a:lnTo>
                  <a:pt x="8237" y="22091"/>
                </a:lnTo>
                <a:lnTo>
                  <a:pt x="8225" y="22045"/>
                </a:lnTo>
                <a:lnTo>
                  <a:pt x="8203" y="22000"/>
                </a:lnTo>
                <a:lnTo>
                  <a:pt x="8168" y="21966"/>
                </a:lnTo>
                <a:lnTo>
                  <a:pt x="8134" y="21932"/>
                </a:lnTo>
                <a:lnTo>
                  <a:pt x="8089" y="21909"/>
                </a:lnTo>
                <a:lnTo>
                  <a:pt x="8043" y="21898"/>
                </a:lnTo>
                <a:lnTo>
                  <a:pt x="7986" y="21886"/>
                </a:lnTo>
                <a:lnTo>
                  <a:pt x="7941" y="21898"/>
                </a:lnTo>
                <a:lnTo>
                  <a:pt x="7895" y="21909"/>
                </a:lnTo>
                <a:lnTo>
                  <a:pt x="7850" y="21932"/>
                </a:lnTo>
                <a:lnTo>
                  <a:pt x="7816" y="21966"/>
                </a:lnTo>
                <a:lnTo>
                  <a:pt x="7782" y="22000"/>
                </a:lnTo>
                <a:lnTo>
                  <a:pt x="7759" y="22045"/>
                </a:lnTo>
                <a:lnTo>
                  <a:pt x="7736" y="22091"/>
                </a:lnTo>
                <a:lnTo>
                  <a:pt x="7736" y="22136"/>
                </a:lnTo>
                <a:lnTo>
                  <a:pt x="7736" y="22193"/>
                </a:lnTo>
                <a:lnTo>
                  <a:pt x="7759" y="22239"/>
                </a:lnTo>
                <a:lnTo>
                  <a:pt x="5780" y="23376"/>
                </a:lnTo>
                <a:lnTo>
                  <a:pt x="5745" y="23342"/>
                </a:lnTo>
                <a:lnTo>
                  <a:pt x="5711" y="23320"/>
                </a:lnTo>
                <a:lnTo>
                  <a:pt x="5666" y="23308"/>
                </a:lnTo>
                <a:lnTo>
                  <a:pt x="5620" y="23297"/>
                </a:lnTo>
                <a:lnTo>
                  <a:pt x="5575" y="23308"/>
                </a:lnTo>
                <a:lnTo>
                  <a:pt x="5529" y="23320"/>
                </a:lnTo>
                <a:lnTo>
                  <a:pt x="5495" y="23342"/>
                </a:lnTo>
                <a:lnTo>
                  <a:pt x="5461" y="23376"/>
                </a:lnTo>
                <a:lnTo>
                  <a:pt x="3470" y="22227"/>
                </a:lnTo>
                <a:lnTo>
                  <a:pt x="3482" y="22182"/>
                </a:lnTo>
                <a:lnTo>
                  <a:pt x="3482" y="22136"/>
                </a:lnTo>
                <a:lnTo>
                  <a:pt x="3482" y="22091"/>
                </a:lnTo>
                <a:lnTo>
                  <a:pt x="3470" y="22057"/>
                </a:lnTo>
                <a:lnTo>
                  <a:pt x="3448" y="22011"/>
                </a:lnTo>
                <a:lnTo>
                  <a:pt x="3425" y="21977"/>
                </a:lnTo>
                <a:lnTo>
                  <a:pt x="3391" y="21954"/>
                </a:lnTo>
                <a:lnTo>
                  <a:pt x="3357" y="21932"/>
                </a:lnTo>
                <a:lnTo>
                  <a:pt x="3311" y="21920"/>
                </a:lnTo>
                <a:lnTo>
                  <a:pt x="3277" y="21909"/>
                </a:lnTo>
                <a:lnTo>
                  <a:pt x="3277" y="19634"/>
                </a:lnTo>
                <a:lnTo>
                  <a:pt x="3322" y="19623"/>
                </a:lnTo>
                <a:lnTo>
                  <a:pt x="3368" y="19611"/>
                </a:lnTo>
                <a:lnTo>
                  <a:pt x="3402" y="19588"/>
                </a:lnTo>
                <a:lnTo>
                  <a:pt x="3436" y="19554"/>
                </a:lnTo>
                <a:lnTo>
                  <a:pt x="3459" y="19520"/>
                </a:lnTo>
                <a:lnTo>
                  <a:pt x="3482" y="19475"/>
                </a:lnTo>
                <a:lnTo>
                  <a:pt x="3493" y="19429"/>
                </a:lnTo>
                <a:lnTo>
                  <a:pt x="3504" y="19384"/>
                </a:lnTo>
                <a:lnTo>
                  <a:pt x="3493" y="19327"/>
                </a:lnTo>
                <a:lnTo>
                  <a:pt x="3482" y="19281"/>
                </a:lnTo>
                <a:lnTo>
                  <a:pt x="5404" y="18178"/>
                </a:lnTo>
                <a:lnTo>
                  <a:pt x="5438" y="18223"/>
                </a:lnTo>
                <a:lnTo>
                  <a:pt x="5495" y="18257"/>
                </a:lnTo>
                <a:lnTo>
                  <a:pt x="5552" y="18280"/>
                </a:lnTo>
                <a:lnTo>
                  <a:pt x="5620" y="18292"/>
                </a:lnTo>
                <a:lnTo>
                  <a:pt x="5689" y="18280"/>
                </a:lnTo>
                <a:lnTo>
                  <a:pt x="5745" y="18257"/>
                </a:lnTo>
                <a:lnTo>
                  <a:pt x="5802" y="18223"/>
                </a:lnTo>
                <a:lnTo>
                  <a:pt x="5836" y="18166"/>
                </a:lnTo>
                <a:lnTo>
                  <a:pt x="7748" y="19270"/>
                </a:lnTo>
                <a:lnTo>
                  <a:pt x="7736" y="19327"/>
                </a:lnTo>
                <a:lnTo>
                  <a:pt x="7725" y="19384"/>
                </a:lnTo>
                <a:lnTo>
                  <a:pt x="7736" y="19441"/>
                </a:lnTo>
                <a:lnTo>
                  <a:pt x="7748" y="19486"/>
                </a:lnTo>
                <a:lnTo>
                  <a:pt x="7770" y="19532"/>
                </a:lnTo>
                <a:lnTo>
                  <a:pt x="7804" y="19566"/>
                </a:lnTo>
                <a:lnTo>
                  <a:pt x="7839" y="19600"/>
                </a:lnTo>
                <a:lnTo>
                  <a:pt x="7884" y="19623"/>
                </a:lnTo>
                <a:lnTo>
                  <a:pt x="7941" y="19645"/>
                </a:lnTo>
                <a:lnTo>
                  <a:pt x="8043" y="19645"/>
                </a:lnTo>
                <a:lnTo>
                  <a:pt x="8089" y="19623"/>
                </a:lnTo>
                <a:lnTo>
                  <a:pt x="8134" y="19600"/>
                </a:lnTo>
                <a:lnTo>
                  <a:pt x="8180" y="19566"/>
                </a:lnTo>
                <a:lnTo>
                  <a:pt x="8203" y="19532"/>
                </a:lnTo>
                <a:lnTo>
                  <a:pt x="8225" y="19486"/>
                </a:lnTo>
                <a:lnTo>
                  <a:pt x="8248" y="19441"/>
                </a:lnTo>
                <a:lnTo>
                  <a:pt x="8248" y="19384"/>
                </a:lnTo>
                <a:lnTo>
                  <a:pt x="8248" y="19327"/>
                </a:lnTo>
                <a:lnTo>
                  <a:pt x="8225" y="19281"/>
                </a:lnTo>
                <a:lnTo>
                  <a:pt x="10148" y="18166"/>
                </a:lnTo>
                <a:lnTo>
                  <a:pt x="10193" y="18212"/>
                </a:lnTo>
                <a:lnTo>
                  <a:pt x="10239" y="18246"/>
                </a:lnTo>
                <a:lnTo>
                  <a:pt x="10296" y="18269"/>
                </a:lnTo>
                <a:lnTo>
                  <a:pt x="10364" y="18280"/>
                </a:lnTo>
                <a:lnTo>
                  <a:pt x="10409" y="18280"/>
                </a:lnTo>
                <a:lnTo>
                  <a:pt x="10455" y="18257"/>
                </a:lnTo>
                <a:lnTo>
                  <a:pt x="10500" y="18235"/>
                </a:lnTo>
                <a:lnTo>
                  <a:pt x="10534" y="18212"/>
                </a:lnTo>
                <a:lnTo>
                  <a:pt x="10569" y="18178"/>
                </a:lnTo>
                <a:lnTo>
                  <a:pt x="10591" y="18132"/>
                </a:lnTo>
                <a:lnTo>
                  <a:pt x="10603" y="18087"/>
                </a:lnTo>
                <a:lnTo>
                  <a:pt x="10603" y="18030"/>
                </a:lnTo>
                <a:lnTo>
                  <a:pt x="10603" y="17984"/>
                </a:lnTo>
                <a:lnTo>
                  <a:pt x="10591" y="17939"/>
                </a:lnTo>
                <a:lnTo>
                  <a:pt x="10569" y="17905"/>
                </a:lnTo>
                <a:lnTo>
                  <a:pt x="10546" y="17871"/>
                </a:lnTo>
                <a:lnTo>
                  <a:pt x="10512" y="17837"/>
                </a:lnTo>
                <a:lnTo>
                  <a:pt x="10466" y="17814"/>
                </a:lnTo>
                <a:lnTo>
                  <a:pt x="10432" y="17802"/>
                </a:lnTo>
                <a:lnTo>
                  <a:pt x="10387" y="17791"/>
                </a:lnTo>
                <a:lnTo>
                  <a:pt x="10387" y="15539"/>
                </a:lnTo>
                <a:lnTo>
                  <a:pt x="10432" y="15539"/>
                </a:lnTo>
                <a:lnTo>
                  <a:pt x="10478" y="15516"/>
                </a:lnTo>
                <a:lnTo>
                  <a:pt x="10523" y="15493"/>
                </a:lnTo>
                <a:lnTo>
                  <a:pt x="10557" y="15459"/>
                </a:lnTo>
                <a:lnTo>
                  <a:pt x="10580" y="15414"/>
                </a:lnTo>
                <a:lnTo>
                  <a:pt x="10603" y="15380"/>
                </a:lnTo>
                <a:lnTo>
                  <a:pt x="10625" y="15334"/>
                </a:lnTo>
                <a:lnTo>
                  <a:pt x="10625" y="15277"/>
                </a:lnTo>
                <a:lnTo>
                  <a:pt x="10625" y="15220"/>
                </a:lnTo>
                <a:lnTo>
                  <a:pt x="10603" y="15175"/>
                </a:lnTo>
                <a:lnTo>
                  <a:pt x="10580" y="15129"/>
                </a:lnTo>
                <a:lnTo>
                  <a:pt x="10546" y="15095"/>
                </a:lnTo>
                <a:lnTo>
                  <a:pt x="10512" y="15061"/>
                </a:lnTo>
                <a:lnTo>
                  <a:pt x="10466" y="15027"/>
                </a:lnTo>
                <a:lnTo>
                  <a:pt x="10409" y="15016"/>
                </a:lnTo>
                <a:lnTo>
                  <a:pt x="10296" y="15016"/>
                </a:lnTo>
                <a:lnTo>
                  <a:pt x="10239" y="15038"/>
                </a:lnTo>
                <a:lnTo>
                  <a:pt x="10182" y="15084"/>
                </a:lnTo>
                <a:lnTo>
                  <a:pt x="10136" y="15129"/>
                </a:lnTo>
                <a:lnTo>
                  <a:pt x="8237" y="14026"/>
                </a:lnTo>
                <a:lnTo>
                  <a:pt x="8248" y="13980"/>
                </a:lnTo>
                <a:lnTo>
                  <a:pt x="8259" y="13935"/>
                </a:lnTo>
                <a:lnTo>
                  <a:pt x="8248" y="13878"/>
                </a:lnTo>
                <a:lnTo>
                  <a:pt x="8237" y="13832"/>
                </a:lnTo>
                <a:lnTo>
                  <a:pt x="8214" y="13787"/>
                </a:lnTo>
                <a:lnTo>
                  <a:pt x="8180" y="13741"/>
                </a:lnTo>
                <a:lnTo>
                  <a:pt x="8134" y="13707"/>
                </a:lnTo>
                <a:lnTo>
                  <a:pt x="8089" y="13685"/>
                </a:lnTo>
                <a:lnTo>
                  <a:pt x="8043" y="13673"/>
                </a:lnTo>
                <a:lnTo>
                  <a:pt x="7986" y="13662"/>
                </a:lnTo>
                <a:lnTo>
                  <a:pt x="7941" y="13673"/>
                </a:lnTo>
                <a:lnTo>
                  <a:pt x="7884" y="13685"/>
                </a:lnTo>
                <a:lnTo>
                  <a:pt x="7839" y="13707"/>
                </a:lnTo>
                <a:lnTo>
                  <a:pt x="7804" y="13741"/>
                </a:lnTo>
                <a:lnTo>
                  <a:pt x="7770" y="13787"/>
                </a:lnTo>
                <a:lnTo>
                  <a:pt x="7748" y="13832"/>
                </a:lnTo>
                <a:lnTo>
                  <a:pt x="7725" y="13878"/>
                </a:lnTo>
                <a:lnTo>
                  <a:pt x="7725" y="13935"/>
                </a:lnTo>
                <a:lnTo>
                  <a:pt x="7725" y="13980"/>
                </a:lnTo>
                <a:lnTo>
                  <a:pt x="7748" y="14026"/>
                </a:lnTo>
                <a:lnTo>
                  <a:pt x="5836" y="15129"/>
                </a:lnTo>
                <a:lnTo>
                  <a:pt x="5791" y="15084"/>
                </a:lnTo>
                <a:lnTo>
                  <a:pt x="5745" y="15050"/>
                </a:lnTo>
                <a:lnTo>
                  <a:pt x="5689" y="15027"/>
                </a:lnTo>
                <a:lnTo>
                  <a:pt x="5620" y="15016"/>
                </a:lnTo>
                <a:lnTo>
                  <a:pt x="5552" y="15027"/>
                </a:lnTo>
                <a:lnTo>
                  <a:pt x="5495" y="15050"/>
                </a:lnTo>
                <a:lnTo>
                  <a:pt x="5438" y="15084"/>
                </a:lnTo>
                <a:lnTo>
                  <a:pt x="5404" y="15129"/>
                </a:lnTo>
                <a:lnTo>
                  <a:pt x="3413" y="13980"/>
                </a:lnTo>
                <a:lnTo>
                  <a:pt x="3425" y="13935"/>
                </a:lnTo>
                <a:lnTo>
                  <a:pt x="3413" y="13867"/>
                </a:lnTo>
                <a:lnTo>
                  <a:pt x="3379" y="13821"/>
                </a:lnTo>
                <a:lnTo>
                  <a:pt x="3334" y="13787"/>
                </a:lnTo>
                <a:lnTo>
                  <a:pt x="3277" y="13764"/>
                </a:lnTo>
                <a:lnTo>
                  <a:pt x="3277" y="11444"/>
                </a:lnTo>
                <a:lnTo>
                  <a:pt x="3322" y="11432"/>
                </a:lnTo>
                <a:lnTo>
                  <a:pt x="3368" y="11410"/>
                </a:lnTo>
                <a:lnTo>
                  <a:pt x="3413" y="11387"/>
                </a:lnTo>
                <a:lnTo>
                  <a:pt x="3448" y="11353"/>
                </a:lnTo>
                <a:lnTo>
                  <a:pt x="3482" y="11319"/>
                </a:lnTo>
                <a:lnTo>
                  <a:pt x="3504" y="11273"/>
                </a:lnTo>
                <a:lnTo>
                  <a:pt x="3516" y="11227"/>
                </a:lnTo>
                <a:lnTo>
                  <a:pt x="3516" y="11171"/>
                </a:lnTo>
                <a:lnTo>
                  <a:pt x="3516" y="11114"/>
                </a:lnTo>
                <a:lnTo>
                  <a:pt x="3493" y="11057"/>
                </a:lnTo>
                <a:lnTo>
                  <a:pt x="5450" y="9931"/>
                </a:lnTo>
                <a:lnTo>
                  <a:pt x="5472" y="9976"/>
                </a:lnTo>
                <a:lnTo>
                  <a:pt x="5518" y="9999"/>
                </a:lnTo>
                <a:lnTo>
                  <a:pt x="5563" y="10022"/>
                </a:lnTo>
                <a:lnTo>
                  <a:pt x="5620" y="10033"/>
                </a:lnTo>
                <a:lnTo>
                  <a:pt x="5666" y="10022"/>
                </a:lnTo>
                <a:lnTo>
                  <a:pt x="5700" y="10010"/>
                </a:lnTo>
                <a:lnTo>
                  <a:pt x="5734" y="9999"/>
                </a:lnTo>
                <a:lnTo>
                  <a:pt x="5768" y="9965"/>
                </a:lnTo>
                <a:lnTo>
                  <a:pt x="5791" y="9942"/>
                </a:lnTo>
                <a:lnTo>
                  <a:pt x="5814" y="9908"/>
                </a:lnTo>
                <a:lnTo>
                  <a:pt x="5825" y="9862"/>
                </a:lnTo>
                <a:lnTo>
                  <a:pt x="5825" y="9828"/>
                </a:lnTo>
                <a:lnTo>
                  <a:pt x="5825" y="9783"/>
                </a:lnTo>
                <a:lnTo>
                  <a:pt x="5814" y="9749"/>
                </a:lnTo>
                <a:lnTo>
                  <a:pt x="5768" y="9692"/>
                </a:lnTo>
                <a:lnTo>
                  <a:pt x="5711" y="9646"/>
                </a:lnTo>
                <a:lnTo>
                  <a:pt x="5677" y="9635"/>
                </a:lnTo>
                <a:lnTo>
                  <a:pt x="5643" y="9624"/>
                </a:lnTo>
                <a:lnTo>
                  <a:pt x="5643" y="7269"/>
                </a:lnTo>
                <a:lnTo>
                  <a:pt x="5677" y="7257"/>
                </a:lnTo>
                <a:lnTo>
                  <a:pt x="5711" y="7246"/>
                </a:lnTo>
                <a:lnTo>
                  <a:pt x="5768" y="7201"/>
                </a:lnTo>
                <a:lnTo>
                  <a:pt x="5814" y="7144"/>
                </a:lnTo>
                <a:lnTo>
                  <a:pt x="5825" y="7110"/>
                </a:lnTo>
                <a:lnTo>
                  <a:pt x="5825" y="7064"/>
                </a:lnTo>
                <a:lnTo>
                  <a:pt x="5825" y="7030"/>
                </a:lnTo>
                <a:lnTo>
                  <a:pt x="5802" y="6984"/>
                </a:lnTo>
                <a:lnTo>
                  <a:pt x="5791" y="6950"/>
                </a:lnTo>
                <a:lnTo>
                  <a:pt x="5768" y="6928"/>
                </a:lnTo>
                <a:lnTo>
                  <a:pt x="5734" y="6893"/>
                </a:lnTo>
                <a:lnTo>
                  <a:pt x="5700" y="6882"/>
                </a:lnTo>
                <a:lnTo>
                  <a:pt x="5666" y="6871"/>
                </a:lnTo>
                <a:lnTo>
                  <a:pt x="5620" y="6859"/>
                </a:lnTo>
                <a:lnTo>
                  <a:pt x="5575" y="6871"/>
                </a:lnTo>
                <a:lnTo>
                  <a:pt x="5529" y="6882"/>
                </a:lnTo>
                <a:lnTo>
                  <a:pt x="5484" y="6916"/>
                </a:lnTo>
                <a:lnTo>
                  <a:pt x="5450" y="6950"/>
                </a:lnTo>
                <a:lnTo>
                  <a:pt x="3459" y="5790"/>
                </a:lnTo>
                <a:lnTo>
                  <a:pt x="3470" y="5756"/>
                </a:lnTo>
                <a:lnTo>
                  <a:pt x="3470" y="5722"/>
                </a:lnTo>
                <a:lnTo>
                  <a:pt x="3470" y="5676"/>
                </a:lnTo>
                <a:lnTo>
                  <a:pt x="3459" y="5642"/>
                </a:lnTo>
                <a:lnTo>
                  <a:pt x="3436" y="5608"/>
                </a:lnTo>
                <a:lnTo>
                  <a:pt x="3413" y="5574"/>
                </a:lnTo>
                <a:lnTo>
                  <a:pt x="3379" y="5551"/>
                </a:lnTo>
                <a:lnTo>
                  <a:pt x="3345" y="5528"/>
                </a:lnTo>
                <a:lnTo>
                  <a:pt x="3311" y="5506"/>
                </a:lnTo>
                <a:lnTo>
                  <a:pt x="3277" y="5506"/>
                </a:lnTo>
                <a:lnTo>
                  <a:pt x="3277" y="3162"/>
                </a:lnTo>
                <a:lnTo>
                  <a:pt x="3311" y="3162"/>
                </a:lnTo>
                <a:lnTo>
                  <a:pt x="3345" y="3151"/>
                </a:lnTo>
                <a:lnTo>
                  <a:pt x="3402" y="3105"/>
                </a:lnTo>
                <a:lnTo>
                  <a:pt x="3436" y="3037"/>
                </a:lnTo>
                <a:lnTo>
                  <a:pt x="3448" y="3003"/>
                </a:lnTo>
                <a:lnTo>
                  <a:pt x="3459" y="2958"/>
                </a:lnTo>
                <a:lnTo>
                  <a:pt x="3448" y="2923"/>
                </a:lnTo>
                <a:lnTo>
                  <a:pt x="3436" y="2878"/>
                </a:lnTo>
                <a:lnTo>
                  <a:pt x="5416" y="1740"/>
                </a:lnTo>
                <a:lnTo>
                  <a:pt x="5450" y="1786"/>
                </a:lnTo>
                <a:lnTo>
                  <a:pt x="5495" y="1820"/>
                </a:lnTo>
                <a:lnTo>
                  <a:pt x="5552" y="1843"/>
                </a:lnTo>
                <a:lnTo>
                  <a:pt x="5620" y="1854"/>
                </a:lnTo>
                <a:lnTo>
                  <a:pt x="5677" y="1843"/>
                </a:lnTo>
                <a:lnTo>
                  <a:pt x="5734" y="1820"/>
                </a:lnTo>
                <a:lnTo>
                  <a:pt x="5791" y="1786"/>
                </a:lnTo>
                <a:lnTo>
                  <a:pt x="5825" y="1740"/>
                </a:lnTo>
                <a:lnTo>
                  <a:pt x="7759" y="2855"/>
                </a:lnTo>
                <a:lnTo>
                  <a:pt x="7748" y="2912"/>
                </a:lnTo>
                <a:lnTo>
                  <a:pt x="7736" y="2958"/>
                </a:lnTo>
                <a:lnTo>
                  <a:pt x="7748" y="3014"/>
                </a:lnTo>
                <a:lnTo>
                  <a:pt x="7759" y="3060"/>
                </a:lnTo>
                <a:lnTo>
                  <a:pt x="7782" y="3094"/>
                </a:lnTo>
                <a:lnTo>
                  <a:pt x="7804" y="3128"/>
                </a:lnTo>
                <a:lnTo>
                  <a:pt x="7839" y="3162"/>
                </a:lnTo>
                <a:lnTo>
                  <a:pt x="7884" y="3185"/>
                </a:lnTo>
                <a:lnTo>
                  <a:pt x="7918" y="3196"/>
                </a:lnTo>
                <a:lnTo>
                  <a:pt x="7964" y="3208"/>
                </a:lnTo>
                <a:lnTo>
                  <a:pt x="7964" y="5494"/>
                </a:lnTo>
                <a:lnTo>
                  <a:pt x="7930" y="5506"/>
                </a:lnTo>
                <a:lnTo>
                  <a:pt x="7884" y="5517"/>
                </a:lnTo>
                <a:lnTo>
                  <a:pt x="7850" y="5540"/>
                </a:lnTo>
                <a:lnTo>
                  <a:pt x="7827" y="5574"/>
                </a:lnTo>
                <a:lnTo>
                  <a:pt x="7793" y="5597"/>
                </a:lnTo>
                <a:lnTo>
                  <a:pt x="7782" y="5642"/>
                </a:lnTo>
                <a:lnTo>
                  <a:pt x="7770" y="5676"/>
                </a:lnTo>
                <a:lnTo>
                  <a:pt x="7759" y="5722"/>
                </a:lnTo>
                <a:lnTo>
                  <a:pt x="7770" y="5767"/>
                </a:lnTo>
                <a:lnTo>
                  <a:pt x="7782" y="5813"/>
                </a:lnTo>
                <a:lnTo>
                  <a:pt x="7804" y="5847"/>
                </a:lnTo>
                <a:lnTo>
                  <a:pt x="7827" y="5881"/>
                </a:lnTo>
                <a:lnTo>
                  <a:pt x="7861" y="5904"/>
                </a:lnTo>
                <a:lnTo>
                  <a:pt x="7895" y="5927"/>
                </a:lnTo>
                <a:lnTo>
                  <a:pt x="7941" y="5938"/>
                </a:lnTo>
                <a:lnTo>
                  <a:pt x="7986" y="5949"/>
                </a:lnTo>
                <a:lnTo>
                  <a:pt x="8043" y="5938"/>
                </a:lnTo>
                <a:lnTo>
                  <a:pt x="8100" y="5915"/>
                </a:lnTo>
                <a:lnTo>
                  <a:pt x="8146" y="5881"/>
                </a:lnTo>
                <a:lnTo>
                  <a:pt x="8180" y="5836"/>
                </a:lnTo>
                <a:lnTo>
                  <a:pt x="10136" y="6962"/>
                </a:lnTo>
                <a:lnTo>
                  <a:pt x="10125" y="7019"/>
                </a:lnTo>
                <a:lnTo>
                  <a:pt x="10114" y="7064"/>
                </a:lnTo>
                <a:lnTo>
                  <a:pt x="10114" y="7110"/>
                </a:lnTo>
                <a:lnTo>
                  <a:pt x="10136" y="7155"/>
                </a:lnTo>
                <a:lnTo>
                  <a:pt x="10148" y="7201"/>
                </a:lnTo>
                <a:lnTo>
                  <a:pt x="10182" y="7235"/>
                </a:lnTo>
                <a:lnTo>
                  <a:pt x="10216" y="7257"/>
                </a:lnTo>
                <a:lnTo>
                  <a:pt x="10250" y="7292"/>
                </a:lnTo>
                <a:lnTo>
                  <a:pt x="10296" y="7303"/>
                </a:lnTo>
                <a:lnTo>
                  <a:pt x="10341" y="7314"/>
                </a:lnTo>
                <a:lnTo>
                  <a:pt x="10341" y="9567"/>
                </a:lnTo>
                <a:lnTo>
                  <a:pt x="10296" y="9578"/>
                </a:lnTo>
                <a:lnTo>
                  <a:pt x="10250" y="9601"/>
                </a:lnTo>
                <a:lnTo>
                  <a:pt x="10205" y="9624"/>
                </a:lnTo>
                <a:lnTo>
                  <a:pt x="10170" y="9646"/>
                </a:lnTo>
                <a:lnTo>
                  <a:pt x="10148" y="9692"/>
                </a:lnTo>
                <a:lnTo>
                  <a:pt x="10125" y="9726"/>
                </a:lnTo>
                <a:lnTo>
                  <a:pt x="10114" y="9771"/>
                </a:lnTo>
                <a:lnTo>
                  <a:pt x="10102" y="9828"/>
                </a:lnTo>
                <a:lnTo>
                  <a:pt x="10114" y="9874"/>
                </a:lnTo>
                <a:lnTo>
                  <a:pt x="10125" y="9919"/>
                </a:lnTo>
                <a:lnTo>
                  <a:pt x="10148" y="9965"/>
                </a:lnTo>
                <a:lnTo>
                  <a:pt x="10182" y="10010"/>
                </a:lnTo>
                <a:lnTo>
                  <a:pt x="10216" y="10033"/>
                </a:lnTo>
                <a:lnTo>
                  <a:pt x="10261" y="10056"/>
                </a:lnTo>
                <a:lnTo>
                  <a:pt x="10307" y="10079"/>
                </a:lnTo>
                <a:lnTo>
                  <a:pt x="10364" y="10079"/>
                </a:lnTo>
                <a:lnTo>
                  <a:pt x="10421" y="10067"/>
                </a:lnTo>
                <a:lnTo>
                  <a:pt x="10489" y="10044"/>
                </a:lnTo>
                <a:lnTo>
                  <a:pt x="10534" y="10010"/>
                </a:lnTo>
                <a:lnTo>
                  <a:pt x="10580" y="9953"/>
                </a:lnTo>
                <a:lnTo>
                  <a:pt x="12548" y="11102"/>
                </a:lnTo>
                <a:lnTo>
                  <a:pt x="12537" y="11136"/>
                </a:lnTo>
                <a:lnTo>
                  <a:pt x="12537" y="11171"/>
                </a:lnTo>
                <a:lnTo>
                  <a:pt x="12537" y="11216"/>
                </a:lnTo>
                <a:lnTo>
                  <a:pt x="12548" y="11250"/>
                </a:lnTo>
                <a:lnTo>
                  <a:pt x="12571" y="11284"/>
                </a:lnTo>
                <a:lnTo>
                  <a:pt x="12593" y="11307"/>
                </a:lnTo>
                <a:lnTo>
                  <a:pt x="12616" y="11330"/>
                </a:lnTo>
                <a:lnTo>
                  <a:pt x="12650" y="11353"/>
                </a:lnTo>
                <a:lnTo>
                  <a:pt x="12696" y="11364"/>
                </a:lnTo>
                <a:lnTo>
                  <a:pt x="12764" y="11364"/>
                </a:lnTo>
                <a:lnTo>
                  <a:pt x="12810" y="11353"/>
                </a:lnTo>
                <a:lnTo>
                  <a:pt x="12832" y="11330"/>
                </a:lnTo>
                <a:lnTo>
                  <a:pt x="12866" y="11307"/>
                </a:lnTo>
                <a:lnTo>
                  <a:pt x="12889" y="11284"/>
                </a:lnTo>
                <a:lnTo>
                  <a:pt x="12912" y="11250"/>
                </a:lnTo>
                <a:lnTo>
                  <a:pt x="12923" y="11216"/>
                </a:lnTo>
                <a:lnTo>
                  <a:pt x="12923" y="11171"/>
                </a:lnTo>
                <a:lnTo>
                  <a:pt x="12923" y="11136"/>
                </a:lnTo>
                <a:lnTo>
                  <a:pt x="12912" y="11102"/>
                </a:lnTo>
                <a:lnTo>
                  <a:pt x="14891" y="9953"/>
                </a:lnTo>
                <a:lnTo>
                  <a:pt x="14925" y="9999"/>
                </a:lnTo>
                <a:lnTo>
                  <a:pt x="14982" y="10044"/>
                </a:lnTo>
                <a:lnTo>
                  <a:pt x="15039" y="10067"/>
                </a:lnTo>
                <a:lnTo>
                  <a:pt x="15153" y="10067"/>
                </a:lnTo>
                <a:lnTo>
                  <a:pt x="15198" y="10056"/>
                </a:lnTo>
                <a:lnTo>
                  <a:pt x="15233" y="10033"/>
                </a:lnTo>
                <a:lnTo>
                  <a:pt x="15278" y="9999"/>
                </a:lnTo>
                <a:lnTo>
                  <a:pt x="15301" y="9965"/>
                </a:lnTo>
                <a:lnTo>
                  <a:pt x="15324" y="9919"/>
                </a:lnTo>
                <a:lnTo>
                  <a:pt x="15335" y="9874"/>
                </a:lnTo>
                <a:lnTo>
                  <a:pt x="15346" y="9828"/>
                </a:lnTo>
                <a:lnTo>
                  <a:pt x="15346" y="9783"/>
                </a:lnTo>
                <a:lnTo>
                  <a:pt x="15324" y="9737"/>
                </a:lnTo>
                <a:lnTo>
                  <a:pt x="15312" y="9692"/>
                </a:lnTo>
                <a:lnTo>
                  <a:pt x="15278" y="9658"/>
                </a:lnTo>
                <a:lnTo>
                  <a:pt x="15244" y="9635"/>
                </a:lnTo>
                <a:lnTo>
                  <a:pt x="15210" y="9601"/>
                </a:lnTo>
                <a:lnTo>
                  <a:pt x="15176" y="9589"/>
                </a:lnTo>
                <a:lnTo>
                  <a:pt x="15130" y="9578"/>
                </a:lnTo>
                <a:lnTo>
                  <a:pt x="15130" y="7246"/>
                </a:lnTo>
                <a:lnTo>
                  <a:pt x="15187" y="7223"/>
                </a:lnTo>
                <a:lnTo>
                  <a:pt x="15233" y="7178"/>
                </a:lnTo>
                <a:lnTo>
                  <a:pt x="15267" y="7132"/>
                </a:lnTo>
                <a:lnTo>
                  <a:pt x="15278" y="7064"/>
                </a:lnTo>
                <a:lnTo>
                  <a:pt x="15267" y="7007"/>
                </a:lnTo>
                <a:lnTo>
                  <a:pt x="17257" y="5847"/>
                </a:lnTo>
                <a:lnTo>
                  <a:pt x="17303" y="5892"/>
                </a:lnTo>
                <a:lnTo>
                  <a:pt x="17348" y="5938"/>
                </a:lnTo>
                <a:lnTo>
                  <a:pt x="17405" y="5961"/>
                </a:lnTo>
                <a:lnTo>
                  <a:pt x="17530" y="5961"/>
                </a:lnTo>
                <a:lnTo>
                  <a:pt x="17587" y="5938"/>
                </a:lnTo>
                <a:lnTo>
                  <a:pt x="17644" y="5892"/>
                </a:lnTo>
                <a:lnTo>
                  <a:pt x="17678" y="5847"/>
                </a:lnTo>
                <a:lnTo>
                  <a:pt x="19612" y="6962"/>
                </a:lnTo>
                <a:lnTo>
                  <a:pt x="19589" y="7007"/>
                </a:lnTo>
                <a:lnTo>
                  <a:pt x="19589" y="7064"/>
                </a:lnTo>
                <a:lnTo>
                  <a:pt x="19589" y="7121"/>
                </a:lnTo>
                <a:lnTo>
                  <a:pt x="19612" y="7166"/>
                </a:lnTo>
                <a:lnTo>
                  <a:pt x="19635" y="7212"/>
                </a:lnTo>
                <a:lnTo>
                  <a:pt x="19658" y="7246"/>
                </a:lnTo>
                <a:lnTo>
                  <a:pt x="19703" y="7280"/>
                </a:lnTo>
                <a:lnTo>
                  <a:pt x="19737" y="7303"/>
                </a:lnTo>
                <a:lnTo>
                  <a:pt x="19794" y="7314"/>
                </a:lnTo>
                <a:lnTo>
                  <a:pt x="19885" y="7314"/>
                </a:lnTo>
                <a:lnTo>
                  <a:pt x="19942" y="7303"/>
                </a:lnTo>
                <a:lnTo>
                  <a:pt x="19976" y="7280"/>
                </a:lnTo>
                <a:lnTo>
                  <a:pt x="20022" y="7246"/>
                </a:lnTo>
                <a:lnTo>
                  <a:pt x="20044" y="7212"/>
                </a:lnTo>
                <a:lnTo>
                  <a:pt x="20067" y="7166"/>
                </a:lnTo>
                <a:lnTo>
                  <a:pt x="20090" y="7121"/>
                </a:lnTo>
                <a:lnTo>
                  <a:pt x="20090" y="7064"/>
                </a:lnTo>
                <a:lnTo>
                  <a:pt x="20090" y="7019"/>
                </a:lnTo>
                <a:lnTo>
                  <a:pt x="20067" y="6962"/>
                </a:lnTo>
                <a:lnTo>
                  <a:pt x="22001" y="5847"/>
                </a:lnTo>
                <a:lnTo>
                  <a:pt x="22046" y="5892"/>
                </a:lnTo>
                <a:lnTo>
                  <a:pt x="22092" y="5927"/>
                </a:lnTo>
                <a:lnTo>
                  <a:pt x="22149" y="5949"/>
                </a:lnTo>
                <a:lnTo>
                  <a:pt x="22206" y="5961"/>
                </a:lnTo>
                <a:lnTo>
                  <a:pt x="22274" y="5949"/>
                </a:lnTo>
                <a:lnTo>
                  <a:pt x="22331" y="5927"/>
                </a:lnTo>
                <a:lnTo>
                  <a:pt x="22376" y="5892"/>
                </a:lnTo>
                <a:lnTo>
                  <a:pt x="22410" y="5847"/>
                </a:lnTo>
                <a:lnTo>
                  <a:pt x="24378" y="6984"/>
                </a:lnTo>
                <a:lnTo>
                  <a:pt x="24367" y="7019"/>
                </a:lnTo>
                <a:lnTo>
                  <a:pt x="24367" y="7064"/>
                </a:lnTo>
                <a:lnTo>
                  <a:pt x="24367" y="7110"/>
                </a:lnTo>
                <a:lnTo>
                  <a:pt x="24378" y="7155"/>
                </a:lnTo>
                <a:lnTo>
                  <a:pt x="24401" y="7189"/>
                </a:lnTo>
                <a:lnTo>
                  <a:pt x="24424" y="7223"/>
                </a:lnTo>
                <a:lnTo>
                  <a:pt x="24458" y="7246"/>
                </a:lnTo>
                <a:lnTo>
                  <a:pt x="24492" y="7269"/>
                </a:lnTo>
                <a:lnTo>
                  <a:pt x="24538" y="7280"/>
                </a:lnTo>
                <a:lnTo>
                  <a:pt x="24617" y="7280"/>
                </a:lnTo>
                <a:lnTo>
                  <a:pt x="24663" y="7269"/>
                </a:lnTo>
                <a:lnTo>
                  <a:pt x="24697" y="7246"/>
                </a:lnTo>
                <a:lnTo>
                  <a:pt x="24731" y="7223"/>
                </a:lnTo>
                <a:lnTo>
                  <a:pt x="24754" y="7189"/>
                </a:lnTo>
                <a:lnTo>
                  <a:pt x="24776" y="7155"/>
                </a:lnTo>
                <a:lnTo>
                  <a:pt x="24788" y="7110"/>
                </a:lnTo>
                <a:lnTo>
                  <a:pt x="24799" y="7064"/>
                </a:lnTo>
                <a:lnTo>
                  <a:pt x="24788" y="7030"/>
                </a:lnTo>
                <a:lnTo>
                  <a:pt x="24776" y="6984"/>
                </a:lnTo>
                <a:lnTo>
                  <a:pt x="26744" y="5847"/>
                </a:lnTo>
                <a:lnTo>
                  <a:pt x="26790" y="5892"/>
                </a:lnTo>
                <a:lnTo>
                  <a:pt x="26835" y="5927"/>
                </a:lnTo>
                <a:lnTo>
                  <a:pt x="26892" y="5949"/>
                </a:lnTo>
                <a:lnTo>
                  <a:pt x="26949" y="5961"/>
                </a:lnTo>
                <a:lnTo>
                  <a:pt x="26995" y="5949"/>
                </a:lnTo>
                <a:lnTo>
                  <a:pt x="27040" y="5938"/>
                </a:lnTo>
                <a:lnTo>
                  <a:pt x="27086" y="5915"/>
                </a:lnTo>
                <a:lnTo>
                  <a:pt x="27120" y="5892"/>
                </a:lnTo>
                <a:lnTo>
                  <a:pt x="27143" y="5858"/>
                </a:lnTo>
                <a:lnTo>
                  <a:pt x="27165" y="5813"/>
                </a:lnTo>
                <a:lnTo>
                  <a:pt x="27177" y="5767"/>
                </a:lnTo>
                <a:lnTo>
                  <a:pt x="27188" y="5722"/>
                </a:lnTo>
                <a:lnTo>
                  <a:pt x="27188" y="5676"/>
                </a:lnTo>
                <a:lnTo>
                  <a:pt x="27165" y="5631"/>
                </a:lnTo>
                <a:lnTo>
                  <a:pt x="27154" y="5597"/>
                </a:lnTo>
                <a:lnTo>
                  <a:pt x="27131" y="5563"/>
                </a:lnTo>
                <a:lnTo>
                  <a:pt x="27097" y="5540"/>
                </a:lnTo>
                <a:lnTo>
                  <a:pt x="27063" y="5517"/>
                </a:lnTo>
                <a:lnTo>
                  <a:pt x="27017" y="5494"/>
                </a:lnTo>
                <a:lnTo>
                  <a:pt x="26972" y="5483"/>
                </a:lnTo>
                <a:lnTo>
                  <a:pt x="26972" y="3196"/>
                </a:lnTo>
                <a:lnTo>
                  <a:pt x="27017" y="3185"/>
                </a:lnTo>
                <a:lnTo>
                  <a:pt x="27063" y="3174"/>
                </a:lnTo>
                <a:lnTo>
                  <a:pt x="27097" y="3151"/>
                </a:lnTo>
                <a:lnTo>
                  <a:pt x="27131" y="3117"/>
                </a:lnTo>
                <a:lnTo>
                  <a:pt x="27154" y="3083"/>
                </a:lnTo>
                <a:lnTo>
                  <a:pt x="27165" y="3049"/>
                </a:lnTo>
                <a:lnTo>
                  <a:pt x="27177" y="3003"/>
                </a:lnTo>
                <a:lnTo>
                  <a:pt x="27188" y="2958"/>
                </a:lnTo>
                <a:lnTo>
                  <a:pt x="27177" y="2912"/>
                </a:lnTo>
                <a:lnTo>
                  <a:pt x="27165" y="2867"/>
                </a:lnTo>
                <a:lnTo>
                  <a:pt x="27143" y="2832"/>
                </a:lnTo>
                <a:lnTo>
                  <a:pt x="27120" y="2798"/>
                </a:lnTo>
                <a:lnTo>
                  <a:pt x="27086" y="2764"/>
                </a:lnTo>
                <a:lnTo>
                  <a:pt x="27040" y="2741"/>
                </a:lnTo>
                <a:lnTo>
                  <a:pt x="26995" y="2730"/>
                </a:lnTo>
                <a:lnTo>
                  <a:pt x="26892" y="2730"/>
                </a:lnTo>
                <a:lnTo>
                  <a:pt x="26835" y="2753"/>
                </a:lnTo>
                <a:lnTo>
                  <a:pt x="26790" y="2787"/>
                </a:lnTo>
                <a:lnTo>
                  <a:pt x="26756" y="2821"/>
                </a:lnTo>
                <a:lnTo>
                  <a:pt x="24765" y="1672"/>
                </a:lnTo>
                <a:lnTo>
                  <a:pt x="24776" y="1615"/>
                </a:lnTo>
                <a:lnTo>
                  <a:pt x="24776" y="1570"/>
                </a:lnTo>
                <a:lnTo>
                  <a:pt x="24765" y="1536"/>
                </a:lnTo>
                <a:lnTo>
                  <a:pt x="24742" y="1502"/>
                </a:lnTo>
                <a:lnTo>
                  <a:pt x="24720" y="1467"/>
                </a:lnTo>
                <a:lnTo>
                  <a:pt x="24697" y="1445"/>
                </a:lnTo>
                <a:lnTo>
                  <a:pt x="24663" y="1433"/>
                </a:lnTo>
                <a:lnTo>
                  <a:pt x="24617" y="1422"/>
                </a:lnTo>
                <a:lnTo>
                  <a:pt x="24583" y="1411"/>
                </a:lnTo>
                <a:lnTo>
                  <a:pt x="24538" y="1422"/>
                </a:lnTo>
                <a:lnTo>
                  <a:pt x="24503" y="1433"/>
                </a:lnTo>
                <a:lnTo>
                  <a:pt x="24469" y="1445"/>
                </a:lnTo>
                <a:lnTo>
                  <a:pt x="24435" y="1467"/>
                </a:lnTo>
                <a:lnTo>
                  <a:pt x="24412" y="1502"/>
                </a:lnTo>
                <a:lnTo>
                  <a:pt x="24390" y="1536"/>
                </a:lnTo>
                <a:lnTo>
                  <a:pt x="24378" y="1570"/>
                </a:lnTo>
                <a:lnTo>
                  <a:pt x="24378" y="1615"/>
                </a:lnTo>
                <a:lnTo>
                  <a:pt x="24390" y="1684"/>
                </a:lnTo>
                <a:lnTo>
                  <a:pt x="22388" y="2832"/>
                </a:lnTo>
                <a:lnTo>
                  <a:pt x="22354" y="2798"/>
                </a:lnTo>
                <a:lnTo>
                  <a:pt x="22319" y="2764"/>
                </a:lnTo>
                <a:lnTo>
                  <a:pt x="22263" y="2741"/>
                </a:lnTo>
                <a:lnTo>
                  <a:pt x="22160" y="2741"/>
                </a:lnTo>
                <a:lnTo>
                  <a:pt x="22103" y="2764"/>
                </a:lnTo>
                <a:lnTo>
                  <a:pt x="22069" y="2787"/>
                </a:lnTo>
                <a:lnTo>
                  <a:pt x="22024" y="2832"/>
                </a:lnTo>
                <a:lnTo>
                  <a:pt x="20078" y="1706"/>
                </a:lnTo>
                <a:lnTo>
                  <a:pt x="20090" y="1661"/>
                </a:lnTo>
                <a:lnTo>
                  <a:pt x="20090" y="1615"/>
                </a:lnTo>
                <a:lnTo>
                  <a:pt x="20090" y="1558"/>
                </a:lnTo>
                <a:lnTo>
                  <a:pt x="20078" y="1513"/>
                </a:lnTo>
                <a:lnTo>
                  <a:pt x="20056" y="1467"/>
                </a:lnTo>
                <a:lnTo>
                  <a:pt x="20022" y="1433"/>
                </a:lnTo>
                <a:lnTo>
                  <a:pt x="19976" y="1399"/>
                </a:lnTo>
                <a:lnTo>
                  <a:pt x="19942" y="1376"/>
                </a:lnTo>
                <a:lnTo>
                  <a:pt x="19885" y="1365"/>
                </a:lnTo>
                <a:lnTo>
                  <a:pt x="19783" y="1365"/>
                </a:lnTo>
                <a:lnTo>
                  <a:pt x="19737" y="1376"/>
                </a:lnTo>
                <a:lnTo>
                  <a:pt x="19692" y="1399"/>
                </a:lnTo>
                <a:lnTo>
                  <a:pt x="19658" y="1433"/>
                </a:lnTo>
                <a:lnTo>
                  <a:pt x="19623" y="1467"/>
                </a:lnTo>
                <a:lnTo>
                  <a:pt x="19601" y="1513"/>
                </a:lnTo>
                <a:lnTo>
                  <a:pt x="19589" y="1558"/>
                </a:lnTo>
                <a:lnTo>
                  <a:pt x="19589" y="1615"/>
                </a:lnTo>
                <a:lnTo>
                  <a:pt x="19589" y="1661"/>
                </a:lnTo>
                <a:lnTo>
                  <a:pt x="19601" y="1706"/>
                </a:lnTo>
                <a:lnTo>
                  <a:pt x="17655" y="2832"/>
                </a:lnTo>
                <a:lnTo>
                  <a:pt x="17621" y="2798"/>
                </a:lnTo>
                <a:lnTo>
                  <a:pt x="17576" y="2764"/>
                </a:lnTo>
                <a:lnTo>
                  <a:pt x="17519" y="2741"/>
                </a:lnTo>
                <a:lnTo>
                  <a:pt x="17417" y="2741"/>
                </a:lnTo>
                <a:lnTo>
                  <a:pt x="17371" y="2764"/>
                </a:lnTo>
                <a:lnTo>
                  <a:pt x="17326" y="2787"/>
                </a:lnTo>
                <a:lnTo>
                  <a:pt x="17291" y="2832"/>
                </a:lnTo>
                <a:lnTo>
                  <a:pt x="15346" y="1706"/>
                </a:lnTo>
                <a:lnTo>
                  <a:pt x="15358" y="1661"/>
                </a:lnTo>
                <a:lnTo>
                  <a:pt x="15369" y="1615"/>
                </a:lnTo>
                <a:lnTo>
                  <a:pt x="15358" y="1558"/>
                </a:lnTo>
                <a:lnTo>
                  <a:pt x="15346" y="1513"/>
                </a:lnTo>
                <a:lnTo>
                  <a:pt x="15324" y="1479"/>
                </a:lnTo>
                <a:lnTo>
                  <a:pt x="15301" y="1433"/>
                </a:lnTo>
                <a:lnTo>
                  <a:pt x="15255" y="1399"/>
                </a:lnTo>
                <a:lnTo>
                  <a:pt x="15221" y="1376"/>
                </a:lnTo>
                <a:lnTo>
                  <a:pt x="15176" y="1354"/>
                </a:lnTo>
                <a:lnTo>
                  <a:pt x="15130" y="1354"/>
                </a:lnTo>
                <a:lnTo>
                  <a:pt x="15130" y="0"/>
                </a:lnTo>
                <a:lnTo>
                  <a:pt x="15085" y="0"/>
                </a:lnTo>
                <a:lnTo>
                  <a:pt x="15085" y="1354"/>
                </a:lnTo>
                <a:lnTo>
                  <a:pt x="15028" y="1354"/>
                </a:lnTo>
                <a:lnTo>
                  <a:pt x="14982" y="1376"/>
                </a:lnTo>
                <a:lnTo>
                  <a:pt x="14937" y="1399"/>
                </a:lnTo>
                <a:lnTo>
                  <a:pt x="14903" y="1433"/>
                </a:lnTo>
                <a:lnTo>
                  <a:pt x="14880" y="1467"/>
                </a:lnTo>
                <a:lnTo>
                  <a:pt x="14857" y="1513"/>
                </a:lnTo>
                <a:lnTo>
                  <a:pt x="14834" y="1558"/>
                </a:lnTo>
                <a:lnTo>
                  <a:pt x="14834" y="1615"/>
                </a:lnTo>
                <a:lnTo>
                  <a:pt x="14834" y="1661"/>
                </a:lnTo>
                <a:lnTo>
                  <a:pt x="14857" y="1718"/>
                </a:lnTo>
                <a:lnTo>
                  <a:pt x="12923" y="2821"/>
                </a:lnTo>
                <a:lnTo>
                  <a:pt x="12889" y="2776"/>
                </a:lnTo>
                <a:lnTo>
                  <a:pt x="12844" y="2753"/>
                </a:lnTo>
                <a:lnTo>
                  <a:pt x="12787" y="2730"/>
                </a:lnTo>
                <a:lnTo>
                  <a:pt x="12730" y="2719"/>
                </a:lnTo>
                <a:lnTo>
                  <a:pt x="12673" y="2730"/>
                </a:lnTo>
                <a:lnTo>
                  <a:pt x="12616" y="2753"/>
                </a:lnTo>
                <a:lnTo>
                  <a:pt x="12571" y="2776"/>
                </a:lnTo>
                <a:lnTo>
                  <a:pt x="12537" y="2821"/>
                </a:lnTo>
                <a:lnTo>
                  <a:pt x="10523" y="1661"/>
                </a:lnTo>
                <a:lnTo>
                  <a:pt x="10534" y="1615"/>
                </a:lnTo>
                <a:lnTo>
                  <a:pt x="10523" y="1547"/>
                </a:lnTo>
                <a:lnTo>
                  <a:pt x="10489" y="1502"/>
                </a:lnTo>
                <a:lnTo>
                  <a:pt x="10443" y="1456"/>
                </a:lnTo>
                <a:lnTo>
                  <a:pt x="10387" y="1445"/>
                </a:lnTo>
                <a:lnTo>
                  <a:pt x="10387" y="0"/>
                </a:lnTo>
                <a:lnTo>
                  <a:pt x="10341" y="0"/>
                </a:lnTo>
                <a:lnTo>
                  <a:pt x="10341" y="1445"/>
                </a:lnTo>
                <a:lnTo>
                  <a:pt x="10273" y="1456"/>
                </a:lnTo>
                <a:lnTo>
                  <a:pt x="10227" y="1502"/>
                </a:lnTo>
                <a:lnTo>
                  <a:pt x="10193" y="1547"/>
                </a:lnTo>
                <a:lnTo>
                  <a:pt x="10182" y="1615"/>
                </a:lnTo>
                <a:lnTo>
                  <a:pt x="10193" y="1672"/>
                </a:lnTo>
                <a:lnTo>
                  <a:pt x="8191" y="2821"/>
                </a:lnTo>
                <a:lnTo>
                  <a:pt x="8157" y="2776"/>
                </a:lnTo>
                <a:lnTo>
                  <a:pt x="8100" y="2741"/>
                </a:lnTo>
                <a:lnTo>
                  <a:pt x="8055" y="2719"/>
                </a:lnTo>
                <a:lnTo>
                  <a:pt x="7930" y="2719"/>
                </a:lnTo>
                <a:lnTo>
                  <a:pt x="7873" y="2741"/>
                </a:lnTo>
                <a:lnTo>
                  <a:pt x="7827" y="2776"/>
                </a:lnTo>
                <a:lnTo>
                  <a:pt x="7782" y="2821"/>
                </a:lnTo>
                <a:lnTo>
                  <a:pt x="5848" y="1695"/>
                </a:lnTo>
                <a:lnTo>
                  <a:pt x="5859" y="1661"/>
                </a:lnTo>
                <a:lnTo>
                  <a:pt x="5859" y="1615"/>
                </a:lnTo>
                <a:lnTo>
                  <a:pt x="5859" y="1570"/>
                </a:lnTo>
                <a:lnTo>
                  <a:pt x="5836" y="1524"/>
                </a:lnTo>
                <a:lnTo>
                  <a:pt x="5825" y="1490"/>
                </a:lnTo>
                <a:lnTo>
                  <a:pt x="5791" y="1456"/>
                </a:lnTo>
                <a:lnTo>
                  <a:pt x="5768" y="1422"/>
                </a:lnTo>
                <a:lnTo>
                  <a:pt x="5723" y="1399"/>
                </a:lnTo>
                <a:lnTo>
                  <a:pt x="5689" y="1388"/>
                </a:lnTo>
                <a:lnTo>
                  <a:pt x="5643" y="1376"/>
                </a:lnTo>
                <a:lnTo>
                  <a:pt x="5643" y="0"/>
                </a:lnTo>
                <a:lnTo>
                  <a:pt x="5598" y="0"/>
                </a:lnTo>
                <a:lnTo>
                  <a:pt x="5598" y="1376"/>
                </a:lnTo>
                <a:lnTo>
                  <a:pt x="5552" y="1388"/>
                </a:lnTo>
                <a:lnTo>
                  <a:pt x="5518" y="1399"/>
                </a:lnTo>
                <a:lnTo>
                  <a:pt x="5472" y="1422"/>
                </a:lnTo>
                <a:lnTo>
                  <a:pt x="5438" y="1456"/>
                </a:lnTo>
                <a:lnTo>
                  <a:pt x="5416" y="1490"/>
                </a:lnTo>
                <a:lnTo>
                  <a:pt x="5393" y="1524"/>
                </a:lnTo>
                <a:lnTo>
                  <a:pt x="5381" y="1570"/>
                </a:lnTo>
                <a:lnTo>
                  <a:pt x="5381" y="1615"/>
                </a:lnTo>
                <a:lnTo>
                  <a:pt x="5381" y="1661"/>
                </a:lnTo>
                <a:lnTo>
                  <a:pt x="5393" y="1695"/>
                </a:lnTo>
                <a:lnTo>
                  <a:pt x="3413" y="2844"/>
                </a:lnTo>
                <a:lnTo>
                  <a:pt x="3379" y="2810"/>
                </a:lnTo>
                <a:lnTo>
                  <a:pt x="3345" y="2776"/>
                </a:lnTo>
                <a:lnTo>
                  <a:pt x="3300" y="2764"/>
                </a:lnTo>
                <a:lnTo>
                  <a:pt x="3254" y="2753"/>
                </a:lnTo>
                <a:lnTo>
                  <a:pt x="3197" y="2764"/>
                </a:lnTo>
                <a:lnTo>
                  <a:pt x="3152" y="2776"/>
                </a:lnTo>
                <a:lnTo>
                  <a:pt x="3118" y="2810"/>
                </a:lnTo>
                <a:lnTo>
                  <a:pt x="3084" y="2844"/>
                </a:lnTo>
                <a:lnTo>
                  <a:pt x="1047" y="1672"/>
                </a:lnTo>
                <a:lnTo>
                  <a:pt x="1059" y="1615"/>
                </a:lnTo>
                <a:lnTo>
                  <a:pt x="1047" y="1547"/>
                </a:lnTo>
                <a:lnTo>
                  <a:pt x="1013" y="1490"/>
                </a:lnTo>
                <a:lnTo>
                  <a:pt x="968" y="1456"/>
                </a:lnTo>
                <a:lnTo>
                  <a:pt x="900" y="1433"/>
                </a:lnTo>
                <a:lnTo>
                  <a:pt x="900" y="0"/>
                </a:lnTo>
                <a:close/>
              </a:path>
            </a:pathLst>
          </a:custGeom>
          <a:solidFill>
            <a:srgbClr val="FFFFFF">
              <a:alpha val="324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3"/>
          <p:cNvSpPr txBox="1">
            <a:spLocks noGrp="1"/>
          </p:cNvSpPr>
          <p:nvPr>
            <p:ph type="ctrTitle"/>
          </p:nvPr>
        </p:nvSpPr>
        <p:spPr>
          <a:xfrm>
            <a:off x="1823925" y="2066369"/>
            <a:ext cx="6634200" cy="608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3" name="Google Shape;43;p3"/>
          <p:cNvSpPr txBox="1">
            <a:spLocks noGrp="1"/>
          </p:cNvSpPr>
          <p:nvPr>
            <p:ph type="subTitle" idx="1"/>
          </p:nvPr>
        </p:nvSpPr>
        <p:spPr>
          <a:xfrm>
            <a:off x="1823925" y="2655065"/>
            <a:ext cx="6634200" cy="38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accent4"/>
                </a:solidFill>
              </a:defRPr>
            </a:lvl1pPr>
            <a:lvl2pPr lvl="1" rtl="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2pPr>
            <a:lvl3pPr lvl="2" rtl="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3pPr>
            <a:lvl4pPr lvl="3" rtl="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4pPr>
            <a:lvl5pPr lvl="4" rtl="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5pPr>
            <a:lvl6pPr lvl="5" rtl="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6pPr>
            <a:lvl7pPr lvl="6" rtl="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7pPr>
            <a:lvl8pPr lvl="7" rtl="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8pPr>
            <a:lvl9pPr lvl="8" rtl="0"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grpSp>
        <p:nvGrpSpPr>
          <p:cNvPr id="44" name="Google Shape;44;p3"/>
          <p:cNvGrpSpPr/>
          <p:nvPr/>
        </p:nvGrpSpPr>
        <p:grpSpPr>
          <a:xfrm>
            <a:off x="-1" y="2046575"/>
            <a:ext cx="1616222" cy="1050356"/>
            <a:chOff x="241121" y="847487"/>
            <a:chExt cx="540579" cy="351313"/>
          </a:xfrm>
        </p:grpSpPr>
        <p:sp>
          <p:nvSpPr>
            <p:cNvPr id="45" name="Google Shape;45;p3"/>
            <p:cNvSpPr/>
            <p:nvPr/>
          </p:nvSpPr>
          <p:spPr>
            <a:xfrm>
              <a:off x="241121" y="847487"/>
              <a:ext cx="391200" cy="351300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  <a:alpha val="32400"/>
                  </a:srgbClr>
                </a:gs>
                <a:gs pos="100000">
                  <a:srgbClr val="00FFEE">
                    <a:alpha val="31764"/>
                    <a:alpha val="324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 rot="-5400000">
              <a:off x="453950" y="871050"/>
              <a:ext cx="351300" cy="304200"/>
            </a:xfrm>
            <a:prstGeom prst="hexagon">
              <a:avLst>
                <a:gd name="adj" fmla="val 25000"/>
                <a:gd name="vf" fmla="val 115470"/>
              </a:avLst>
            </a:pr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0" scaled="0"/>
            </a:gradFill>
            <a:ln>
              <a:noFill/>
            </a:ln>
            <a:effectLst>
              <a:outerShdw blurRad="257175" algn="bl" rotWithShape="0">
                <a:schemeClr val="lt1">
                  <a:alpha val="5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Google Shape;69;p5"/>
          <p:cNvGrpSpPr/>
          <p:nvPr/>
        </p:nvGrpSpPr>
        <p:grpSpPr>
          <a:xfrm>
            <a:off x="0" y="0"/>
            <a:ext cx="9144036" cy="5143497"/>
            <a:chOff x="0" y="0"/>
            <a:chExt cx="9144036" cy="5143497"/>
          </a:xfrm>
        </p:grpSpPr>
        <p:sp>
          <p:nvSpPr>
            <p:cNvPr id="70" name="Google Shape;70;p5"/>
            <p:cNvSpPr/>
            <p:nvPr/>
          </p:nvSpPr>
          <p:spPr>
            <a:xfrm>
              <a:off x="8155685" y="1194135"/>
              <a:ext cx="988352" cy="615640"/>
            </a:xfrm>
            <a:custGeom>
              <a:avLst/>
              <a:gdLst/>
              <a:ahLst/>
              <a:cxnLst/>
              <a:rect l="l" t="t" r="r" b="b"/>
              <a:pathLst>
                <a:path w="9443" h="5882" extrusionOk="0">
                  <a:moveTo>
                    <a:pt x="2696" y="342"/>
                  </a:moveTo>
                  <a:lnTo>
                    <a:pt x="4687" y="1491"/>
                  </a:lnTo>
                  <a:lnTo>
                    <a:pt x="4676" y="1537"/>
                  </a:lnTo>
                  <a:lnTo>
                    <a:pt x="4664" y="1593"/>
                  </a:lnTo>
                  <a:lnTo>
                    <a:pt x="4676" y="1639"/>
                  </a:lnTo>
                  <a:lnTo>
                    <a:pt x="4687" y="1684"/>
                  </a:lnTo>
                  <a:lnTo>
                    <a:pt x="4710" y="1730"/>
                  </a:lnTo>
                  <a:lnTo>
                    <a:pt x="4733" y="1764"/>
                  </a:lnTo>
                  <a:lnTo>
                    <a:pt x="4767" y="1798"/>
                  </a:lnTo>
                  <a:lnTo>
                    <a:pt x="4801" y="1821"/>
                  </a:lnTo>
                  <a:lnTo>
                    <a:pt x="4846" y="1832"/>
                  </a:lnTo>
                  <a:lnTo>
                    <a:pt x="4892" y="1844"/>
                  </a:lnTo>
                  <a:lnTo>
                    <a:pt x="4892" y="4153"/>
                  </a:lnTo>
                  <a:lnTo>
                    <a:pt x="4858" y="4153"/>
                  </a:lnTo>
                  <a:lnTo>
                    <a:pt x="4824" y="4164"/>
                  </a:lnTo>
                  <a:lnTo>
                    <a:pt x="4767" y="4210"/>
                  </a:lnTo>
                  <a:lnTo>
                    <a:pt x="4744" y="4244"/>
                  </a:lnTo>
                  <a:lnTo>
                    <a:pt x="4721" y="4278"/>
                  </a:lnTo>
                  <a:lnTo>
                    <a:pt x="4710" y="4312"/>
                  </a:lnTo>
                  <a:lnTo>
                    <a:pt x="4710" y="4346"/>
                  </a:lnTo>
                  <a:lnTo>
                    <a:pt x="4710" y="4392"/>
                  </a:lnTo>
                  <a:lnTo>
                    <a:pt x="4721" y="4426"/>
                  </a:lnTo>
                  <a:lnTo>
                    <a:pt x="2685" y="5598"/>
                  </a:lnTo>
                  <a:lnTo>
                    <a:pt x="2651" y="5575"/>
                  </a:lnTo>
                  <a:lnTo>
                    <a:pt x="2628" y="5552"/>
                  </a:lnTo>
                  <a:lnTo>
                    <a:pt x="2583" y="5529"/>
                  </a:lnTo>
                  <a:lnTo>
                    <a:pt x="2503" y="5529"/>
                  </a:lnTo>
                  <a:lnTo>
                    <a:pt x="2469" y="5552"/>
                  </a:lnTo>
                  <a:lnTo>
                    <a:pt x="2435" y="5563"/>
                  </a:lnTo>
                  <a:lnTo>
                    <a:pt x="2412" y="5598"/>
                  </a:lnTo>
                  <a:lnTo>
                    <a:pt x="342" y="4403"/>
                  </a:lnTo>
                  <a:lnTo>
                    <a:pt x="353" y="4346"/>
                  </a:lnTo>
                  <a:lnTo>
                    <a:pt x="342" y="4289"/>
                  </a:lnTo>
                  <a:lnTo>
                    <a:pt x="308" y="4233"/>
                  </a:lnTo>
                  <a:lnTo>
                    <a:pt x="262" y="4198"/>
                  </a:lnTo>
                  <a:lnTo>
                    <a:pt x="205" y="4176"/>
                  </a:lnTo>
                  <a:lnTo>
                    <a:pt x="205" y="1764"/>
                  </a:lnTo>
                  <a:lnTo>
                    <a:pt x="262" y="1741"/>
                  </a:lnTo>
                  <a:lnTo>
                    <a:pt x="308" y="1707"/>
                  </a:lnTo>
                  <a:lnTo>
                    <a:pt x="330" y="1650"/>
                  </a:lnTo>
                  <a:lnTo>
                    <a:pt x="342" y="1593"/>
                  </a:lnTo>
                  <a:lnTo>
                    <a:pt x="330" y="1537"/>
                  </a:lnTo>
                  <a:lnTo>
                    <a:pt x="2389" y="342"/>
                  </a:lnTo>
                  <a:lnTo>
                    <a:pt x="2423" y="376"/>
                  </a:lnTo>
                  <a:lnTo>
                    <a:pt x="2458" y="410"/>
                  </a:lnTo>
                  <a:lnTo>
                    <a:pt x="2503" y="422"/>
                  </a:lnTo>
                  <a:lnTo>
                    <a:pt x="2549" y="433"/>
                  </a:lnTo>
                  <a:lnTo>
                    <a:pt x="2594" y="422"/>
                  </a:lnTo>
                  <a:lnTo>
                    <a:pt x="2628" y="399"/>
                  </a:lnTo>
                  <a:lnTo>
                    <a:pt x="2674" y="376"/>
                  </a:lnTo>
                  <a:lnTo>
                    <a:pt x="2696" y="342"/>
                  </a:lnTo>
                  <a:close/>
                  <a:moveTo>
                    <a:pt x="7235" y="1"/>
                  </a:moveTo>
                  <a:lnTo>
                    <a:pt x="7190" y="24"/>
                  </a:lnTo>
                  <a:lnTo>
                    <a:pt x="7144" y="46"/>
                  </a:lnTo>
                  <a:lnTo>
                    <a:pt x="7110" y="69"/>
                  </a:lnTo>
                  <a:lnTo>
                    <a:pt x="7076" y="103"/>
                  </a:lnTo>
                  <a:lnTo>
                    <a:pt x="7053" y="149"/>
                  </a:lnTo>
                  <a:lnTo>
                    <a:pt x="7042" y="194"/>
                  </a:lnTo>
                  <a:lnTo>
                    <a:pt x="7042" y="251"/>
                  </a:lnTo>
                  <a:lnTo>
                    <a:pt x="7042" y="297"/>
                  </a:lnTo>
                  <a:lnTo>
                    <a:pt x="7053" y="342"/>
                  </a:lnTo>
                  <a:lnTo>
                    <a:pt x="5119" y="1457"/>
                  </a:lnTo>
                  <a:lnTo>
                    <a:pt x="5085" y="1411"/>
                  </a:lnTo>
                  <a:lnTo>
                    <a:pt x="5028" y="1377"/>
                  </a:lnTo>
                  <a:lnTo>
                    <a:pt x="4972" y="1355"/>
                  </a:lnTo>
                  <a:lnTo>
                    <a:pt x="4915" y="1343"/>
                  </a:lnTo>
                  <a:lnTo>
                    <a:pt x="4858" y="1355"/>
                  </a:lnTo>
                  <a:lnTo>
                    <a:pt x="4801" y="1377"/>
                  </a:lnTo>
                  <a:lnTo>
                    <a:pt x="4755" y="1411"/>
                  </a:lnTo>
                  <a:lnTo>
                    <a:pt x="4710" y="1457"/>
                  </a:lnTo>
                  <a:lnTo>
                    <a:pt x="2719" y="297"/>
                  </a:lnTo>
                  <a:lnTo>
                    <a:pt x="2731" y="251"/>
                  </a:lnTo>
                  <a:lnTo>
                    <a:pt x="2719" y="206"/>
                  </a:lnTo>
                  <a:lnTo>
                    <a:pt x="2708" y="172"/>
                  </a:lnTo>
                  <a:lnTo>
                    <a:pt x="2674" y="115"/>
                  </a:lnTo>
                  <a:lnTo>
                    <a:pt x="2617" y="81"/>
                  </a:lnTo>
                  <a:lnTo>
                    <a:pt x="2583" y="69"/>
                  </a:lnTo>
                  <a:lnTo>
                    <a:pt x="2503" y="69"/>
                  </a:lnTo>
                  <a:lnTo>
                    <a:pt x="2469" y="81"/>
                  </a:lnTo>
                  <a:lnTo>
                    <a:pt x="2412" y="115"/>
                  </a:lnTo>
                  <a:lnTo>
                    <a:pt x="2378" y="172"/>
                  </a:lnTo>
                  <a:lnTo>
                    <a:pt x="2367" y="206"/>
                  </a:lnTo>
                  <a:lnTo>
                    <a:pt x="2367" y="251"/>
                  </a:lnTo>
                  <a:lnTo>
                    <a:pt x="2378" y="308"/>
                  </a:lnTo>
                  <a:lnTo>
                    <a:pt x="308" y="1491"/>
                  </a:lnTo>
                  <a:lnTo>
                    <a:pt x="285" y="1468"/>
                  </a:lnTo>
                  <a:lnTo>
                    <a:pt x="251" y="1446"/>
                  </a:lnTo>
                  <a:lnTo>
                    <a:pt x="217" y="1423"/>
                  </a:lnTo>
                  <a:lnTo>
                    <a:pt x="137" y="1423"/>
                  </a:lnTo>
                  <a:lnTo>
                    <a:pt x="103" y="1434"/>
                  </a:lnTo>
                  <a:lnTo>
                    <a:pt x="57" y="1468"/>
                  </a:lnTo>
                  <a:lnTo>
                    <a:pt x="12" y="1525"/>
                  </a:lnTo>
                  <a:lnTo>
                    <a:pt x="0" y="1559"/>
                  </a:lnTo>
                  <a:lnTo>
                    <a:pt x="0" y="1593"/>
                  </a:lnTo>
                  <a:lnTo>
                    <a:pt x="12" y="1662"/>
                  </a:lnTo>
                  <a:lnTo>
                    <a:pt x="46" y="1707"/>
                  </a:lnTo>
                  <a:lnTo>
                    <a:pt x="91" y="1741"/>
                  </a:lnTo>
                  <a:lnTo>
                    <a:pt x="160" y="1764"/>
                  </a:lnTo>
                  <a:lnTo>
                    <a:pt x="160" y="4176"/>
                  </a:lnTo>
                  <a:lnTo>
                    <a:pt x="91" y="4198"/>
                  </a:lnTo>
                  <a:lnTo>
                    <a:pt x="46" y="4233"/>
                  </a:lnTo>
                  <a:lnTo>
                    <a:pt x="12" y="4289"/>
                  </a:lnTo>
                  <a:lnTo>
                    <a:pt x="0" y="4346"/>
                  </a:lnTo>
                  <a:lnTo>
                    <a:pt x="0" y="4392"/>
                  </a:lnTo>
                  <a:lnTo>
                    <a:pt x="12" y="4415"/>
                  </a:lnTo>
                  <a:lnTo>
                    <a:pt x="46" y="4471"/>
                  </a:lnTo>
                  <a:lnTo>
                    <a:pt x="103" y="4517"/>
                  </a:lnTo>
                  <a:lnTo>
                    <a:pt x="137" y="4528"/>
                  </a:lnTo>
                  <a:lnTo>
                    <a:pt x="171" y="4528"/>
                  </a:lnTo>
                  <a:lnTo>
                    <a:pt x="217" y="4517"/>
                  </a:lnTo>
                  <a:lnTo>
                    <a:pt x="262" y="4506"/>
                  </a:lnTo>
                  <a:lnTo>
                    <a:pt x="296" y="4483"/>
                  </a:lnTo>
                  <a:lnTo>
                    <a:pt x="319" y="4449"/>
                  </a:lnTo>
                  <a:lnTo>
                    <a:pt x="2389" y="5632"/>
                  </a:lnTo>
                  <a:lnTo>
                    <a:pt x="2367" y="5700"/>
                  </a:lnTo>
                  <a:lnTo>
                    <a:pt x="2378" y="5734"/>
                  </a:lnTo>
                  <a:lnTo>
                    <a:pt x="2389" y="5768"/>
                  </a:lnTo>
                  <a:lnTo>
                    <a:pt x="2423" y="5825"/>
                  </a:lnTo>
                  <a:lnTo>
                    <a:pt x="2480" y="5859"/>
                  </a:lnTo>
                  <a:lnTo>
                    <a:pt x="2514" y="5871"/>
                  </a:lnTo>
                  <a:lnTo>
                    <a:pt x="2583" y="5871"/>
                  </a:lnTo>
                  <a:lnTo>
                    <a:pt x="2605" y="5859"/>
                  </a:lnTo>
                  <a:lnTo>
                    <a:pt x="2662" y="5825"/>
                  </a:lnTo>
                  <a:lnTo>
                    <a:pt x="2708" y="5768"/>
                  </a:lnTo>
                  <a:lnTo>
                    <a:pt x="2708" y="5734"/>
                  </a:lnTo>
                  <a:lnTo>
                    <a:pt x="2719" y="5700"/>
                  </a:lnTo>
                  <a:lnTo>
                    <a:pt x="2708" y="5643"/>
                  </a:lnTo>
                  <a:lnTo>
                    <a:pt x="4744" y="4460"/>
                  </a:lnTo>
                  <a:lnTo>
                    <a:pt x="4778" y="4506"/>
                  </a:lnTo>
                  <a:lnTo>
                    <a:pt x="4812" y="4528"/>
                  </a:lnTo>
                  <a:lnTo>
                    <a:pt x="4858" y="4551"/>
                  </a:lnTo>
                  <a:lnTo>
                    <a:pt x="4972" y="4551"/>
                  </a:lnTo>
                  <a:lnTo>
                    <a:pt x="5017" y="4528"/>
                  </a:lnTo>
                  <a:lnTo>
                    <a:pt x="5051" y="4494"/>
                  </a:lnTo>
                  <a:lnTo>
                    <a:pt x="5085" y="4460"/>
                  </a:lnTo>
                  <a:lnTo>
                    <a:pt x="7121" y="5632"/>
                  </a:lnTo>
                  <a:lnTo>
                    <a:pt x="7110" y="5666"/>
                  </a:lnTo>
                  <a:lnTo>
                    <a:pt x="7110" y="5700"/>
                  </a:lnTo>
                  <a:lnTo>
                    <a:pt x="7110" y="5734"/>
                  </a:lnTo>
                  <a:lnTo>
                    <a:pt x="7121" y="5768"/>
                  </a:lnTo>
                  <a:lnTo>
                    <a:pt x="7156" y="5825"/>
                  </a:lnTo>
                  <a:lnTo>
                    <a:pt x="7212" y="5859"/>
                  </a:lnTo>
                  <a:lnTo>
                    <a:pt x="7247" y="5871"/>
                  </a:lnTo>
                  <a:lnTo>
                    <a:pt x="7281" y="5882"/>
                  </a:lnTo>
                  <a:lnTo>
                    <a:pt x="7315" y="5871"/>
                  </a:lnTo>
                  <a:lnTo>
                    <a:pt x="7349" y="5859"/>
                  </a:lnTo>
                  <a:lnTo>
                    <a:pt x="7406" y="5825"/>
                  </a:lnTo>
                  <a:lnTo>
                    <a:pt x="7451" y="5768"/>
                  </a:lnTo>
                  <a:lnTo>
                    <a:pt x="7463" y="5734"/>
                  </a:lnTo>
                  <a:lnTo>
                    <a:pt x="7463" y="5700"/>
                  </a:lnTo>
                  <a:lnTo>
                    <a:pt x="7451" y="5643"/>
                  </a:lnTo>
                  <a:lnTo>
                    <a:pt x="9442" y="4483"/>
                  </a:lnTo>
                  <a:lnTo>
                    <a:pt x="9442" y="4437"/>
                  </a:lnTo>
                  <a:lnTo>
                    <a:pt x="7429" y="5598"/>
                  </a:lnTo>
                  <a:lnTo>
                    <a:pt x="7406" y="5563"/>
                  </a:lnTo>
                  <a:lnTo>
                    <a:pt x="7372" y="5541"/>
                  </a:lnTo>
                  <a:lnTo>
                    <a:pt x="7326" y="5529"/>
                  </a:lnTo>
                  <a:lnTo>
                    <a:pt x="7281" y="5518"/>
                  </a:lnTo>
                  <a:lnTo>
                    <a:pt x="7247" y="5529"/>
                  </a:lnTo>
                  <a:lnTo>
                    <a:pt x="7201" y="5541"/>
                  </a:lnTo>
                  <a:lnTo>
                    <a:pt x="7167" y="5563"/>
                  </a:lnTo>
                  <a:lnTo>
                    <a:pt x="7144" y="5598"/>
                  </a:lnTo>
                  <a:lnTo>
                    <a:pt x="5108" y="4415"/>
                  </a:lnTo>
                  <a:lnTo>
                    <a:pt x="5119" y="4346"/>
                  </a:lnTo>
                  <a:lnTo>
                    <a:pt x="5119" y="4312"/>
                  </a:lnTo>
                  <a:lnTo>
                    <a:pt x="5108" y="4278"/>
                  </a:lnTo>
                  <a:lnTo>
                    <a:pt x="5063" y="4221"/>
                  </a:lnTo>
                  <a:lnTo>
                    <a:pt x="5006" y="4176"/>
                  </a:lnTo>
                  <a:lnTo>
                    <a:pt x="4937" y="4153"/>
                  </a:lnTo>
                  <a:lnTo>
                    <a:pt x="4937" y="1844"/>
                  </a:lnTo>
                  <a:lnTo>
                    <a:pt x="4983" y="1832"/>
                  </a:lnTo>
                  <a:lnTo>
                    <a:pt x="5028" y="1810"/>
                  </a:lnTo>
                  <a:lnTo>
                    <a:pt x="5063" y="1787"/>
                  </a:lnTo>
                  <a:lnTo>
                    <a:pt x="5097" y="1764"/>
                  </a:lnTo>
                  <a:lnTo>
                    <a:pt x="5119" y="1719"/>
                  </a:lnTo>
                  <a:lnTo>
                    <a:pt x="5142" y="1684"/>
                  </a:lnTo>
                  <a:lnTo>
                    <a:pt x="5154" y="1639"/>
                  </a:lnTo>
                  <a:lnTo>
                    <a:pt x="5165" y="1593"/>
                  </a:lnTo>
                  <a:lnTo>
                    <a:pt x="5154" y="1548"/>
                  </a:lnTo>
                  <a:lnTo>
                    <a:pt x="5142" y="1491"/>
                  </a:lnTo>
                  <a:lnTo>
                    <a:pt x="7076" y="376"/>
                  </a:lnTo>
                  <a:lnTo>
                    <a:pt x="7110" y="422"/>
                  </a:lnTo>
                  <a:lnTo>
                    <a:pt x="7167" y="467"/>
                  </a:lnTo>
                  <a:lnTo>
                    <a:pt x="7224" y="490"/>
                  </a:lnTo>
                  <a:lnTo>
                    <a:pt x="7349" y="490"/>
                  </a:lnTo>
                  <a:lnTo>
                    <a:pt x="7406" y="467"/>
                  </a:lnTo>
                  <a:lnTo>
                    <a:pt x="7463" y="422"/>
                  </a:lnTo>
                  <a:lnTo>
                    <a:pt x="7497" y="376"/>
                  </a:lnTo>
                  <a:lnTo>
                    <a:pt x="9442" y="1502"/>
                  </a:lnTo>
                  <a:lnTo>
                    <a:pt x="9442" y="1446"/>
                  </a:lnTo>
                  <a:lnTo>
                    <a:pt x="7520" y="331"/>
                  </a:lnTo>
                  <a:lnTo>
                    <a:pt x="7531" y="297"/>
                  </a:lnTo>
                  <a:lnTo>
                    <a:pt x="7531" y="251"/>
                  </a:lnTo>
                  <a:lnTo>
                    <a:pt x="7531" y="194"/>
                  </a:lnTo>
                  <a:lnTo>
                    <a:pt x="7508" y="149"/>
                  </a:lnTo>
                  <a:lnTo>
                    <a:pt x="7485" y="103"/>
                  </a:lnTo>
                  <a:lnTo>
                    <a:pt x="7463" y="69"/>
                  </a:lnTo>
                  <a:lnTo>
                    <a:pt x="7417" y="46"/>
                  </a:lnTo>
                  <a:lnTo>
                    <a:pt x="7383" y="24"/>
                  </a:lnTo>
                  <a:lnTo>
                    <a:pt x="7338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5"/>
            <p:cNvSpPr/>
            <p:nvPr/>
          </p:nvSpPr>
          <p:spPr>
            <a:xfrm>
              <a:off x="6162634" y="0"/>
              <a:ext cx="2981383" cy="1818136"/>
            </a:xfrm>
            <a:custGeom>
              <a:avLst/>
              <a:gdLst/>
              <a:ahLst/>
              <a:cxnLst/>
              <a:rect l="l" t="t" r="r" b="b"/>
              <a:pathLst>
                <a:path w="28485" h="17371" extrusionOk="0">
                  <a:moveTo>
                    <a:pt x="17052" y="3572"/>
                  </a:moveTo>
                  <a:lnTo>
                    <a:pt x="18986" y="4687"/>
                  </a:lnTo>
                  <a:lnTo>
                    <a:pt x="18974" y="4733"/>
                  </a:lnTo>
                  <a:lnTo>
                    <a:pt x="18963" y="4789"/>
                  </a:lnTo>
                  <a:lnTo>
                    <a:pt x="18974" y="4846"/>
                  </a:lnTo>
                  <a:lnTo>
                    <a:pt x="18986" y="4892"/>
                  </a:lnTo>
                  <a:lnTo>
                    <a:pt x="19008" y="4926"/>
                  </a:lnTo>
                  <a:lnTo>
                    <a:pt x="19031" y="4960"/>
                  </a:lnTo>
                  <a:lnTo>
                    <a:pt x="19065" y="4994"/>
                  </a:lnTo>
                  <a:lnTo>
                    <a:pt x="19111" y="5017"/>
                  </a:lnTo>
                  <a:lnTo>
                    <a:pt x="19145" y="5040"/>
                  </a:lnTo>
                  <a:lnTo>
                    <a:pt x="19202" y="5040"/>
                  </a:lnTo>
                  <a:lnTo>
                    <a:pt x="19202" y="7360"/>
                  </a:lnTo>
                  <a:lnTo>
                    <a:pt x="19133" y="7383"/>
                  </a:lnTo>
                  <a:lnTo>
                    <a:pt x="19077" y="7417"/>
                  </a:lnTo>
                  <a:lnTo>
                    <a:pt x="19031" y="7474"/>
                  </a:lnTo>
                  <a:lnTo>
                    <a:pt x="19031" y="7508"/>
                  </a:lnTo>
                  <a:lnTo>
                    <a:pt x="19020" y="7554"/>
                  </a:lnTo>
                  <a:lnTo>
                    <a:pt x="19031" y="7611"/>
                  </a:lnTo>
                  <a:lnTo>
                    <a:pt x="17063" y="8748"/>
                  </a:lnTo>
                  <a:lnTo>
                    <a:pt x="17029" y="8703"/>
                  </a:lnTo>
                  <a:lnTo>
                    <a:pt x="16972" y="8668"/>
                  </a:lnTo>
                  <a:lnTo>
                    <a:pt x="16915" y="8646"/>
                  </a:lnTo>
                  <a:lnTo>
                    <a:pt x="16847" y="8634"/>
                  </a:lnTo>
                  <a:lnTo>
                    <a:pt x="16779" y="8646"/>
                  </a:lnTo>
                  <a:lnTo>
                    <a:pt x="16722" y="8668"/>
                  </a:lnTo>
                  <a:lnTo>
                    <a:pt x="16665" y="8703"/>
                  </a:lnTo>
                  <a:lnTo>
                    <a:pt x="16631" y="8748"/>
                  </a:lnTo>
                  <a:lnTo>
                    <a:pt x="14708" y="7633"/>
                  </a:lnTo>
                  <a:lnTo>
                    <a:pt x="14720" y="7599"/>
                  </a:lnTo>
                  <a:lnTo>
                    <a:pt x="14720" y="7554"/>
                  </a:lnTo>
                  <a:lnTo>
                    <a:pt x="14720" y="7508"/>
                  </a:lnTo>
                  <a:lnTo>
                    <a:pt x="14708" y="7463"/>
                  </a:lnTo>
                  <a:lnTo>
                    <a:pt x="14686" y="7417"/>
                  </a:lnTo>
                  <a:lnTo>
                    <a:pt x="14663" y="7383"/>
                  </a:lnTo>
                  <a:lnTo>
                    <a:pt x="14629" y="7360"/>
                  </a:lnTo>
                  <a:lnTo>
                    <a:pt x="14583" y="7326"/>
                  </a:lnTo>
                  <a:lnTo>
                    <a:pt x="14549" y="7315"/>
                  </a:lnTo>
                  <a:lnTo>
                    <a:pt x="14504" y="7303"/>
                  </a:lnTo>
                  <a:lnTo>
                    <a:pt x="14504" y="4971"/>
                  </a:lnTo>
                  <a:lnTo>
                    <a:pt x="14561" y="4949"/>
                  </a:lnTo>
                  <a:lnTo>
                    <a:pt x="14606" y="4903"/>
                  </a:lnTo>
                  <a:lnTo>
                    <a:pt x="14640" y="4858"/>
                  </a:lnTo>
                  <a:lnTo>
                    <a:pt x="14652" y="4789"/>
                  </a:lnTo>
                  <a:lnTo>
                    <a:pt x="14640" y="4733"/>
                  </a:lnTo>
                  <a:lnTo>
                    <a:pt x="16642" y="3572"/>
                  </a:lnTo>
                  <a:lnTo>
                    <a:pt x="16676" y="3618"/>
                  </a:lnTo>
                  <a:lnTo>
                    <a:pt x="16722" y="3663"/>
                  </a:lnTo>
                  <a:lnTo>
                    <a:pt x="16779" y="3686"/>
                  </a:lnTo>
                  <a:lnTo>
                    <a:pt x="16915" y="3686"/>
                  </a:lnTo>
                  <a:lnTo>
                    <a:pt x="16972" y="3663"/>
                  </a:lnTo>
                  <a:lnTo>
                    <a:pt x="17018" y="3618"/>
                  </a:lnTo>
                  <a:lnTo>
                    <a:pt x="17052" y="3572"/>
                  </a:lnTo>
                  <a:close/>
                  <a:moveTo>
                    <a:pt x="12285" y="3561"/>
                  </a:moveTo>
                  <a:lnTo>
                    <a:pt x="14310" y="4721"/>
                  </a:lnTo>
                  <a:lnTo>
                    <a:pt x="14299" y="4755"/>
                  </a:lnTo>
                  <a:lnTo>
                    <a:pt x="14299" y="4789"/>
                  </a:lnTo>
                  <a:lnTo>
                    <a:pt x="14310" y="4858"/>
                  </a:lnTo>
                  <a:lnTo>
                    <a:pt x="14344" y="4915"/>
                  </a:lnTo>
                  <a:lnTo>
                    <a:pt x="14390" y="4949"/>
                  </a:lnTo>
                  <a:lnTo>
                    <a:pt x="14458" y="4971"/>
                  </a:lnTo>
                  <a:lnTo>
                    <a:pt x="14458" y="7303"/>
                  </a:lnTo>
                  <a:lnTo>
                    <a:pt x="14413" y="7315"/>
                  </a:lnTo>
                  <a:lnTo>
                    <a:pt x="14367" y="7326"/>
                  </a:lnTo>
                  <a:lnTo>
                    <a:pt x="14333" y="7349"/>
                  </a:lnTo>
                  <a:lnTo>
                    <a:pt x="14299" y="7383"/>
                  </a:lnTo>
                  <a:lnTo>
                    <a:pt x="14265" y="7417"/>
                  </a:lnTo>
                  <a:lnTo>
                    <a:pt x="14242" y="7463"/>
                  </a:lnTo>
                  <a:lnTo>
                    <a:pt x="14231" y="7508"/>
                  </a:lnTo>
                  <a:lnTo>
                    <a:pt x="14231" y="7554"/>
                  </a:lnTo>
                  <a:lnTo>
                    <a:pt x="14231" y="7599"/>
                  </a:lnTo>
                  <a:lnTo>
                    <a:pt x="14242" y="7645"/>
                  </a:lnTo>
                  <a:lnTo>
                    <a:pt x="12263" y="8782"/>
                  </a:lnTo>
                  <a:lnTo>
                    <a:pt x="12229" y="8748"/>
                  </a:lnTo>
                  <a:lnTo>
                    <a:pt x="12194" y="8725"/>
                  </a:lnTo>
                  <a:lnTo>
                    <a:pt x="12149" y="8714"/>
                  </a:lnTo>
                  <a:lnTo>
                    <a:pt x="12103" y="8703"/>
                  </a:lnTo>
                  <a:lnTo>
                    <a:pt x="12058" y="8714"/>
                  </a:lnTo>
                  <a:lnTo>
                    <a:pt x="12012" y="8725"/>
                  </a:lnTo>
                  <a:lnTo>
                    <a:pt x="11978" y="8748"/>
                  </a:lnTo>
                  <a:lnTo>
                    <a:pt x="11956" y="8782"/>
                  </a:lnTo>
                  <a:lnTo>
                    <a:pt x="9976" y="7645"/>
                  </a:lnTo>
                  <a:lnTo>
                    <a:pt x="9988" y="7599"/>
                  </a:lnTo>
                  <a:lnTo>
                    <a:pt x="9988" y="7554"/>
                  </a:lnTo>
                  <a:lnTo>
                    <a:pt x="9988" y="7497"/>
                  </a:lnTo>
                  <a:lnTo>
                    <a:pt x="9976" y="7451"/>
                  </a:lnTo>
                  <a:lnTo>
                    <a:pt x="9954" y="7417"/>
                  </a:lnTo>
                  <a:lnTo>
                    <a:pt x="9919" y="7383"/>
                  </a:lnTo>
                  <a:lnTo>
                    <a:pt x="9885" y="7349"/>
                  </a:lnTo>
                  <a:lnTo>
                    <a:pt x="9851" y="7326"/>
                  </a:lnTo>
                  <a:lnTo>
                    <a:pt x="9806" y="7303"/>
                  </a:lnTo>
                  <a:lnTo>
                    <a:pt x="9760" y="7292"/>
                  </a:lnTo>
                  <a:lnTo>
                    <a:pt x="9760" y="5040"/>
                  </a:lnTo>
                  <a:lnTo>
                    <a:pt x="9806" y="5028"/>
                  </a:lnTo>
                  <a:lnTo>
                    <a:pt x="9851" y="5006"/>
                  </a:lnTo>
                  <a:lnTo>
                    <a:pt x="9885" y="4983"/>
                  </a:lnTo>
                  <a:lnTo>
                    <a:pt x="9919" y="4960"/>
                  </a:lnTo>
                  <a:lnTo>
                    <a:pt x="9942" y="4926"/>
                  </a:lnTo>
                  <a:lnTo>
                    <a:pt x="9965" y="4880"/>
                  </a:lnTo>
                  <a:lnTo>
                    <a:pt x="9976" y="4835"/>
                  </a:lnTo>
                  <a:lnTo>
                    <a:pt x="9976" y="4789"/>
                  </a:lnTo>
                  <a:lnTo>
                    <a:pt x="9976" y="4744"/>
                  </a:lnTo>
                  <a:lnTo>
                    <a:pt x="9965" y="4698"/>
                  </a:lnTo>
                  <a:lnTo>
                    <a:pt x="11921" y="3561"/>
                  </a:lnTo>
                  <a:lnTo>
                    <a:pt x="11956" y="3606"/>
                  </a:lnTo>
                  <a:lnTo>
                    <a:pt x="12001" y="3629"/>
                  </a:lnTo>
                  <a:lnTo>
                    <a:pt x="12047" y="3652"/>
                  </a:lnTo>
                  <a:lnTo>
                    <a:pt x="12103" y="3663"/>
                  </a:lnTo>
                  <a:lnTo>
                    <a:pt x="12160" y="3652"/>
                  </a:lnTo>
                  <a:lnTo>
                    <a:pt x="12217" y="3629"/>
                  </a:lnTo>
                  <a:lnTo>
                    <a:pt x="12251" y="3595"/>
                  </a:lnTo>
                  <a:lnTo>
                    <a:pt x="12285" y="3561"/>
                  </a:lnTo>
                  <a:close/>
                  <a:moveTo>
                    <a:pt x="21795" y="3572"/>
                  </a:moveTo>
                  <a:lnTo>
                    <a:pt x="23763" y="4710"/>
                  </a:lnTo>
                  <a:lnTo>
                    <a:pt x="23741" y="4744"/>
                  </a:lnTo>
                  <a:lnTo>
                    <a:pt x="23741" y="4789"/>
                  </a:lnTo>
                  <a:lnTo>
                    <a:pt x="23741" y="4835"/>
                  </a:lnTo>
                  <a:lnTo>
                    <a:pt x="23752" y="4869"/>
                  </a:lnTo>
                  <a:lnTo>
                    <a:pt x="23775" y="4903"/>
                  </a:lnTo>
                  <a:lnTo>
                    <a:pt x="23797" y="4937"/>
                  </a:lnTo>
                  <a:lnTo>
                    <a:pt x="23832" y="4960"/>
                  </a:lnTo>
                  <a:lnTo>
                    <a:pt x="23866" y="4983"/>
                  </a:lnTo>
                  <a:lnTo>
                    <a:pt x="23900" y="4994"/>
                  </a:lnTo>
                  <a:lnTo>
                    <a:pt x="23934" y="5006"/>
                  </a:lnTo>
                  <a:lnTo>
                    <a:pt x="23934" y="7372"/>
                  </a:lnTo>
                  <a:lnTo>
                    <a:pt x="23877" y="7394"/>
                  </a:lnTo>
                  <a:lnTo>
                    <a:pt x="23832" y="7429"/>
                  </a:lnTo>
                  <a:lnTo>
                    <a:pt x="23797" y="7485"/>
                  </a:lnTo>
                  <a:lnTo>
                    <a:pt x="23786" y="7554"/>
                  </a:lnTo>
                  <a:lnTo>
                    <a:pt x="23786" y="7599"/>
                  </a:lnTo>
                  <a:lnTo>
                    <a:pt x="21761" y="8782"/>
                  </a:lnTo>
                  <a:lnTo>
                    <a:pt x="21727" y="8737"/>
                  </a:lnTo>
                  <a:lnTo>
                    <a:pt x="21682" y="8714"/>
                  </a:lnTo>
                  <a:lnTo>
                    <a:pt x="21636" y="8691"/>
                  </a:lnTo>
                  <a:lnTo>
                    <a:pt x="21534" y="8691"/>
                  </a:lnTo>
                  <a:lnTo>
                    <a:pt x="21488" y="8714"/>
                  </a:lnTo>
                  <a:lnTo>
                    <a:pt x="21454" y="8737"/>
                  </a:lnTo>
                  <a:lnTo>
                    <a:pt x="21420" y="8771"/>
                  </a:lnTo>
                  <a:lnTo>
                    <a:pt x="19395" y="7611"/>
                  </a:lnTo>
                  <a:lnTo>
                    <a:pt x="19406" y="7554"/>
                  </a:lnTo>
                  <a:lnTo>
                    <a:pt x="19395" y="7485"/>
                  </a:lnTo>
                  <a:lnTo>
                    <a:pt x="19361" y="7429"/>
                  </a:lnTo>
                  <a:lnTo>
                    <a:pt x="19304" y="7383"/>
                  </a:lnTo>
                  <a:lnTo>
                    <a:pt x="19247" y="7360"/>
                  </a:lnTo>
                  <a:lnTo>
                    <a:pt x="19247" y="5040"/>
                  </a:lnTo>
                  <a:lnTo>
                    <a:pt x="19293" y="5028"/>
                  </a:lnTo>
                  <a:lnTo>
                    <a:pt x="19327" y="5017"/>
                  </a:lnTo>
                  <a:lnTo>
                    <a:pt x="19372" y="4994"/>
                  </a:lnTo>
                  <a:lnTo>
                    <a:pt x="19406" y="4960"/>
                  </a:lnTo>
                  <a:lnTo>
                    <a:pt x="19429" y="4926"/>
                  </a:lnTo>
                  <a:lnTo>
                    <a:pt x="19452" y="4880"/>
                  </a:lnTo>
                  <a:lnTo>
                    <a:pt x="19463" y="4835"/>
                  </a:lnTo>
                  <a:lnTo>
                    <a:pt x="19463" y="4789"/>
                  </a:lnTo>
                  <a:lnTo>
                    <a:pt x="19463" y="4744"/>
                  </a:lnTo>
                  <a:lnTo>
                    <a:pt x="19441" y="4687"/>
                  </a:lnTo>
                  <a:lnTo>
                    <a:pt x="21386" y="3572"/>
                  </a:lnTo>
                  <a:lnTo>
                    <a:pt x="21420" y="3618"/>
                  </a:lnTo>
                  <a:lnTo>
                    <a:pt x="21465" y="3652"/>
                  </a:lnTo>
                  <a:lnTo>
                    <a:pt x="21522" y="3675"/>
                  </a:lnTo>
                  <a:lnTo>
                    <a:pt x="21591" y="3686"/>
                  </a:lnTo>
                  <a:lnTo>
                    <a:pt x="21647" y="3675"/>
                  </a:lnTo>
                  <a:lnTo>
                    <a:pt x="21704" y="3652"/>
                  </a:lnTo>
                  <a:lnTo>
                    <a:pt x="21750" y="3618"/>
                  </a:lnTo>
                  <a:lnTo>
                    <a:pt x="21795" y="3572"/>
                  </a:lnTo>
                  <a:close/>
                  <a:moveTo>
                    <a:pt x="14686" y="7679"/>
                  </a:moveTo>
                  <a:lnTo>
                    <a:pt x="16608" y="8782"/>
                  </a:lnTo>
                  <a:lnTo>
                    <a:pt x="16585" y="8839"/>
                  </a:lnTo>
                  <a:lnTo>
                    <a:pt x="16585" y="8896"/>
                  </a:lnTo>
                  <a:lnTo>
                    <a:pt x="16585" y="8953"/>
                  </a:lnTo>
                  <a:lnTo>
                    <a:pt x="16597" y="8998"/>
                  </a:lnTo>
                  <a:lnTo>
                    <a:pt x="16620" y="9044"/>
                  </a:lnTo>
                  <a:lnTo>
                    <a:pt x="16654" y="9078"/>
                  </a:lnTo>
                  <a:lnTo>
                    <a:pt x="16688" y="9112"/>
                  </a:lnTo>
                  <a:lnTo>
                    <a:pt x="16733" y="9135"/>
                  </a:lnTo>
                  <a:lnTo>
                    <a:pt x="16779" y="9158"/>
                  </a:lnTo>
                  <a:lnTo>
                    <a:pt x="16824" y="9169"/>
                  </a:lnTo>
                  <a:lnTo>
                    <a:pt x="16824" y="11478"/>
                  </a:lnTo>
                  <a:lnTo>
                    <a:pt x="16767" y="11501"/>
                  </a:lnTo>
                  <a:lnTo>
                    <a:pt x="16711" y="11535"/>
                  </a:lnTo>
                  <a:lnTo>
                    <a:pt x="16676" y="11592"/>
                  </a:lnTo>
                  <a:lnTo>
                    <a:pt x="16665" y="11660"/>
                  </a:lnTo>
                  <a:lnTo>
                    <a:pt x="16676" y="11717"/>
                  </a:lnTo>
                  <a:lnTo>
                    <a:pt x="14617" y="12900"/>
                  </a:lnTo>
                  <a:lnTo>
                    <a:pt x="14583" y="12877"/>
                  </a:lnTo>
                  <a:lnTo>
                    <a:pt x="14549" y="12855"/>
                  </a:lnTo>
                  <a:lnTo>
                    <a:pt x="14515" y="12832"/>
                  </a:lnTo>
                  <a:lnTo>
                    <a:pt x="14435" y="12832"/>
                  </a:lnTo>
                  <a:lnTo>
                    <a:pt x="14401" y="12855"/>
                  </a:lnTo>
                  <a:lnTo>
                    <a:pt x="14367" y="12877"/>
                  </a:lnTo>
                  <a:lnTo>
                    <a:pt x="14344" y="12900"/>
                  </a:lnTo>
                  <a:lnTo>
                    <a:pt x="12331" y="11740"/>
                  </a:lnTo>
                  <a:lnTo>
                    <a:pt x="12342" y="11694"/>
                  </a:lnTo>
                  <a:lnTo>
                    <a:pt x="12342" y="11660"/>
                  </a:lnTo>
                  <a:lnTo>
                    <a:pt x="12342" y="11615"/>
                  </a:lnTo>
                  <a:lnTo>
                    <a:pt x="12331" y="11569"/>
                  </a:lnTo>
                  <a:lnTo>
                    <a:pt x="12308" y="11535"/>
                  </a:lnTo>
                  <a:lnTo>
                    <a:pt x="12285" y="11501"/>
                  </a:lnTo>
                  <a:lnTo>
                    <a:pt x="12251" y="11467"/>
                  </a:lnTo>
                  <a:lnTo>
                    <a:pt x="12217" y="11444"/>
                  </a:lnTo>
                  <a:lnTo>
                    <a:pt x="12172" y="11433"/>
                  </a:lnTo>
                  <a:lnTo>
                    <a:pt x="12126" y="11421"/>
                  </a:lnTo>
                  <a:lnTo>
                    <a:pt x="12126" y="9089"/>
                  </a:lnTo>
                  <a:lnTo>
                    <a:pt x="12194" y="9067"/>
                  </a:lnTo>
                  <a:lnTo>
                    <a:pt x="12251" y="9021"/>
                  </a:lnTo>
                  <a:lnTo>
                    <a:pt x="12285" y="8964"/>
                  </a:lnTo>
                  <a:lnTo>
                    <a:pt x="12297" y="8896"/>
                  </a:lnTo>
                  <a:lnTo>
                    <a:pt x="12297" y="8862"/>
                  </a:lnTo>
                  <a:lnTo>
                    <a:pt x="12285" y="8828"/>
                  </a:lnTo>
                  <a:lnTo>
                    <a:pt x="14265" y="7679"/>
                  </a:lnTo>
                  <a:lnTo>
                    <a:pt x="14310" y="7724"/>
                  </a:lnTo>
                  <a:lnTo>
                    <a:pt x="14356" y="7770"/>
                  </a:lnTo>
                  <a:lnTo>
                    <a:pt x="14413" y="7793"/>
                  </a:lnTo>
                  <a:lnTo>
                    <a:pt x="14538" y="7793"/>
                  </a:lnTo>
                  <a:lnTo>
                    <a:pt x="14595" y="7758"/>
                  </a:lnTo>
                  <a:lnTo>
                    <a:pt x="14652" y="7724"/>
                  </a:lnTo>
                  <a:lnTo>
                    <a:pt x="14686" y="7679"/>
                  </a:lnTo>
                  <a:close/>
                  <a:moveTo>
                    <a:pt x="2764" y="11751"/>
                  </a:moveTo>
                  <a:lnTo>
                    <a:pt x="4755" y="12889"/>
                  </a:lnTo>
                  <a:lnTo>
                    <a:pt x="4744" y="12946"/>
                  </a:lnTo>
                  <a:lnTo>
                    <a:pt x="4732" y="13002"/>
                  </a:lnTo>
                  <a:lnTo>
                    <a:pt x="4732" y="13048"/>
                  </a:lnTo>
                  <a:lnTo>
                    <a:pt x="4755" y="13105"/>
                  </a:lnTo>
                  <a:lnTo>
                    <a:pt x="4778" y="13139"/>
                  </a:lnTo>
                  <a:lnTo>
                    <a:pt x="4800" y="13184"/>
                  </a:lnTo>
                  <a:lnTo>
                    <a:pt x="4835" y="13219"/>
                  </a:lnTo>
                  <a:lnTo>
                    <a:pt x="4880" y="13241"/>
                  </a:lnTo>
                  <a:lnTo>
                    <a:pt x="4926" y="13253"/>
                  </a:lnTo>
                  <a:lnTo>
                    <a:pt x="4971" y="13264"/>
                  </a:lnTo>
                  <a:lnTo>
                    <a:pt x="4971" y="15505"/>
                  </a:lnTo>
                  <a:lnTo>
                    <a:pt x="4926" y="15516"/>
                  </a:lnTo>
                  <a:lnTo>
                    <a:pt x="4880" y="15528"/>
                  </a:lnTo>
                  <a:lnTo>
                    <a:pt x="4846" y="15551"/>
                  </a:lnTo>
                  <a:lnTo>
                    <a:pt x="4800" y="15585"/>
                  </a:lnTo>
                  <a:lnTo>
                    <a:pt x="4778" y="15619"/>
                  </a:lnTo>
                  <a:lnTo>
                    <a:pt x="4755" y="15664"/>
                  </a:lnTo>
                  <a:lnTo>
                    <a:pt x="4744" y="15710"/>
                  </a:lnTo>
                  <a:lnTo>
                    <a:pt x="4732" y="15755"/>
                  </a:lnTo>
                  <a:lnTo>
                    <a:pt x="4744" y="15812"/>
                  </a:lnTo>
                  <a:lnTo>
                    <a:pt x="4755" y="15858"/>
                  </a:lnTo>
                  <a:lnTo>
                    <a:pt x="2833" y="16961"/>
                  </a:lnTo>
                  <a:lnTo>
                    <a:pt x="2798" y="16916"/>
                  </a:lnTo>
                  <a:lnTo>
                    <a:pt x="2742" y="16881"/>
                  </a:lnTo>
                  <a:lnTo>
                    <a:pt x="2685" y="16859"/>
                  </a:lnTo>
                  <a:lnTo>
                    <a:pt x="2560" y="16859"/>
                  </a:lnTo>
                  <a:lnTo>
                    <a:pt x="2503" y="16881"/>
                  </a:lnTo>
                  <a:lnTo>
                    <a:pt x="2457" y="16916"/>
                  </a:lnTo>
                  <a:lnTo>
                    <a:pt x="2412" y="16961"/>
                  </a:lnTo>
                  <a:lnTo>
                    <a:pt x="489" y="15846"/>
                  </a:lnTo>
                  <a:lnTo>
                    <a:pt x="501" y="15812"/>
                  </a:lnTo>
                  <a:lnTo>
                    <a:pt x="501" y="15755"/>
                  </a:lnTo>
                  <a:lnTo>
                    <a:pt x="501" y="15710"/>
                  </a:lnTo>
                  <a:lnTo>
                    <a:pt x="489" y="15664"/>
                  </a:lnTo>
                  <a:lnTo>
                    <a:pt x="466" y="15630"/>
                  </a:lnTo>
                  <a:lnTo>
                    <a:pt x="444" y="15596"/>
                  </a:lnTo>
                  <a:lnTo>
                    <a:pt x="410" y="15562"/>
                  </a:lnTo>
                  <a:lnTo>
                    <a:pt x="364" y="15539"/>
                  </a:lnTo>
                  <a:lnTo>
                    <a:pt x="330" y="15516"/>
                  </a:lnTo>
                  <a:lnTo>
                    <a:pt x="284" y="15516"/>
                  </a:lnTo>
                  <a:lnTo>
                    <a:pt x="284" y="13230"/>
                  </a:lnTo>
                  <a:lnTo>
                    <a:pt x="319" y="13219"/>
                  </a:lnTo>
                  <a:lnTo>
                    <a:pt x="364" y="13207"/>
                  </a:lnTo>
                  <a:lnTo>
                    <a:pt x="398" y="13184"/>
                  </a:lnTo>
                  <a:lnTo>
                    <a:pt x="421" y="13162"/>
                  </a:lnTo>
                  <a:lnTo>
                    <a:pt x="455" y="13128"/>
                  </a:lnTo>
                  <a:lnTo>
                    <a:pt x="466" y="13082"/>
                  </a:lnTo>
                  <a:lnTo>
                    <a:pt x="478" y="13048"/>
                  </a:lnTo>
                  <a:lnTo>
                    <a:pt x="489" y="13002"/>
                  </a:lnTo>
                  <a:lnTo>
                    <a:pt x="478" y="12957"/>
                  </a:lnTo>
                  <a:lnTo>
                    <a:pt x="466" y="12911"/>
                  </a:lnTo>
                  <a:lnTo>
                    <a:pt x="2480" y="11751"/>
                  </a:lnTo>
                  <a:lnTo>
                    <a:pt x="2514" y="11785"/>
                  </a:lnTo>
                  <a:lnTo>
                    <a:pt x="2548" y="11808"/>
                  </a:lnTo>
                  <a:lnTo>
                    <a:pt x="2582" y="11819"/>
                  </a:lnTo>
                  <a:lnTo>
                    <a:pt x="2628" y="11831"/>
                  </a:lnTo>
                  <a:lnTo>
                    <a:pt x="2673" y="11819"/>
                  </a:lnTo>
                  <a:lnTo>
                    <a:pt x="2707" y="11808"/>
                  </a:lnTo>
                  <a:lnTo>
                    <a:pt x="2742" y="11785"/>
                  </a:lnTo>
                  <a:lnTo>
                    <a:pt x="2764" y="11751"/>
                  </a:lnTo>
                  <a:close/>
                  <a:moveTo>
                    <a:pt x="7587" y="11797"/>
                  </a:moveTo>
                  <a:lnTo>
                    <a:pt x="9499" y="12889"/>
                  </a:lnTo>
                  <a:lnTo>
                    <a:pt x="9476" y="12946"/>
                  </a:lnTo>
                  <a:lnTo>
                    <a:pt x="9464" y="13002"/>
                  </a:lnTo>
                  <a:lnTo>
                    <a:pt x="9476" y="13059"/>
                  </a:lnTo>
                  <a:lnTo>
                    <a:pt x="9487" y="13105"/>
                  </a:lnTo>
                  <a:lnTo>
                    <a:pt x="9510" y="13150"/>
                  </a:lnTo>
                  <a:lnTo>
                    <a:pt x="9544" y="13184"/>
                  </a:lnTo>
                  <a:lnTo>
                    <a:pt x="9578" y="13219"/>
                  </a:lnTo>
                  <a:lnTo>
                    <a:pt x="9624" y="13241"/>
                  </a:lnTo>
                  <a:lnTo>
                    <a:pt x="9669" y="13264"/>
                  </a:lnTo>
                  <a:lnTo>
                    <a:pt x="9715" y="13264"/>
                  </a:lnTo>
                  <a:lnTo>
                    <a:pt x="9715" y="15516"/>
                  </a:lnTo>
                  <a:lnTo>
                    <a:pt x="9669" y="15528"/>
                  </a:lnTo>
                  <a:lnTo>
                    <a:pt x="9624" y="15539"/>
                  </a:lnTo>
                  <a:lnTo>
                    <a:pt x="9590" y="15562"/>
                  </a:lnTo>
                  <a:lnTo>
                    <a:pt x="9555" y="15596"/>
                  </a:lnTo>
                  <a:lnTo>
                    <a:pt x="9533" y="15630"/>
                  </a:lnTo>
                  <a:lnTo>
                    <a:pt x="9510" y="15664"/>
                  </a:lnTo>
                  <a:lnTo>
                    <a:pt x="9499" y="15710"/>
                  </a:lnTo>
                  <a:lnTo>
                    <a:pt x="9487" y="15755"/>
                  </a:lnTo>
                  <a:lnTo>
                    <a:pt x="9499" y="15812"/>
                  </a:lnTo>
                  <a:lnTo>
                    <a:pt x="9510" y="15846"/>
                  </a:lnTo>
                  <a:lnTo>
                    <a:pt x="7587" y="16961"/>
                  </a:lnTo>
                  <a:lnTo>
                    <a:pt x="7542" y="16916"/>
                  </a:lnTo>
                  <a:lnTo>
                    <a:pt x="7485" y="16881"/>
                  </a:lnTo>
                  <a:lnTo>
                    <a:pt x="7428" y="16859"/>
                  </a:lnTo>
                  <a:lnTo>
                    <a:pt x="7371" y="16847"/>
                  </a:lnTo>
                  <a:lnTo>
                    <a:pt x="7303" y="16859"/>
                  </a:lnTo>
                  <a:lnTo>
                    <a:pt x="7246" y="16881"/>
                  </a:lnTo>
                  <a:lnTo>
                    <a:pt x="7189" y="16916"/>
                  </a:lnTo>
                  <a:lnTo>
                    <a:pt x="7155" y="16961"/>
                  </a:lnTo>
                  <a:lnTo>
                    <a:pt x="5233" y="15858"/>
                  </a:lnTo>
                  <a:lnTo>
                    <a:pt x="5255" y="15812"/>
                  </a:lnTo>
                  <a:lnTo>
                    <a:pt x="5255" y="15755"/>
                  </a:lnTo>
                  <a:lnTo>
                    <a:pt x="5255" y="15710"/>
                  </a:lnTo>
                  <a:lnTo>
                    <a:pt x="5233" y="15664"/>
                  </a:lnTo>
                  <a:lnTo>
                    <a:pt x="5210" y="15619"/>
                  </a:lnTo>
                  <a:lnTo>
                    <a:pt x="5187" y="15585"/>
                  </a:lnTo>
                  <a:lnTo>
                    <a:pt x="5153" y="15551"/>
                  </a:lnTo>
                  <a:lnTo>
                    <a:pt x="5108" y="15528"/>
                  </a:lnTo>
                  <a:lnTo>
                    <a:pt x="5062" y="15516"/>
                  </a:lnTo>
                  <a:lnTo>
                    <a:pt x="5017" y="15505"/>
                  </a:lnTo>
                  <a:lnTo>
                    <a:pt x="5017" y="13264"/>
                  </a:lnTo>
                  <a:lnTo>
                    <a:pt x="5073" y="13253"/>
                  </a:lnTo>
                  <a:lnTo>
                    <a:pt x="5119" y="13241"/>
                  </a:lnTo>
                  <a:lnTo>
                    <a:pt x="5153" y="13219"/>
                  </a:lnTo>
                  <a:lnTo>
                    <a:pt x="5187" y="13184"/>
                  </a:lnTo>
                  <a:lnTo>
                    <a:pt x="5221" y="13139"/>
                  </a:lnTo>
                  <a:lnTo>
                    <a:pt x="5244" y="13105"/>
                  </a:lnTo>
                  <a:lnTo>
                    <a:pt x="5255" y="13048"/>
                  </a:lnTo>
                  <a:lnTo>
                    <a:pt x="5255" y="13002"/>
                  </a:lnTo>
                  <a:lnTo>
                    <a:pt x="5255" y="12946"/>
                  </a:lnTo>
                  <a:lnTo>
                    <a:pt x="5233" y="12900"/>
                  </a:lnTo>
                  <a:lnTo>
                    <a:pt x="7144" y="11797"/>
                  </a:lnTo>
                  <a:lnTo>
                    <a:pt x="7178" y="11842"/>
                  </a:lnTo>
                  <a:lnTo>
                    <a:pt x="7235" y="11888"/>
                  </a:lnTo>
                  <a:lnTo>
                    <a:pt x="7292" y="11910"/>
                  </a:lnTo>
                  <a:lnTo>
                    <a:pt x="7371" y="11922"/>
                  </a:lnTo>
                  <a:lnTo>
                    <a:pt x="7440" y="11910"/>
                  </a:lnTo>
                  <a:lnTo>
                    <a:pt x="7496" y="11888"/>
                  </a:lnTo>
                  <a:lnTo>
                    <a:pt x="7553" y="11842"/>
                  </a:lnTo>
                  <a:lnTo>
                    <a:pt x="7587" y="11797"/>
                  </a:lnTo>
                  <a:close/>
                  <a:moveTo>
                    <a:pt x="12308" y="11785"/>
                  </a:moveTo>
                  <a:lnTo>
                    <a:pt x="14322" y="12934"/>
                  </a:lnTo>
                  <a:lnTo>
                    <a:pt x="14310" y="13002"/>
                  </a:lnTo>
                  <a:lnTo>
                    <a:pt x="14322" y="13059"/>
                  </a:lnTo>
                  <a:lnTo>
                    <a:pt x="14344" y="13116"/>
                  </a:lnTo>
                  <a:lnTo>
                    <a:pt x="14401" y="13150"/>
                  </a:lnTo>
                  <a:lnTo>
                    <a:pt x="14458" y="13173"/>
                  </a:lnTo>
                  <a:lnTo>
                    <a:pt x="14458" y="15505"/>
                  </a:lnTo>
                  <a:lnTo>
                    <a:pt x="14413" y="15516"/>
                  </a:lnTo>
                  <a:lnTo>
                    <a:pt x="14367" y="15528"/>
                  </a:lnTo>
                  <a:lnTo>
                    <a:pt x="14322" y="15551"/>
                  </a:lnTo>
                  <a:lnTo>
                    <a:pt x="14288" y="15585"/>
                  </a:lnTo>
                  <a:lnTo>
                    <a:pt x="14253" y="15619"/>
                  </a:lnTo>
                  <a:lnTo>
                    <a:pt x="14231" y="15664"/>
                  </a:lnTo>
                  <a:lnTo>
                    <a:pt x="14219" y="15710"/>
                  </a:lnTo>
                  <a:lnTo>
                    <a:pt x="14219" y="15755"/>
                  </a:lnTo>
                  <a:lnTo>
                    <a:pt x="14219" y="15812"/>
                  </a:lnTo>
                  <a:lnTo>
                    <a:pt x="14231" y="15858"/>
                  </a:lnTo>
                  <a:lnTo>
                    <a:pt x="12285" y="16984"/>
                  </a:lnTo>
                  <a:lnTo>
                    <a:pt x="12251" y="16950"/>
                  </a:lnTo>
                  <a:lnTo>
                    <a:pt x="12206" y="16916"/>
                  </a:lnTo>
                  <a:lnTo>
                    <a:pt x="12160" y="16893"/>
                  </a:lnTo>
                  <a:lnTo>
                    <a:pt x="12058" y="16893"/>
                  </a:lnTo>
                  <a:lnTo>
                    <a:pt x="12001" y="16916"/>
                  </a:lnTo>
                  <a:lnTo>
                    <a:pt x="11967" y="16950"/>
                  </a:lnTo>
                  <a:lnTo>
                    <a:pt x="11933" y="16984"/>
                  </a:lnTo>
                  <a:lnTo>
                    <a:pt x="9965" y="15846"/>
                  </a:lnTo>
                  <a:lnTo>
                    <a:pt x="9976" y="15801"/>
                  </a:lnTo>
                  <a:lnTo>
                    <a:pt x="9988" y="15755"/>
                  </a:lnTo>
                  <a:lnTo>
                    <a:pt x="9976" y="15710"/>
                  </a:lnTo>
                  <a:lnTo>
                    <a:pt x="9965" y="15664"/>
                  </a:lnTo>
                  <a:lnTo>
                    <a:pt x="9942" y="15630"/>
                  </a:lnTo>
                  <a:lnTo>
                    <a:pt x="9919" y="15596"/>
                  </a:lnTo>
                  <a:lnTo>
                    <a:pt x="9885" y="15562"/>
                  </a:lnTo>
                  <a:lnTo>
                    <a:pt x="9851" y="15539"/>
                  </a:lnTo>
                  <a:lnTo>
                    <a:pt x="9806" y="15528"/>
                  </a:lnTo>
                  <a:lnTo>
                    <a:pt x="9760" y="15516"/>
                  </a:lnTo>
                  <a:lnTo>
                    <a:pt x="9760" y="13264"/>
                  </a:lnTo>
                  <a:lnTo>
                    <a:pt x="9806" y="13264"/>
                  </a:lnTo>
                  <a:lnTo>
                    <a:pt x="9851" y="13241"/>
                  </a:lnTo>
                  <a:lnTo>
                    <a:pt x="9897" y="13219"/>
                  </a:lnTo>
                  <a:lnTo>
                    <a:pt x="9931" y="13184"/>
                  </a:lnTo>
                  <a:lnTo>
                    <a:pt x="9965" y="13139"/>
                  </a:lnTo>
                  <a:lnTo>
                    <a:pt x="9988" y="13105"/>
                  </a:lnTo>
                  <a:lnTo>
                    <a:pt x="9999" y="13059"/>
                  </a:lnTo>
                  <a:lnTo>
                    <a:pt x="9999" y="13002"/>
                  </a:lnTo>
                  <a:lnTo>
                    <a:pt x="9999" y="12946"/>
                  </a:lnTo>
                  <a:lnTo>
                    <a:pt x="9976" y="12889"/>
                  </a:lnTo>
                  <a:lnTo>
                    <a:pt x="11899" y="11785"/>
                  </a:lnTo>
                  <a:lnTo>
                    <a:pt x="11944" y="11831"/>
                  </a:lnTo>
                  <a:lnTo>
                    <a:pt x="11990" y="11865"/>
                  </a:lnTo>
                  <a:lnTo>
                    <a:pt x="12047" y="11888"/>
                  </a:lnTo>
                  <a:lnTo>
                    <a:pt x="12103" y="11899"/>
                  </a:lnTo>
                  <a:lnTo>
                    <a:pt x="12172" y="11888"/>
                  </a:lnTo>
                  <a:lnTo>
                    <a:pt x="12229" y="11865"/>
                  </a:lnTo>
                  <a:lnTo>
                    <a:pt x="12274" y="11831"/>
                  </a:lnTo>
                  <a:lnTo>
                    <a:pt x="12308" y="11785"/>
                  </a:lnTo>
                  <a:close/>
                  <a:moveTo>
                    <a:pt x="3777" y="0"/>
                  </a:moveTo>
                  <a:lnTo>
                    <a:pt x="2787" y="569"/>
                  </a:lnTo>
                  <a:lnTo>
                    <a:pt x="2764" y="535"/>
                  </a:lnTo>
                  <a:lnTo>
                    <a:pt x="2719" y="501"/>
                  </a:lnTo>
                  <a:lnTo>
                    <a:pt x="2673" y="490"/>
                  </a:lnTo>
                  <a:lnTo>
                    <a:pt x="2628" y="478"/>
                  </a:lnTo>
                  <a:lnTo>
                    <a:pt x="2582" y="490"/>
                  </a:lnTo>
                  <a:lnTo>
                    <a:pt x="2548" y="501"/>
                  </a:lnTo>
                  <a:lnTo>
                    <a:pt x="2514" y="512"/>
                  </a:lnTo>
                  <a:lnTo>
                    <a:pt x="2480" y="546"/>
                  </a:lnTo>
                  <a:lnTo>
                    <a:pt x="2457" y="569"/>
                  </a:lnTo>
                  <a:lnTo>
                    <a:pt x="2434" y="603"/>
                  </a:lnTo>
                  <a:lnTo>
                    <a:pt x="2423" y="649"/>
                  </a:lnTo>
                  <a:lnTo>
                    <a:pt x="2423" y="683"/>
                  </a:lnTo>
                  <a:lnTo>
                    <a:pt x="2423" y="728"/>
                  </a:lnTo>
                  <a:lnTo>
                    <a:pt x="2434" y="763"/>
                  </a:lnTo>
                  <a:lnTo>
                    <a:pt x="2469" y="831"/>
                  </a:lnTo>
                  <a:lnTo>
                    <a:pt x="2537" y="876"/>
                  </a:lnTo>
                  <a:lnTo>
                    <a:pt x="2571" y="888"/>
                  </a:lnTo>
                  <a:lnTo>
                    <a:pt x="2605" y="888"/>
                  </a:lnTo>
                  <a:lnTo>
                    <a:pt x="2605" y="3231"/>
                  </a:lnTo>
                  <a:lnTo>
                    <a:pt x="2560" y="3231"/>
                  </a:lnTo>
                  <a:lnTo>
                    <a:pt x="2525" y="3254"/>
                  </a:lnTo>
                  <a:lnTo>
                    <a:pt x="2491" y="3265"/>
                  </a:lnTo>
                  <a:lnTo>
                    <a:pt x="2457" y="3299"/>
                  </a:lnTo>
                  <a:lnTo>
                    <a:pt x="2434" y="3333"/>
                  </a:lnTo>
                  <a:lnTo>
                    <a:pt x="2423" y="3367"/>
                  </a:lnTo>
                  <a:lnTo>
                    <a:pt x="2412" y="3402"/>
                  </a:lnTo>
                  <a:lnTo>
                    <a:pt x="2400" y="3447"/>
                  </a:lnTo>
                  <a:lnTo>
                    <a:pt x="2412" y="3493"/>
                  </a:lnTo>
                  <a:lnTo>
                    <a:pt x="2423" y="3527"/>
                  </a:lnTo>
                  <a:lnTo>
                    <a:pt x="2446" y="3572"/>
                  </a:lnTo>
                  <a:lnTo>
                    <a:pt x="2469" y="3606"/>
                  </a:lnTo>
                  <a:lnTo>
                    <a:pt x="2503" y="3629"/>
                  </a:lnTo>
                  <a:lnTo>
                    <a:pt x="2537" y="3652"/>
                  </a:lnTo>
                  <a:lnTo>
                    <a:pt x="2582" y="3663"/>
                  </a:lnTo>
                  <a:lnTo>
                    <a:pt x="2685" y="3663"/>
                  </a:lnTo>
                  <a:lnTo>
                    <a:pt x="2730" y="3641"/>
                  </a:lnTo>
                  <a:lnTo>
                    <a:pt x="2776" y="3606"/>
                  </a:lnTo>
                  <a:lnTo>
                    <a:pt x="2810" y="3561"/>
                  </a:lnTo>
                  <a:lnTo>
                    <a:pt x="4812" y="4710"/>
                  </a:lnTo>
                  <a:lnTo>
                    <a:pt x="4800" y="4755"/>
                  </a:lnTo>
                  <a:lnTo>
                    <a:pt x="4789" y="4789"/>
                  </a:lnTo>
                  <a:lnTo>
                    <a:pt x="4800" y="4835"/>
                  </a:lnTo>
                  <a:lnTo>
                    <a:pt x="4812" y="4869"/>
                  </a:lnTo>
                  <a:lnTo>
                    <a:pt x="4823" y="4903"/>
                  </a:lnTo>
                  <a:lnTo>
                    <a:pt x="4846" y="4937"/>
                  </a:lnTo>
                  <a:lnTo>
                    <a:pt x="4880" y="4960"/>
                  </a:lnTo>
                  <a:lnTo>
                    <a:pt x="4914" y="4983"/>
                  </a:lnTo>
                  <a:lnTo>
                    <a:pt x="4960" y="4994"/>
                  </a:lnTo>
                  <a:lnTo>
                    <a:pt x="5039" y="4994"/>
                  </a:lnTo>
                  <a:lnTo>
                    <a:pt x="5073" y="4983"/>
                  </a:lnTo>
                  <a:lnTo>
                    <a:pt x="5108" y="4960"/>
                  </a:lnTo>
                  <a:lnTo>
                    <a:pt x="5142" y="4937"/>
                  </a:lnTo>
                  <a:lnTo>
                    <a:pt x="5164" y="4903"/>
                  </a:lnTo>
                  <a:lnTo>
                    <a:pt x="5187" y="4869"/>
                  </a:lnTo>
                  <a:lnTo>
                    <a:pt x="5199" y="4835"/>
                  </a:lnTo>
                  <a:lnTo>
                    <a:pt x="5199" y="4789"/>
                  </a:lnTo>
                  <a:lnTo>
                    <a:pt x="5199" y="4755"/>
                  </a:lnTo>
                  <a:lnTo>
                    <a:pt x="5187" y="4710"/>
                  </a:lnTo>
                  <a:lnTo>
                    <a:pt x="7178" y="3561"/>
                  </a:lnTo>
                  <a:lnTo>
                    <a:pt x="7212" y="3606"/>
                  </a:lnTo>
                  <a:lnTo>
                    <a:pt x="7258" y="3641"/>
                  </a:lnTo>
                  <a:lnTo>
                    <a:pt x="7303" y="3663"/>
                  </a:lnTo>
                  <a:lnTo>
                    <a:pt x="7371" y="3675"/>
                  </a:lnTo>
                  <a:lnTo>
                    <a:pt x="7428" y="3663"/>
                  </a:lnTo>
                  <a:lnTo>
                    <a:pt x="7474" y="3641"/>
                  </a:lnTo>
                  <a:lnTo>
                    <a:pt x="7519" y="3606"/>
                  </a:lnTo>
                  <a:lnTo>
                    <a:pt x="7553" y="3561"/>
                  </a:lnTo>
                  <a:lnTo>
                    <a:pt x="9510" y="4687"/>
                  </a:lnTo>
                  <a:lnTo>
                    <a:pt x="9499" y="4744"/>
                  </a:lnTo>
                  <a:lnTo>
                    <a:pt x="9487" y="4789"/>
                  </a:lnTo>
                  <a:lnTo>
                    <a:pt x="9499" y="4835"/>
                  </a:lnTo>
                  <a:lnTo>
                    <a:pt x="9510" y="4880"/>
                  </a:lnTo>
                  <a:lnTo>
                    <a:pt x="9533" y="4926"/>
                  </a:lnTo>
                  <a:lnTo>
                    <a:pt x="9555" y="4960"/>
                  </a:lnTo>
                  <a:lnTo>
                    <a:pt x="9590" y="4983"/>
                  </a:lnTo>
                  <a:lnTo>
                    <a:pt x="9624" y="5017"/>
                  </a:lnTo>
                  <a:lnTo>
                    <a:pt x="9669" y="5028"/>
                  </a:lnTo>
                  <a:lnTo>
                    <a:pt x="9715" y="5040"/>
                  </a:lnTo>
                  <a:lnTo>
                    <a:pt x="9715" y="7292"/>
                  </a:lnTo>
                  <a:lnTo>
                    <a:pt x="9669" y="7303"/>
                  </a:lnTo>
                  <a:lnTo>
                    <a:pt x="9624" y="7326"/>
                  </a:lnTo>
                  <a:lnTo>
                    <a:pt x="9578" y="7349"/>
                  </a:lnTo>
                  <a:lnTo>
                    <a:pt x="9544" y="7372"/>
                  </a:lnTo>
                  <a:lnTo>
                    <a:pt x="9521" y="7417"/>
                  </a:lnTo>
                  <a:lnTo>
                    <a:pt x="9499" y="7451"/>
                  </a:lnTo>
                  <a:lnTo>
                    <a:pt x="9487" y="7497"/>
                  </a:lnTo>
                  <a:lnTo>
                    <a:pt x="9476" y="7554"/>
                  </a:lnTo>
                  <a:lnTo>
                    <a:pt x="9487" y="7599"/>
                  </a:lnTo>
                  <a:lnTo>
                    <a:pt x="9499" y="7645"/>
                  </a:lnTo>
                  <a:lnTo>
                    <a:pt x="9521" y="7690"/>
                  </a:lnTo>
                  <a:lnTo>
                    <a:pt x="9555" y="7736"/>
                  </a:lnTo>
                  <a:lnTo>
                    <a:pt x="9590" y="7758"/>
                  </a:lnTo>
                  <a:lnTo>
                    <a:pt x="9635" y="7781"/>
                  </a:lnTo>
                  <a:lnTo>
                    <a:pt x="9681" y="7804"/>
                  </a:lnTo>
                  <a:lnTo>
                    <a:pt x="9737" y="7804"/>
                  </a:lnTo>
                  <a:lnTo>
                    <a:pt x="9806" y="7793"/>
                  </a:lnTo>
                  <a:lnTo>
                    <a:pt x="9863" y="7770"/>
                  </a:lnTo>
                  <a:lnTo>
                    <a:pt x="9908" y="7736"/>
                  </a:lnTo>
                  <a:lnTo>
                    <a:pt x="9954" y="7679"/>
                  </a:lnTo>
                  <a:lnTo>
                    <a:pt x="11933" y="8828"/>
                  </a:lnTo>
                  <a:lnTo>
                    <a:pt x="11921" y="8862"/>
                  </a:lnTo>
                  <a:lnTo>
                    <a:pt x="11910" y="8896"/>
                  </a:lnTo>
                  <a:lnTo>
                    <a:pt x="11910" y="8930"/>
                  </a:lnTo>
                  <a:lnTo>
                    <a:pt x="11921" y="8964"/>
                  </a:lnTo>
                  <a:lnTo>
                    <a:pt x="11967" y="9032"/>
                  </a:lnTo>
                  <a:lnTo>
                    <a:pt x="12012" y="9067"/>
                  </a:lnTo>
                  <a:lnTo>
                    <a:pt x="12081" y="9089"/>
                  </a:lnTo>
                  <a:lnTo>
                    <a:pt x="12081" y="11421"/>
                  </a:lnTo>
                  <a:lnTo>
                    <a:pt x="12047" y="11433"/>
                  </a:lnTo>
                  <a:lnTo>
                    <a:pt x="12001" y="11444"/>
                  </a:lnTo>
                  <a:lnTo>
                    <a:pt x="11967" y="11467"/>
                  </a:lnTo>
                  <a:lnTo>
                    <a:pt x="11933" y="11490"/>
                  </a:lnTo>
                  <a:lnTo>
                    <a:pt x="11899" y="11524"/>
                  </a:lnTo>
                  <a:lnTo>
                    <a:pt x="11887" y="11569"/>
                  </a:lnTo>
                  <a:lnTo>
                    <a:pt x="11876" y="11615"/>
                  </a:lnTo>
                  <a:lnTo>
                    <a:pt x="11865" y="11660"/>
                  </a:lnTo>
                  <a:lnTo>
                    <a:pt x="11876" y="11706"/>
                  </a:lnTo>
                  <a:lnTo>
                    <a:pt x="11887" y="11740"/>
                  </a:lnTo>
                  <a:lnTo>
                    <a:pt x="9954" y="12855"/>
                  </a:lnTo>
                  <a:lnTo>
                    <a:pt x="9919" y="12809"/>
                  </a:lnTo>
                  <a:lnTo>
                    <a:pt x="9863" y="12764"/>
                  </a:lnTo>
                  <a:lnTo>
                    <a:pt x="9806" y="12741"/>
                  </a:lnTo>
                  <a:lnTo>
                    <a:pt x="9669" y="12741"/>
                  </a:lnTo>
                  <a:lnTo>
                    <a:pt x="9612" y="12764"/>
                  </a:lnTo>
                  <a:lnTo>
                    <a:pt x="9555" y="12809"/>
                  </a:lnTo>
                  <a:lnTo>
                    <a:pt x="9521" y="12855"/>
                  </a:lnTo>
                  <a:lnTo>
                    <a:pt x="7610" y="11751"/>
                  </a:lnTo>
                  <a:lnTo>
                    <a:pt x="7622" y="11706"/>
                  </a:lnTo>
                  <a:lnTo>
                    <a:pt x="7633" y="11660"/>
                  </a:lnTo>
                  <a:lnTo>
                    <a:pt x="7622" y="11603"/>
                  </a:lnTo>
                  <a:lnTo>
                    <a:pt x="7610" y="11558"/>
                  </a:lnTo>
                  <a:lnTo>
                    <a:pt x="7587" y="11512"/>
                  </a:lnTo>
                  <a:lnTo>
                    <a:pt x="7553" y="11467"/>
                  </a:lnTo>
                  <a:lnTo>
                    <a:pt x="7519" y="11433"/>
                  </a:lnTo>
                  <a:lnTo>
                    <a:pt x="7474" y="11410"/>
                  </a:lnTo>
                  <a:lnTo>
                    <a:pt x="7417" y="11399"/>
                  </a:lnTo>
                  <a:lnTo>
                    <a:pt x="7371" y="11387"/>
                  </a:lnTo>
                  <a:lnTo>
                    <a:pt x="7314" y="11399"/>
                  </a:lnTo>
                  <a:lnTo>
                    <a:pt x="7258" y="11410"/>
                  </a:lnTo>
                  <a:lnTo>
                    <a:pt x="7212" y="11433"/>
                  </a:lnTo>
                  <a:lnTo>
                    <a:pt x="7178" y="11467"/>
                  </a:lnTo>
                  <a:lnTo>
                    <a:pt x="7144" y="11512"/>
                  </a:lnTo>
                  <a:lnTo>
                    <a:pt x="7121" y="11558"/>
                  </a:lnTo>
                  <a:lnTo>
                    <a:pt x="7110" y="11603"/>
                  </a:lnTo>
                  <a:lnTo>
                    <a:pt x="7098" y="11660"/>
                  </a:lnTo>
                  <a:lnTo>
                    <a:pt x="7110" y="11706"/>
                  </a:lnTo>
                  <a:lnTo>
                    <a:pt x="7121" y="11751"/>
                  </a:lnTo>
                  <a:lnTo>
                    <a:pt x="5210" y="12855"/>
                  </a:lnTo>
                  <a:lnTo>
                    <a:pt x="5176" y="12809"/>
                  </a:lnTo>
                  <a:lnTo>
                    <a:pt x="5119" y="12775"/>
                  </a:lnTo>
                  <a:lnTo>
                    <a:pt x="5062" y="12752"/>
                  </a:lnTo>
                  <a:lnTo>
                    <a:pt x="4994" y="12741"/>
                  </a:lnTo>
                  <a:lnTo>
                    <a:pt x="4926" y="12752"/>
                  </a:lnTo>
                  <a:lnTo>
                    <a:pt x="4869" y="12775"/>
                  </a:lnTo>
                  <a:lnTo>
                    <a:pt x="4823" y="12809"/>
                  </a:lnTo>
                  <a:lnTo>
                    <a:pt x="4778" y="12855"/>
                  </a:lnTo>
                  <a:lnTo>
                    <a:pt x="2787" y="11706"/>
                  </a:lnTo>
                  <a:lnTo>
                    <a:pt x="2798" y="11660"/>
                  </a:lnTo>
                  <a:lnTo>
                    <a:pt x="2798" y="11626"/>
                  </a:lnTo>
                  <a:lnTo>
                    <a:pt x="2787" y="11592"/>
                  </a:lnTo>
                  <a:lnTo>
                    <a:pt x="2742" y="11535"/>
                  </a:lnTo>
                  <a:lnTo>
                    <a:pt x="2696" y="11501"/>
                  </a:lnTo>
                  <a:lnTo>
                    <a:pt x="2662" y="11490"/>
                  </a:lnTo>
                  <a:lnTo>
                    <a:pt x="2594" y="11490"/>
                  </a:lnTo>
                  <a:lnTo>
                    <a:pt x="2560" y="11501"/>
                  </a:lnTo>
                  <a:lnTo>
                    <a:pt x="2503" y="11535"/>
                  </a:lnTo>
                  <a:lnTo>
                    <a:pt x="2469" y="11592"/>
                  </a:lnTo>
                  <a:lnTo>
                    <a:pt x="2457" y="11626"/>
                  </a:lnTo>
                  <a:lnTo>
                    <a:pt x="2457" y="11660"/>
                  </a:lnTo>
                  <a:lnTo>
                    <a:pt x="2469" y="11706"/>
                  </a:lnTo>
                  <a:lnTo>
                    <a:pt x="444" y="12877"/>
                  </a:lnTo>
                  <a:lnTo>
                    <a:pt x="410" y="12832"/>
                  </a:lnTo>
                  <a:lnTo>
                    <a:pt x="364" y="12798"/>
                  </a:lnTo>
                  <a:lnTo>
                    <a:pt x="307" y="12775"/>
                  </a:lnTo>
                  <a:lnTo>
                    <a:pt x="205" y="12775"/>
                  </a:lnTo>
                  <a:lnTo>
                    <a:pt x="171" y="12786"/>
                  </a:lnTo>
                  <a:lnTo>
                    <a:pt x="125" y="12809"/>
                  </a:lnTo>
                  <a:lnTo>
                    <a:pt x="91" y="12843"/>
                  </a:lnTo>
                  <a:lnTo>
                    <a:pt x="68" y="12877"/>
                  </a:lnTo>
                  <a:lnTo>
                    <a:pt x="46" y="12911"/>
                  </a:lnTo>
                  <a:lnTo>
                    <a:pt x="34" y="12957"/>
                  </a:lnTo>
                  <a:lnTo>
                    <a:pt x="23" y="13002"/>
                  </a:lnTo>
                  <a:lnTo>
                    <a:pt x="34" y="13048"/>
                  </a:lnTo>
                  <a:lnTo>
                    <a:pt x="46" y="13082"/>
                  </a:lnTo>
                  <a:lnTo>
                    <a:pt x="57" y="13128"/>
                  </a:lnTo>
                  <a:lnTo>
                    <a:pt x="91" y="13162"/>
                  </a:lnTo>
                  <a:lnTo>
                    <a:pt x="114" y="13184"/>
                  </a:lnTo>
                  <a:lnTo>
                    <a:pt x="148" y="13207"/>
                  </a:lnTo>
                  <a:lnTo>
                    <a:pt x="193" y="13219"/>
                  </a:lnTo>
                  <a:lnTo>
                    <a:pt x="239" y="13230"/>
                  </a:lnTo>
                  <a:lnTo>
                    <a:pt x="239" y="15516"/>
                  </a:lnTo>
                  <a:lnTo>
                    <a:pt x="182" y="15516"/>
                  </a:lnTo>
                  <a:lnTo>
                    <a:pt x="148" y="15539"/>
                  </a:lnTo>
                  <a:lnTo>
                    <a:pt x="102" y="15562"/>
                  </a:lnTo>
                  <a:lnTo>
                    <a:pt x="68" y="15596"/>
                  </a:lnTo>
                  <a:lnTo>
                    <a:pt x="46" y="15630"/>
                  </a:lnTo>
                  <a:lnTo>
                    <a:pt x="23" y="15664"/>
                  </a:lnTo>
                  <a:lnTo>
                    <a:pt x="11" y="15710"/>
                  </a:lnTo>
                  <a:lnTo>
                    <a:pt x="0" y="15755"/>
                  </a:lnTo>
                  <a:lnTo>
                    <a:pt x="11" y="15812"/>
                  </a:lnTo>
                  <a:lnTo>
                    <a:pt x="23" y="15858"/>
                  </a:lnTo>
                  <a:lnTo>
                    <a:pt x="46" y="15903"/>
                  </a:lnTo>
                  <a:lnTo>
                    <a:pt x="80" y="15937"/>
                  </a:lnTo>
                  <a:lnTo>
                    <a:pt x="114" y="15971"/>
                  </a:lnTo>
                  <a:lnTo>
                    <a:pt x="159" y="15994"/>
                  </a:lnTo>
                  <a:lnTo>
                    <a:pt x="205" y="16006"/>
                  </a:lnTo>
                  <a:lnTo>
                    <a:pt x="319" y="16006"/>
                  </a:lnTo>
                  <a:lnTo>
                    <a:pt x="375" y="15983"/>
                  </a:lnTo>
                  <a:lnTo>
                    <a:pt x="432" y="15937"/>
                  </a:lnTo>
                  <a:lnTo>
                    <a:pt x="466" y="15892"/>
                  </a:lnTo>
                  <a:lnTo>
                    <a:pt x="2389" y="17007"/>
                  </a:lnTo>
                  <a:lnTo>
                    <a:pt x="2378" y="17052"/>
                  </a:lnTo>
                  <a:lnTo>
                    <a:pt x="2366" y="17109"/>
                  </a:lnTo>
                  <a:lnTo>
                    <a:pt x="2378" y="17166"/>
                  </a:lnTo>
                  <a:lnTo>
                    <a:pt x="2389" y="17211"/>
                  </a:lnTo>
                  <a:lnTo>
                    <a:pt x="2412" y="17245"/>
                  </a:lnTo>
                  <a:lnTo>
                    <a:pt x="2446" y="17291"/>
                  </a:lnTo>
                  <a:lnTo>
                    <a:pt x="2480" y="17325"/>
                  </a:lnTo>
                  <a:lnTo>
                    <a:pt x="2525" y="17348"/>
                  </a:lnTo>
                  <a:lnTo>
                    <a:pt x="2571" y="17359"/>
                  </a:lnTo>
                  <a:lnTo>
                    <a:pt x="2673" y="17359"/>
                  </a:lnTo>
                  <a:lnTo>
                    <a:pt x="2730" y="17348"/>
                  </a:lnTo>
                  <a:lnTo>
                    <a:pt x="2764" y="17325"/>
                  </a:lnTo>
                  <a:lnTo>
                    <a:pt x="2810" y="17291"/>
                  </a:lnTo>
                  <a:lnTo>
                    <a:pt x="2833" y="17245"/>
                  </a:lnTo>
                  <a:lnTo>
                    <a:pt x="2855" y="17211"/>
                  </a:lnTo>
                  <a:lnTo>
                    <a:pt x="2878" y="17166"/>
                  </a:lnTo>
                  <a:lnTo>
                    <a:pt x="2878" y="17109"/>
                  </a:lnTo>
                  <a:lnTo>
                    <a:pt x="2878" y="17052"/>
                  </a:lnTo>
                  <a:lnTo>
                    <a:pt x="2855" y="17007"/>
                  </a:lnTo>
                  <a:lnTo>
                    <a:pt x="4778" y="15903"/>
                  </a:lnTo>
                  <a:lnTo>
                    <a:pt x="4812" y="15949"/>
                  </a:lnTo>
                  <a:lnTo>
                    <a:pt x="4869" y="15983"/>
                  </a:lnTo>
                  <a:lnTo>
                    <a:pt x="4926" y="16006"/>
                  </a:lnTo>
                  <a:lnTo>
                    <a:pt x="4994" y="16017"/>
                  </a:lnTo>
                  <a:lnTo>
                    <a:pt x="5062" y="16006"/>
                  </a:lnTo>
                  <a:lnTo>
                    <a:pt x="5119" y="15983"/>
                  </a:lnTo>
                  <a:lnTo>
                    <a:pt x="5176" y="15949"/>
                  </a:lnTo>
                  <a:lnTo>
                    <a:pt x="5221" y="15892"/>
                  </a:lnTo>
                  <a:lnTo>
                    <a:pt x="7132" y="16995"/>
                  </a:lnTo>
                  <a:lnTo>
                    <a:pt x="7110" y="17052"/>
                  </a:lnTo>
                  <a:lnTo>
                    <a:pt x="7110" y="17109"/>
                  </a:lnTo>
                  <a:lnTo>
                    <a:pt x="7110" y="17166"/>
                  </a:lnTo>
                  <a:lnTo>
                    <a:pt x="7121" y="17211"/>
                  </a:lnTo>
                  <a:lnTo>
                    <a:pt x="7144" y="17257"/>
                  </a:lnTo>
                  <a:lnTo>
                    <a:pt x="7178" y="17291"/>
                  </a:lnTo>
                  <a:lnTo>
                    <a:pt x="7223" y="17325"/>
                  </a:lnTo>
                  <a:lnTo>
                    <a:pt x="7269" y="17348"/>
                  </a:lnTo>
                  <a:lnTo>
                    <a:pt x="7314" y="17371"/>
                  </a:lnTo>
                  <a:lnTo>
                    <a:pt x="7417" y="17371"/>
                  </a:lnTo>
                  <a:lnTo>
                    <a:pt x="7462" y="17348"/>
                  </a:lnTo>
                  <a:lnTo>
                    <a:pt x="7508" y="17325"/>
                  </a:lnTo>
                  <a:lnTo>
                    <a:pt x="7553" y="17291"/>
                  </a:lnTo>
                  <a:lnTo>
                    <a:pt x="7587" y="17257"/>
                  </a:lnTo>
                  <a:lnTo>
                    <a:pt x="7610" y="17211"/>
                  </a:lnTo>
                  <a:lnTo>
                    <a:pt x="7622" y="17166"/>
                  </a:lnTo>
                  <a:lnTo>
                    <a:pt x="7622" y="17109"/>
                  </a:lnTo>
                  <a:lnTo>
                    <a:pt x="7622" y="17052"/>
                  </a:lnTo>
                  <a:lnTo>
                    <a:pt x="7599" y="17007"/>
                  </a:lnTo>
                  <a:lnTo>
                    <a:pt x="9533" y="15892"/>
                  </a:lnTo>
                  <a:lnTo>
                    <a:pt x="9567" y="15937"/>
                  </a:lnTo>
                  <a:lnTo>
                    <a:pt x="9612" y="15971"/>
                  </a:lnTo>
                  <a:lnTo>
                    <a:pt x="9669" y="15994"/>
                  </a:lnTo>
                  <a:lnTo>
                    <a:pt x="9737" y="16006"/>
                  </a:lnTo>
                  <a:lnTo>
                    <a:pt x="9794" y="15994"/>
                  </a:lnTo>
                  <a:lnTo>
                    <a:pt x="9863" y="15971"/>
                  </a:lnTo>
                  <a:lnTo>
                    <a:pt x="9908" y="15937"/>
                  </a:lnTo>
                  <a:lnTo>
                    <a:pt x="9942" y="15892"/>
                  </a:lnTo>
                  <a:lnTo>
                    <a:pt x="11910" y="17018"/>
                  </a:lnTo>
                  <a:lnTo>
                    <a:pt x="11899" y="17063"/>
                  </a:lnTo>
                  <a:lnTo>
                    <a:pt x="11887" y="17109"/>
                  </a:lnTo>
                  <a:lnTo>
                    <a:pt x="11887" y="17154"/>
                  </a:lnTo>
                  <a:lnTo>
                    <a:pt x="11910" y="17189"/>
                  </a:lnTo>
                  <a:lnTo>
                    <a:pt x="11921" y="17234"/>
                  </a:lnTo>
                  <a:lnTo>
                    <a:pt x="11956" y="17268"/>
                  </a:lnTo>
                  <a:lnTo>
                    <a:pt x="11990" y="17291"/>
                  </a:lnTo>
                  <a:lnTo>
                    <a:pt x="12024" y="17314"/>
                  </a:lnTo>
                  <a:lnTo>
                    <a:pt x="12058" y="17325"/>
                  </a:lnTo>
                  <a:lnTo>
                    <a:pt x="12149" y="17325"/>
                  </a:lnTo>
                  <a:lnTo>
                    <a:pt x="12194" y="17314"/>
                  </a:lnTo>
                  <a:lnTo>
                    <a:pt x="12229" y="17291"/>
                  </a:lnTo>
                  <a:lnTo>
                    <a:pt x="12263" y="17268"/>
                  </a:lnTo>
                  <a:lnTo>
                    <a:pt x="12285" y="17234"/>
                  </a:lnTo>
                  <a:lnTo>
                    <a:pt x="12308" y="17189"/>
                  </a:lnTo>
                  <a:lnTo>
                    <a:pt x="12320" y="17154"/>
                  </a:lnTo>
                  <a:lnTo>
                    <a:pt x="12320" y="17109"/>
                  </a:lnTo>
                  <a:lnTo>
                    <a:pt x="12320" y="17063"/>
                  </a:lnTo>
                  <a:lnTo>
                    <a:pt x="12308" y="17029"/>
                  </a:lnTo>
                  <a:lnTo>
                    <a:pt x="14253" y="15903"/>
                  </a:lnTo>
                  <a:lnTo>
                    <a:pt x="14299" y="15949"/>
                  </a:lnTo>
                  <a:lnTo>
                    <a:pt x="14344" y="15983"/>
                  </a:lnTo>
                  <a:lnTo>
                    <a:pt x="14413" y="16006"/>
                  </a:lnTo>
                  <a:lnTo>
                    <a:pt x="14481" y="16017"/>
                  </a:lnTo>
                  <a:lnTo>
                    <a:pt x="14526" y="16017"/>
                  </a:lnTo>
                  <a:lnTo>
                    <a:pt x="14572" y="15994"/>
                  </a:lnTo>
                  <a:lnTo>
                    <a:pt x="14617" y="15971"/>
                  </a:lnTo>
                  <a:lnTo>
                    <a:pt x="14663" y="15949"/>
                  </a:lnTo>
                  <a:lnTo>
                    <a:pt x="14686" y="15903"/>
                  </a:lnTo>
                  <a:lnTo>
                    <a:pt x="14720" y="15858"/>
                  </a:lnTo>
                  <a:lnTo>
                    <a:pt x="14731" y="15812"/>
                  </a:lnTo>
                  <a:lnTo>
                    <a:pt x="14731" y="15755"/>
                  </a:lnTo>
                  <a:lnTo>
                    <a:pt x="14731" y="15710"/>
                  </a:lnTo>
                  <a:lnTo>
                    <a:pt x="14720" y="15664"/>
                  </a:lnTo>
                  <a:lnTo>
                    <a:pt x="14697" y="15619"/>
                  </a:lnTo>
                  <a:lnTo>
                    <a:pt x="14663" y="15585"/>
                  </a:lnTo>
                  <a:lnTo>
                    <a:pt x="14629" y="15551"/>
                  </a:lnTo>
                  <a:lnTo>
                    <a:pt x="14595" y="15528"/>
                  </a:lnTo>
                  <a:lnTo>
                    <a:pt x="14549" y="15516"/>
                  </a:lnTo>
                  <a:lnTo>
                    <a:pt x="14504" y="15505"/>
                  </a:lnTo>
                  <a:lnTo>
                    <a:pt x="14504" y="13173"/>
                  </a:lnTo>
                  <a:lnTo>
                    <a:pt x="14561" y="13150"/>
                  </a:lnTo>
                  <a:lnTo>
                    <a:pt x="14606" y="13116"/>
                  </a:lnTo>
                  <a:lnTo>
                    <a:pt x="14640" y="13059"/>
                  </a:lnTo>
                  <a:lnTo>
                    <a:pt x="14652" y="13002"/>
                  </a:lnTo>
                  <a:lnTo>
                    <a:pt x="14640" y="12946"/>
                  </a:lnTo>
                  <a:lnTo>
                    <a:pt x="16699" y="11751"/>
                  </a:lnTo>
                  <a:lnTo>
                    <a:pt x="16722" y="11785"/>
                  </a:lnTo>
                  <a:lnTo>
                    <a:pt x="16756" y="11819"/>
                  </a:lnTo>
                  <a:lnTo>
                    <a:pt x="16802" y="11831"/>
                  </a:lnTo>
                  <a:lnTo>
                    <a:pt x="16847" y="11842"/>
                  </a:lnTo>
                  <a:lnTo>
                    <a:pt x="16881" y="11831"/>
                  </a:lnTo>
                  <a:lnTo>
                    <a:pt x="16915" y="11819"/>
                  </a:lnTo>
                  <a:lnTo>
                    <a:pt x="16972" y="11785"/>
                  </a:lnTo>
                  <a:lnTo>
                    <a:pt x="17018" y="11728"/>
                  </a:lnTo>
                  <a:lnTo>
                    <a:pt x="17018" y="11694"/>
                  </a:lnTo>
                  <a:lnTo>
                    <a:pt x="17029" y="11660"/>
                  </a:lnTo>
                  <a:lnTo>
                    <a:pt x="17018" y="11592"/>
                  </a:lnTo>
                  <a:lnTo>
                    <a:pt x="16984" y="11535"/>
                  </a:lnTo>
                  <a:lnTo>
                    <a:pt x="16938" y="11501"/>
                  </a:lnTo>
                  <a:lnTo>
                    <a:pt x="16870" y="11478"/>
                  </a:lnTo>
                  <a:lnTo>
                    <a:pt x="16870" y="9158"/>
                  </a:lnTo>
                  <a:lnTo>
                    <a:pt x="16927" y="9158"/>
                  </a:lnTo>
                  <a:lnTo>
                    <a:pt x="16961" y="9135"/>
                  </a:lnTo>
                  <a:lnTo>
                    <a:pt x="17006" y="9112"/>
                  </a:lnTo>
                  <a:lnTo>
                    <a:pt x="17040" y="9078"/>
                  </a:lnTo>
                  <a:lnTo>
                    <a:pt x="17075" y="9044"/>
                  </a:lnTo>
                  <a:lnTo>
                    <a:pt x="17097" y="8998"/>
                  </a:lnTo>
                  <a:lnTo>
                    <a:pt x="17109" y="8953"/>
                  </a:lnTo>
                  <a:lnTo>
                    <a:pt x="17109" y="8896"/>
                  </a:lnTo>
                  <a:lnTo>
                    <a:pt x="17109" y="8839"/>
                  </a:lnTo>
                  <a:lnTo>
                    <a:pt x="17086" y="8794"/>
                  </a:lnTo>
                  <a:lnTo>
                    <a:pt x="19054" y="7656"/>
                  </a:lnTo>
                  <a:lnTo>
                    <a:pt x="19088" y="7690"/>
                  </a:lnTo>
                  <a:lnTo>
                    <a:pt x="19122" y="7724"/>
                  </a:lnTo>
                  <a:lnTo>
                    <a:pt x="19168" y="7736"/>
                  </a:lnTo>
                  <a:lnTo>
                    <a:pt x="19213" y="7747"/>
                  </a:lnTo>
                  <a:lnTo>
                    <a:pt x="19270" y="7736"/>
                  </a:lnTo>
                  <a:lnTo>
                    <a:pt x="19315" y="7713"/>
                  </a:lnTo>
                  <a:lnTo>
                    <a:pt x="19350" y="7690"/>
                  </a:lnTo>
                  <a:lnTo>
                    <a:pt x="19384" y="7656"/>
                  </a:lnTo>
                  <a:lnTo>
                    <a:pt x="21397" y="8816"/>
                  </a:lnTo>
                  <a:lnTo>
                    <a:pt x="21386" y="8850"/>
                  </a:lnTo>
                  <a:lnTo>
                    <a:pt x="21374" y="8896"/>
                  </a:lnTo>
                  <a:lnTo>
                    <a:pt x="21386" y="8941"/>
                  </a:lnTo>
                  <a:lnTo>
                    <a:pt x="21397" y="8976"/>
                  </a:lnTo>
                  <a:lnTo>
                    <a:pt x="21409" y="9021"/>
                  </a:lnTo>
                  <a:lnTo>
                    <a:pt x="21443" y="9044"/>
                  </a:lnTo>
                  <a:lnTo>
                    <a:pt x="21465" y="9078"/>
                  </a:lnTo>
                  <a:lnTo>
                    <a:pt x="21500" y="9089"/>
                  </a:lnTo>
                  <a:lnTo>
                    <a:pt x="21545" y="9101"/>
                  </a:lnTo>
                  <a:lnTo>
                    <a:pt x="21591" y="9112"/>
                  </a:lnTo>
                  <a:lnTo>
                    <a:pt x="21625" y="9101"/>
                  </a:lnTo>
                  <a:lnTo>
                    <a:pt x="21670" y="9089"/>
                  </a:lnTo>
                  <a:lnTo>
                    <a:pt x="21704" y="9078"/>
                  </a:lnTo>
                  <a:lnTo>
                    <a:pt x="21738" y="9044"/>
                  </a:lnTo>
                  <a:lnTo>
                    <a:pt x="21761" y="9021"/>
                  </a:lnTo>
                  <a:lnTo>
                    <a:pt x="21784" y="8976"/>
                  </a:lnTo>
                  <a:lnTo>
                    <a:pt x="21795" y="8941"/>
                  </a:lnTo>
                  <a:lnTo>
                    <a:pt x="21795" y="8896"/>
                  </a:lnTo>
                  <a:lnTo>
                    <a:pt x="21795" y="8862"/>
                  </a:lnTo>
                  <a:lnTo>
                    <a:pt x="21784" y="8816"/>
                  </a:lnTo>
                  <a:lnTo>
                    <a:pt x="23809" y="7645"/>
                  </a:lnTo>
                  <a:lnTo>
                    <a:pt x="23832" y="7679"/>
                  </a:lnTo>
                  <a:lnTo>
                    <a:pt x="23877" y="7702"/>
                  </a:lnTo>
                  <a:lnTo>
                    <a:pt x="23911" y="7724"/>
                  </a:lnTo>
                  <a:lnTo>
                    <a:pt x="23991" y="7724"/>
                  </a:lnTo>
                  <a:lnTo>
                    <a:pt x="24025" y="7713"/>
                  </a:lnTo>
                  <a:lnTo>
                    <a:pt x="24082" y="7679"/>
                  </a:lnTo>
                  <a:lnTo>
                    <a:pt x="24116" y="7622"/>
                  </a:lnTo>
                  <a:lnTo>
                    <a:pt x="24127" y="7588"/>
                  </a:lnTo>
                  <a:lnTo>
                    <a:pt x="24127" y="7554"/>
                  </a:lnTo>
                  <a:lnTo>
                    <a:pt x="24116" y="7485"/>
                  </a:lnTo>
                  <a:lnTo>
                    <a:pt x="24093" y="7440"/>
                  </a:lnTo>
                  <a:lnTo>
                    <a:pt x="24036" y="7394"/>
                  </a:lnTo>
                  <a:lnTo>
                    <a:pt x="23979" y="7383"/>
                  </a:lnTo>
                  <a:lnTo>
                    <a:pt x="23979" y="5006"/>
                  </a:lnTo>
                  <a:lnTo>
                    <a:pt x="24025" y="4994"/>
                  </a:lnTo>
                  <a:lnTo>
                    <a:pt x="24059" y="4983"/>
                  </a:lnTo>
                  <a:lnTo>
                    <a:pt x="24116" y="4937"/>
                  </a:lnTo>
                  <a:lnTo>
                    <a:pt x="24139" y="4903"/>
                  </a:lnTo>
                  <a:lnTo>
                    <a:pt x="24161" y="4869"/>
                  </a:lnTo>
                  <a:lnTo>
                    <a:pt x="24161" y="4835"/>
                  </a:lnTo>
                  <a:lnTo>
                    <a:pt x="24173" y="4789"/>
                  </a:lnTo>
                  <a:lnTo>
                    <a:pt x="24161" y="4755"/>
                  </a:lnTo>
                  <a:lnTo>
                    <a:pt x="24150" y="4710"/>
                  </a:lnTo>
                  <a:lnTo>
                    <a:pt x="26129" y="3572"/>
                  </a:lnTo>
                  <a:lnTo>
                    <a:pt x="26163" y="3618"/>
                  </a:lnTo>
                  <a:lnTo>
                    <a:pt x="26209" y="3652"/>
                  </a:lnTo>
                  <a:lnTo>
                    <a:pt x="26266" y="3675"/>
                  </a:lnTo>
                  <a:lnTo>
                    <a:pt x="26323" y="3686"/>
                  </a:lnTo>
                  <a:lnTo>
                    <a:pt x="26391" y="3675"/>
                  </a:lnTo>
                  <a:lnTo>
                    <a:pt x="26448" y="3652"/>
                  </a:lnTo>
                  <a:lnTo>
                    <a:pt x="26493" y="3618"/>
                  </a:lnTo>
                  <a:lnTo>
                    <a:pt x="26527" y="3572"/>
                  </a:lnTo>
                  <a:lnTo>
                    <a:pt x="28484" y="4698"/>
                  </a:lnTo>
                  <a:lnTo>
                    <a:pt x="28484" y="4642"/>
                  </a:lnTo>
                  <a:lnTo>
                    <a:pt x="26550" y="3527"/>
                  </a:lnTo>
                  <a:lnTo>
                    <a:pt x="26562" y="3481"/>
                  </a:lnTo>
                  <a:lnTo>
                    <a:pt x="26562" y="3447"/>
                  </a:lnTo>
                  <a:lnTo>
                    <a:pt x="26562" y="3402"/>
                  </a:lnTo>
                  <a:lnTo>
                    <a:pt x="26550" y="3356"/>
                  </a:lnTo>
                  <a:lnTo>
                    <a:pt x="26527" y="3322"/>
                  </a:lnTo>
                  <a:lnTo>
                    <a:pt x="26505" y="3288"/>
                  </a:lnTo>
                  <a:lnTo>
                    <a:pt x="26471" y="3265"/>
                  </a:lnTo>
                  <a:lnTo>
                    <a:pt x="26436" y="3242"/>
                  </a:lnTo>
                  <a:lnTo>
                    <a:pt x="26402" y="3220"/>
                  </a:lnTo>
                  <a:lnTo>
                    <a:pt x="26357" y="3208"/>
                  </a:lnTo>
                  <a:lnTo>
                    <a:pt x="26357" y="922"/>
                  </a:lnTo>
                  <a:lnTo>
                    <a:pt x="26402" y="910"/>
                  </a:lnTo>
                  <a:lnTo>
                    <a:pt x="26436" y="899"/>
                  </a:lnTo>
                  <a:lnTo>
                    <a:pt x="26471" y="876"/>
                  </a:lnTo>
                  <a:lnTo>
                    <a:pt x="26505" y="842"/>
                  </a:lnTo>
                  <a:lnTo>
                    <a:pt x="26527" y="808"/>
                  </a:lnTo>
                  <a:lnTo>
                    <a:pt x="26550" y="774"/>
                  </a:lnTo>
                  <a:lnTo>
                    <a:pt x="26562" y="728"/>
                  </a:lnTo>
                  <a:lnTo>
                    <a:pt x="26562" y="683"/>
                  </a:lnTo>
                  <a:lnTo>
                    <a:pt x="26562" y="637"/>
                  </a:lnTo>
                  <a:lnTo>
                    <a:pt x="26539" y="592"/>
                  </a:lnTo>
                  <a:lnTo>
                    <a:pt x="27574" y="0"/>
                  </a:lnTo>
                  <a:lnTo>
                    <a:pt x="27483" y="0"/>
                  </a:lnTo>
                  <a:lnTo>
                    <a:pt x="26516" y="558"/>
                  </a:lnTo>
                  <a:lnTo>
                    <a:pt x="26482" y="512"/>
                  </a:lnTo>
                  <a:lnTo>
                    <a:pt x="26436" y="478"/>
                  </a:lnTo>
                  <a:lnTo>
                    <a:pt x="26380" y="455"/>
                  </a:lnTo>
                  <a:lnTo>
                    <a:pt x="26266" y="455"/>
                  </a:lnTo>
                  <a:lnTo>
                    <a:pt x="26220" y="478"/>
                  </a:lnTo>
                  <a:lnTo>
                    <a:pt x="26175" y="512"/>
                  </a:lnTo>
                  <a:lnTo>
                    <a:pt x="26141" y="546"/>
                  </a:lnTo>
                  <a:lnTo>
                    <a:pt x="25185" y="0"/>
                  </a:lnTo>
                  <a:lnTo>
                    <a:pt x="25094" y="0"/>
                  </a:lnTo>
                  <a:lnTo>
                    <a:pt x="26107" y="592"/>
                  </a:lnTo>
                  <a:lnTo>
                    <a:pt x="26095" y="637"/>
                  </a:lnTo>
                  <a:lnTo>
                    <a:pt x="26084" y="683"/>
                  </a:lnTo>
                  <a:lnTo>
                    <a:pt x="26095" y="740"/>
                  </a:lnTo>
                  <a:lnTo>
                    <a:pt x="26107" y="774"/>
                  </a:lnTo>
                  <a:lnTo>
                    <a:pt x="26129" y="819"/>
                  </a:lnTo>
                  <a:lnTo>
                    <a:pt x="26152" y="854"/>
                  </a:lnTo>
                  <a:lnTo>
                    <a:pt x="26186" y="876"/>
                  </a:lnTo>
                  <a:lnTo>
                    <a:pt x="26220" y="899"/>
                  </a:lnTo>
                  <a:lnTo>
                    <a:pt x="26266" y="922"/>
                  </a:lnTo>
                  <a:lnTo>
                    <a:pt x="26311" y="922"/>
                  </a:lnTo>
                  <a:lnTo>
                    <a:pt x="26311" y="3208"/>
                  </a:lnTo>
                  <a:lnTo>
                    <a:pt x="26266" y="3220"/>
                  </a:lnTo>
                  <a:lnTo>
                    <a:pt x="26220" y="3231"/>
                  </a:lnTo>
                  <a:lnTo>
                    <a:pt x="26186" y="3254"/>
                  </a:lnTo>
                  <a:lnTo>
                    <a:pt x="26152" y="3288"/>
                  </a:lnTo>
                  <a:lnTo>
                    <a:pt x="26129" y="3322"/>
                  </a:lnTo>
                  <a:lnTo>
                    <a:pt x="26107" y="3356"/>
                  </a:lnTo>
                  <a:lnTo>
                    <a:pt x="26095" y="3402"/>
                  </a:lnTo>
                  <a:lnTo>
                    <a:pt x="26084" y="3447"/>
                  </a:lnTo>
                  <a:lnTo>
                    <a:pt x="26095" y="3493"/>
                  </a:lnTo>
                  <a:lnTo>
                    <a:pt x="26107" y="3527"/>
                  </a:lnTo>
                  <a:lnTo>
                    <a:pt x="24127" y="4664"/>
                  </a:lnTo>
                  <a:lnTo>
                    <a:pt x="24093" y="4630"/>
                  </a:lnTo>
                  <a:lnTo>
                    <a:pt x="24059" y="4607"/>
                  </a:lnTo>
                  <a:lnTo>
                    <a:pt x="24014" y="4585"/>
                  </a:lnTo>
                  <a:lnTo>
                    <a:pt x="23957" y="4573"/>
                  </a:lnTo>
                  <a:lnTo>
                    <a:pt x="23900" y="4585"/>
                  </a:lnTo>
                  <a:lnTo>
                    <a:pt x="23854" y="4607"/>
                  </a:lnTo>
                  <a:lnTo>
                    <a:pt x="23820" y="4630"/>
                  </a:lnTo>
                  <a:lnTo>
                    <a:pt x="23786" y="4664"/>
                  </a:lnTo>
                  <a:lnTo>
                    <a:pt x="21807" y="3527"/>
                  </a:lnTo>
                  <a:lnTo>
                    <a:pt x="21818" y="3493"/>
                  </a:lnTo>
                  <a:lnTo>
                    <a:pt x="21829" y="3447"/>
                  </a:lnTo>
                  <a:lnTo>
                    <a:pt x="21818" y="3402"/>
                  </a:lnTo>
                  <a:lnTo>
                    <a:pt x="21807" y="3356"/>
                  </a:lnTo>
                  <a:lnTo>
                    <a:pt x="21795" y="3322"/>
                  </a:lnTo>
                  <a:lnTo>
                    <a:pt x="21761" y="3288"/>
                  </a:lnTo>
                  <a:lnTo>
                    <a:pt x="21738" y="3254"/>
                  </a:lnTo>
                  <a:lnTo>
                    <a:pt x="21693" y="3231"/>
                  </a:lnTo>
                  <a:lnTo>
                    <a:pt x="21659" y="3220"/>
                  </a:lnTo>
                  <a:lnTo>
                    <a:pt x="21613" y="3208"/>
                  </a:lnTo>
                  <a:lnTo>
                    <a:pt x="21613" y="910"/>
                  </a:lnTo>
                  <a:lnTo>
                    <a:pt x="21659" y="899"/>
                  </a:lnTo>
                  <a:lnTo>
                    <a:pt x="21693" y="888"/>
                  </a:lnTo>
                  <a:lnTo>
                    <a:pt x="21727" y="865"/>
                  </a:lnTo>
                  <a:lnTo>
                    <a:pt x="21750" y="842"/>
                  </a:lnTo>
                  <a:lnTo>
                    <a:pt x="21773" y="808"/>
                  </a:lnTo>
                  <a:lnTo>
                    <a:pt x="21795" y="774"/>
                  </a:lnTo>
                  <a:lnTo>
                    <a:pt x="21807" y="728"/>
                  </a:lnTo>
                  <a:lnTo>
                    <a:pt x="21807" y="683"/>
                  </a:lnTo>
                  <a:lnTo>
                    <a:pt x="21807" y="637"/>
                  </a:lnTo>
                  <a:lnTo>
                    <a:pt x="21795" y="603"/>
                  </a:lnTo>
                  <a:lnTo>
                    <a:pt x="22830" y="0"/>
                  </a:lnTo>
                  <a:lnTo>
                    <a:pt x="22739" y="0"/>
                  </a:lnTo>
                  <a:lnTo>
                    <a:pt x="21773" y="558"/>
                  </a:lnTo>
                  <a:lnTo>
                    <a:pt x="21738" y="524"/>
                  </a:lnTo>
                  <a:lnTo>
                    <a:pt x="21693" y="490"/>
                  </a:lnTo>
                  <a:lnTo>
                    <a:pt x="21636" y="467"/>
                  </a:lnTo>
                  <a:lnTo>
                    <a:pt x="21534" y="467"/>
                  </a:lnTo>
                  <a:lnTo>
                    <a:pt x="21488" y="490"/>
                  </a:lnTo>
                  <a:lnTo>
                    <a:pt x="21443" y="512"/>
                  </a:lnTo>
                  <a:lnTo>
                    <a:pt x="21409" y="558"/>
                  </a:lnTo>
                  <a:lnTo>
                    <a:pt x="20442" y="0"/>
                  </a:lnTo>
                  <a:lnTo>
                    <a:pt x="20351" y="0"/>
                  </a:lnTo>
                  <a:lnTo>
                    <a:pt x="21386" y="592"/>
                  </a:lnTo>
                  <a:lnTo>
                    <a:pt x="21363" y="637"/>
                  </a:lnTo>
                  <a:lnTo>
                    <a:pt x="21363" y="683"/>
                  </a:lnTo>
                  <a:lnTo>
                    <a:pt x="21363" y="728"/>
                  </a:lnTo>
                  <a:lnTo>
                    <a:pt x="21374" y="774"/>
                  </a:lnTo>
                  <a:lnTo>
                    <a:pt x="21397" y="808"/>
                  </a:lnTo>
                  <a:lnTo>
                    <a:pt x="21420" y="842"/>
                  </a:lnTo>
                  <a:lnTo>
                    <a:pt x="21454" y="865"/>
                  </a:lnTo>
                  <a:lnTo>
                    <a:pt x="21488" y="888"/>
                  </a:lnTo>
                  <a:lnTo>
                    <a:pt x="21522" y="899"/>
                  </a:lnTo>
                  <a:lnTo>
                    <a:pt x="21568" y="910"/>
                  </a:lnTo>
                  <a:lnTo>
                    <a:pt x="21568" y="3208"/>
                  </a:lnTo>
                  <a:lnTo>
                    <a:pt x="21522" y="3220"/>
                  </a:lnTo>
                  <a:lnTo>
                    <a:pt x="21477" y="3231"/>
                  </a:lnTo>
                  <a:lnTo>
                    <a:pt x="21443" y="3254"/>
                  </a:lnTo>
                  <a:lnTo>
                    <a:pt x="21409" y="3276"/>
                  </a:lnTo>
                  <a:lnTo>
                    <a:pt x="21386" y="3322"/>
                  </a:lnTo>
                  <a:lnTo>
                    <a:pt x="21363" y="3356"/>
                  </a:lnTo>
                  <a:lnTo>
                    <a:pt x="21352" y="3402"/>
                  </a:lnTo>
                  <a:lnTo>
                    <a:pt x="21340" y="3447"/>
                  </a:lnTo>
                  <a:lnTo>
                    <a:pt x="21352" y="3493"/>
                  </a:lnTo>
                  <a:lnTo>
                    <a:pt x="21363" y="3527"/>
                  </a:lnTo>
                  <a:lnTo>
                    <a:pt x="19418" y="4653"/>
                  </a:lnTo>
                  <a:lnTo>
                    <a:pt x="19384" y="4607"/>
                  </a:lnTo>
                  <a:lnTo>
                    <a:pt x="19338" y="4573"/>
                  </a:lnTo>
                  <a:lnTo>
                    <a:pt x="19281" y="4551"/>
                  </a:lnTo>
                  <a:lnTo>
                    <a:pt x="19213" y="4539"/>
                  </a:lnTo>
                  <a:lnTo>
                    <a:pt x="19156" y="4551"/>
                  </a:lnTo>
                  <a:lnTo>
                    <a:pt x="19099" y="4573"/>
                  </a:lnTo>
                  <a:lnTo>
                    <a:pt x="19054" y="4607"/>
                  </a:lnTo>
                  <a:lnTo>
                    <a:pt x="19008" y="4653"/>
                  </a:lnTo>
                  <a:lnTo>
                    <a:pt x="17075" y="3527"/>
                  </a:lnTo>
                  <a:lnTo>
                    <a:pt x="17086" y="3493"/>
                  </a:lnTo>
                  <a:lnTo>
                    <a:pt x="17086" y="3447"/>
                  </a:lnTo>
                  <a:lnTo>
                    <a:pt x="17086" y="3402"/>
                  </a:lnTo>
                  <a:lnTo>
                    <a:pt x="17075" y="3356"/>
                  </a:lnTo>
                  <a:lnTo>
                    <a:pt x="17052" y="3322"/>
                  </a:lnTo>
                  <a:lnTo>
                    <a:pt x="17029" y="3288"/>
                  </a:lnTo>
                  <a:lnTo>
                    <a:pt x="16995" y="3254"/>
                  </a:lnTo>
                  <a:lnTo>
                    <a:pt x="16961" y="3231"/>
                  </a:lnTo>
                  <a:lnTo>
                    <a:pt x="16915" y="3208"/>
                  </a:lnTo>
                  <a:lnTo>
                    <a:pt x="16870" y="3208"/>
                  </a:lnTo>
                  <a:lnTo>
                    <a:pt x="16870" y="910"/>
                  </a:lnTo>
                  <a:lnTo>
                    <a:pt x="16915" y="899"/>
                  </a:lnTo>
                  <a:lnTo>
                    <a:pt x="16949" y="888"/>
                  </a:lnTo>
                  <a:lnTo>
                    <a:pt x="16984" y="865"/>
                  </a:lnTo>
                  <a:lnTo>
                    <a:pt x="17018" y="842"/>
                  </a:lnTo>
                  <a:lnTo>
                    <a:pt x="17040" y="808"/>
                  </a:lnTo>
                  <a:lnTo>
                    <a:pt x="17052" y="774"/>
                  </a:lnTo>
                  <a:lnTo>
                    <a:pt x="17063" y="728"/>
                  </a:lnTo>
                  <a:lnTo>
                    <a:pt x="17075" y="683"/>
                  </a:lnTo>
                  <a:lnTo>
                    <a:pt x="17063" y="637"/>
                  </a:lnTo>
                  <a:lnTo>
                    <a:pt x="17052" y="592"/>
                  </a:lnTo>
                  <a:lnTo>
                    <a:pt x="18087" y="0"/>
                  </a:lnTo>
                  <a:lnTo>
                    <a:pt x="17996" y="0"/>
                  </a:lnTo>
                  <a:lnTo>
                    <a:pt x="17029" y="558"/>
                  </a:lnTo>
                  <a:lnTo>
                    <a:pt x="16995" y="524"/>
                  </a:lnTo>
                  <a:lnTo>
                    <a:pt x="16949" y="490"/>
                  </a:lnTo>
                  <a:lnTo>
                    <a:pt x="16904" y="467"/>
                  </a:lnTo>
                  <a:lnTo>
                    <a:pt x="16790" y="467"/>
                  </a:lnTo>
                  <a:lnTo>
                    <a:pt x="16745" y="490"/>
                  </a:lnTo>
                  <a:lnTo>
                    <a:pt x="16699" y="512"/>
                  </a:lnTo>
                  <a:lnTo>
                    <a:pt x="16665" y="558"/>
                  </a:lnTo>
                  <a:lnTo>
                    <a:pt x="15698" y="0"/>
                  </a:lnTo>
                  <a:lnTo>
                    <a:pt x="15607" y="0"/>
                  </a:lnTo>
                  <a:lnTo>
                    <a:pt x="16642" y="592"/>
                  </a:lnTo>
                  <a:lnTo>
                    <a:pt x="16620" y="637"/>
                  </a:lnTo>
                  <a:lnTo>
                    <a:pt x="16620" y="683"/>
                  </a:lnTo>
                  <a:lnTo>
                    <a:pt x="16620" y="728"/>
                  </a:lnTo>
                  <a:lnTo>
                    <a:pt x="16631" y="774"/>
                  </a:lnTo>
                  <a:lnTo>
                    <a:pt x="16654" y="808"/>
                  </a:lnTo>
                  <a:lnTo>
                    <a:pt x="16676" y="842"/>
                  </a:lnTo>
                  <a:lnTo>
                    <a:pt x="16711" y="865"/>
                  </a:lnTo>
                  <a:lnTo>
                    <a:pt x="16745" y="888"/>
                  </a:lnTo>
                  <a:lnTo>
                    <a:pt x="16779" y="910"/>
                  </a:lnTo>
                  <a:lnTo>
                    <a:pt x="16824" y="910"/>
                  </a:lnTo>
                  <a:lnTo>
                    <a:pt x="16824" y="3208"/>
                  </a:lnTo>
                  <a:lnTo>
                    <a:pt x="16779" y="3208"/>
                  </a:lnTo>
                  <a:lnTo>
                    <a:pt x="16733" y="3231"/>
                  </a:lnTo>
                  <a:lnTo>
                    <a:pt x="16699" y="3254"/>
                  </a:lnTo>
                  <a:lnTo>
                    <a:pt x="16665" y="3276"/>
                  </a:lnTo>
                  <a:lnTo>
                    <a:pt x="16642" y="3311"/>
                  </a:lnTo>
                  <a:lnTo>
                    <a:pt x="16620" y="3356"/>
                  </a:lnTo>
                  <a:lnTo>
                    <a:pt x="16608" y="3402"/>
                  </a:lnTo>
                  <a:lnTo>
                    <a:pt x="16597" y="3447"/>
                  </a:lnTo>
                  <a:lnTo>
                    <a:pt x="16608" y="3493"/>
                  </a:lnTo>
                  <a:lnTo>
                    <a:pt x="16620" y="3538"/>
                  </a:lnTo>
                  <a:lnTo>
                    <a:pt x="14617" y="4687"/>
                  </a:lnTo>
                  <a:lnTo>
                    <a:pt x="14595" y="4653"/>
                  </a:lnTo>
                  <a:lnTo>
                    <a:pt x="14561" y="4630"/>
                  </a:lnTo>
                  <a:lnTo>
                    <a:pt x="14515" y="4619"/>
                  </a:lnTo>
                  <a:lnTo>
                    <a:pt x="14435" y="4619"/>
                  </a:lnTo>
                  <a:lnTo>
                    <a:pt x="14401" y="4630"/>
                  </a:lnTo>
                  <a:lnTo>
                    <a:pt x="14367" y="4653"/>
                  </a:lnTo>
                  <a:lnTo>
                    <a:pt x="14333" y="4687"/>
                  </a:lnTo>
                  <a:lnTo>
                    <a:pt x="12308" y="3515"/>
                  </a:lnTo>
                  <a:lnTo>
                    <a:pt x="12320" y="3447"/>
                  </a:lnTo>
                  <a:lnTo>
                    <a:pt x="12320" y="3402"/>
                  </a:lnTo>
                  <a:lnTo>
                    <a:pt x="12308" y="3367"/>
                  </a:lnTo>
                  <a:lnTo>
                    <a:pt x="12285" y="3333"/>
                  </a:lnTo>
                  <a:lnTo>
                    <a:pt x="12263" y="3299"/>
                  </a:lnTo>
                  <a:lnTo>
                    <a:pt x="12240" y="3276"/>
                  </a:lnTo>
                  <a:lnTo>
                    <a:pt x="12206" y="3254"/>
                  </a:lnTo>
                  <a:lnTo>
                    <a:pt x="12172" y="3242"/>
                  </a:lnTo>
                  <a:lnTo>
                    <a:pt x="12126" y="3231"/>
                  </a:lnTo>
                  <a:lnTo>
                    <a:pt x="12126" y="933"/>
                  </a:lnTo>
                  <a:lnTo>
                    <a:pt x="12172" y="922"/>
                  </a:lnTo>
                  <a:lnTo>
                    <a:pt x="12217" y="899"/>
                  </a:lnTo>
                  <a:lnTo>
                    <a:pt x="12251" y="876"/>
                  </a:lnTo>
                  <a:lnTo>
                    <a:pt x="12285" y="854"/>
                  </a:lnTo>
                  <a:lnTo>
                    <a:pt x="12308" y="819"/>
                  </a:lnTo>
                  <a:lnTo>
                    <a:pt x="12331" y="774"/>
                  </a:lnTo>
                  <a:lnTo>
                    <a:pt x="12342" y="740"/>
                  </a:lnTo>
                  <a:lnTo>
                    <a:pt x="12354" y="683"/>
                  </a:lnTo>
                  <a:lnTo>
                    <a:pt x="12342" y="637"/>
                  </a:lnTo>
                  <a:lnTo>
                    <a:pt x="12331" y="592"/>
                  </a:lnTo>
                  <a:lnTo>
                    <a:pt x="13343" y="0"/>
                  </a:lnTo>
                  <a:lnTo>
                    <a:pt x="13252" y="0"/>
                  </a:lnTo>
                  <a:lnTo>
                    <a:pt x="12308" y="546"/>
                  </a:lnTo>
                  <a:lnTo>
                    <a:pt x="12263" y="501"/>
                  </a:lnTo>
                  <a:lnTo>
                    <a:pt x="12217" y="478"/>
                  </a:lnTo>
                  <a:lnTo>
                    <a:pt x="12160" y="455"/>
                  </a:lnTo>
                  <a:lnTo>
                    <a:pt x="12103" y="444"/>
                  </a:lnTo>
                  <a:lnTo>
                    <a:pt x="12047" y="455"/>
                  </a:lnTo>
                  <a:lnTo>
                    <a:pt x="11990" y="478"/>
                  </a:lnTo>
                  <a:lnTo>
                    <a:pt x="11944" y="501"/>
                  </a:lnTo>
                  <a:lnTo>
                    <a:pt x="11910" y="546"/>
                  </a:lnTo>
                  <a:lnTo>
                    <a:pt x="10966" y="0"/>
                  </a:lnTo>
                  <a:lnTo>
                    <a:pt x="10875" y="0"/>
                  </a:lnTo>
                  <a:lnTo>
                    <a:pt x="11887" y="581"/>
                  </a:lnTo>
                  <a:lnTo>
                    <a:pt x="11865" y="637"/>
                  </a:lnTo>
                  <a:lnTo>
                    <a:pt x="11865" y="683"/>
                  </a:lnTo>
                  <a:lnTo>
                    <a:pt x="11865" y="740"/>
                  </a:lnTo>
                  <a:lnTo>
                    <a:pt x="11876" y="774"/>
                  </a:lnTo>
                  <a:lnTo>
                    <a:pt x="11899" y="819"/>
                  </a:lnTo>
                  <a:lnTo>
                    <a:pt x="11921" y="854"/>
                  </a:lnTo>
                  <a:lnTo>
                    <a:pt x="11956" y="888"/>
                  </a:lnTo>
                  <a:lnTo>
                    <a:pt x="12001" y="910"/>
                  </a:lnTo>
                  <a:lnTo>
                    <a:pt x="12035" y="922"/>
                  </a:lnTo>
                  <a:lnTo>
                    <a:pt x="12081" y="933"/>
                  </a:lnTo>
                  <a:lnTo>
                    <a:pt x="12081" y="3231"/>
                  </a:lnTo>
                  <a:lnTo>
                    <a:pt x="12047" y="3242"/>
                  </a:lnTo>
                  <a:lnTo>
                    <a:pt x="12012" y="3254"/>
                  </a:lnTo>
                  <a:lnTo>
                    <a:pt x="11978" y="3276"/>
                  </a:lnTo>
                  <a:lnTo>
                    <a:pt x="11944" y="3299"/>
                  </a:lnTo>
                  <a:lnTo>
                    <a:pt x="11921" y="3333"/>
                  </a:lnTo>
                  <a:lnTo>
                    <a:pt x="11899" y="3367"/>
                  </a:lnTo>
                  <a:lnTo>
                    <a:pt x="11887" y="3402"/>
                  </a:lnTo>
                  <a:lnTo>
                    <a:pt x="11887" y="3447"/>
                  </a:lnTo>
                  <a:lnTo>
                    <a:pt x="11887" y="3481"/>
                  </a:lnTo>
                  <a:lnTo>
                    <a:pt x="11899" y="3515"/>
                  </a:lnTo>
                  <a:lnTo>
                    <a:pt x="9942" y="4653"/>
                  </a:lnTo>
                  <a:lnTo>
                    <a:pt x="9897" y="4607"/>
                  </a:lnTo>
                  <a:lnTo>
                    <a:pt x="9851" y="4573"/>
                  </a:lnTo>
                  <a:lnTo>
                    <a:pt x="9794" y="4551"/>
                  </a:lnTo>
                  <a:lnTo>
                    <a:pt x="9681" y="4551"/>
                  </a:lnTo>
                  <a:lnTo>
                    <a:pt x="9624" y="4573"/>
                  </a:lnTo>
                  <a:lnTo>
                    <a:pt x="9578" y="4607"/>
                  </a:lnTo>
                  <a:lnTo>
                    <a:pt x="9533" y="4653"/>
                  </a:lnTo>
                  <a:lnTo>
                    <a:pt x="7576" y="3527"/>
                  </a:lnTo>
                  <a:lnTo>
                    <a:pt x="7587" y="3481"/>
                  </a:lnTo>
                  <a:lnTo>
                    <a:pt x="7587" y="3447"/>
                  </a:lnTo>
                  <a:lnTo>
                    <a:pt x="7587" y="3402"/>
                  </a:lnTo>
                  <a:lnTo>
                    <a:pt x="7576" y="3367"/>
                  </a:lnTo>
                  <a:lnTo>
                    <a:pt x="7553" y="3322"/>
                  </a:lnTo>
                  <a:lnTo>
                    <a:pt x="7531" y="3299"/>
                  </a:lnTo>
                  <a:lnTo>
                    <a:pt x="7508" y="3265"/>
                  </a:lnTo>
                  <a:lnTo>
                    <a:pt x="7474" y="3242"/>
                  </a:lnTo>
                  <a:lnTo>
                    <a:pt x="7428" y="3231"/>
                  </a:lnTo>
                  <a:lnTo>
                    <a:pt x="7394" y="3220"/>
                  </a:lnTo>
                  <a:lnTo>
                    <a:pt x="7394" y="933"/>
                  </a:lnTo>
                  <a:lnTo>
                    <a:pt x="7440" y="922"/>
                  </a:lnTo>
                  <a:lnTo>
                    <a:pt x="7474" y="910"/>
                  </a:lnTo>
                  <a:lnTo>
                    <a:pt x="7519" y="888"/>
                  </a:lnTo>
                  <a:lnTo>
                    <a:pt x="7553" y="854"/>
                  </a:lnTo>
                  <a:lnTo>
                    <a:pt x="7576" y="819"/>
                  </a:lnTo>
                  <a:lnTo>
                    <a:pt x="7599" y="785"/>
                  </a:lnTo>
                  <a:lnTo>
                    <a:pt x="7610" y="740"/>
                  </a:lnTo>
                  <a:lnTo>
                    <a:pt x="7610" y="683"/>
                  </a:lnTo>
                  <a:lnTo>
                    <a:pt x="7610" y="637"/>
                  </a:lnTo>
                  <a:lnTo>
                    <a:pt x="7587" y="581"/>
                  </a:lnTo>
                  <a:lnTo>
                    <a:pt x="8600" y="0"/>
                  </a:lnTo>
                  <a:lnTo>
                    <a:pt x="8509" y="0"/>
                  </a:lnTo>
                  <a:lnTo>
                    <a:pt x="7565" y="546"/>
                  </a:lnTo>
                  <a:lnTo>
                    <a:pt x="7531" y="501"/>
                  </a:lnTo>
                  <a:lnTo>
                    <a:pt x="7485" y="467"/>
                  </a:lnTo>
                  <a:lnTo>
                    <a:pt x="7428" y="444"/>
                  </a:lnTo>
                  <a:lnTo>
                    <a:pt x="7303" y="444"/>
                  </a:lnTo>
                  <a:lnTo>
                    <a:pt x="7246" y="467"/>
                  </a:lnTo>
                  <a:lnTo>
                    <a:pt x="7201" y="501"/>
                  </a:lnTo>
                  <a:lnTo>
                    <a:pt x="7167" y="546"/>
                  </a:lnTo>
                  <a:lnTo>
                    <a:pt x="6222" y="0"/>
                  </a:lnTo>
                  <a:lnTo>
                    <a:pt x="6131" y="0"/>
                  </a:lnTo>
                  <a:lnTo>
                    <a:pt x="7144" y="581"/>
                  </a:lnTo>
                  <a:lnTo>
                    <a:pt x="7121" y="637"/>
                  </a:lnTo>
                  <a:lnTo>
                    <a:pt x="7121" y="683"/>
                  </a:lnTo>
                  <a:lnTo>
                    <a:pt x="7121" y="740"/>
                  </a:lnTo>
                  <a:lnTo>
                    <a:pt x="7132" y="785"/>
                  </a:lnTo>
                  <a:lnTo>
                    <a:pt x="7155" y="819"/>
                  </a:lnTo>
                  <a:lnTo>
                    <a:pt x="7178" y="854"/>
                  </a:lnTo>
                  <a:lnTo>
                    <a:pt x="7212" y="888"/>
                  </a:lnTo>
                  <a:lnTo>
                    <a:pt x="7258" y="910"/>
                  </a:lnTo>
                  <a:lnTo>
                    <a:pt x="7303" y="922"/>
                  </a:lnTo>
                  <a:lnTo>
                    <a:pt x="7349" y="933"/>
                  </a:lnTo>
                  <a:lnTo>
                    <a:pt x="7349" y="3220"/>
                  </a:lnTo>
                  <a:lnTo>
                    <a:pt x="7303" y="3231"/>
                  </a:lnTo>
                  <a:lnTo>
                    <a:pt x="7269" y="3242"/>
                  </a:lnTo>
                  <a:lnTo>
                    <a:pt x="7235" y="3265"/>
                  </a:lnTo>
                  <a:lnTo>
                    <a:pt x="7201" y="3299"/>
                  </a:lnTo>
                  <a:lnTo>
                    <a:pt x="7178" y="3322"/>
                  </a:lnTo>
                  <a:lnTo>
                    <a:pt x="7155" y="3367"/>
                  </a:lnTo>
                  <a:lnTo>
                    <a:pt x="7144" y="3402"/>
                  </a:lnTo>
                  <a:lnTo>
                    <a:pt x="7144" y="3447"/>
                  </a:lnTo>
                  <a:lnTo>
                    <a:pt x="7144" y="3481"/>
                  </a:lnTo>
                  <a:lnTo>
                    <a:pt x="7155" y="3527"/>
                  </a:lnTo>
                  <a:lnTo>
                    <a:pt x="5164" y="4676"/>
                  </a:lnTo>
                  <a:lnTo>
                    <a:pt x="5130" y="4642"/>
                  </a:lnTo>
                  <a:lnTo>
                    <a:pt x="5085" y="4607"/>
                  </a:lnTo>
                  <a:lnTo>
                    <a:pt x="5051" y="4596"/>
                  </a:lnTo>
                  <a:lnTo>
                    <a:pt x="4994" y="4585"/>
                  </a:lnTo>
                  <a:lnTo>
                    <a:pt x="4948" y="4596"/>
                  </a:lnTo>
                  <a:lnTo>
                    <a:pt x="4903" y="4607"/>
                  </a:lnTo>
                  <a:lnTo>
                    <a:pt x="4857" y="4642"/>
                  </a:lnTo>
                  <a:lnTo>
                    <a:pt x="4835" y="4676"/>
                  </a:lnTo>
                  <a:lnTo>
                    <a:pt x="2833" y="3515"/>
                  </a:lnTo>
                  <a:lnTo>
                    <a:pt x="2844" y="3481"/>
                  </a:lnTo>
                  <a:lnTo>
                    <a:pt x="2844" y="3447"/>
                  </a:lnTo>
                  <a:lnTo>
                    <a:pt x="2844" y="3402"/>
                  </a:lnTo>
                  <a:lnTo>
                    <a:pt x="2833" y="3367"/>
                  </a:lnTo>
                  <a:lnTo>
                    <a:pt x="2810" y="3333"/>
                  </a:lnTo>
                  <a:lnTo>
                    <a:pt x="2787" y="3299"/>
                  </a:lnTo>
                  <a:lnTo>
                    <a:pt x="2764" y="3276"/>
                  </a:lnTo>
                  <a:lnTo>
                    <a:pt x="2730" y="3254"/>
                  </a:lnTo>
                  <a:lnTo>
                    <a:pt x="2685" y="3231"/>
                  </a:lnTo>
                  <a:lnTo>
                    <a:pt x="2651" y="3231"/>
                  </a:lnTo>
                  <a:lnTo>
                    <a:pt x="2651" y="888"/>
                  </a:lnTo>
                  <a:lnTo>
                    <a:pt x="2685" y="888"/>
                  </a:lnTo>
                  <a:lnTo>
                    <a:pt x="2719" y="876"/>
                  </a:lnTo>
                  <a:lnTo>
                    <a:pt x="2776" y="831"/>
                  </a:lnTo>
                  <a:lnTo>
                    <a:pt x="2821" y="763"/>
                  </a:lnTo>
                  <a:lnTo>
                    <a:pt x="2833" y="728"/>
                  </a:lnTo>
                  <a:lnTo>
                    <a:pt x="2833" y="683"/>
                  </a:lnTo>
                  <a:lnTo>
                    <a:pt x="2833" y="649"/>
                  </a:lnTo>
                  <a:lnTo>
                    <a:pt x="2810" y="603"/>
                  </a:lnTo>
                  <a:lnTo>
                    <a:pt x="3868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>
              <a:off x="0" y="3342092"/>
              <a:ext cx="1751464" cy="1801389"/>
            </a:xfrm>
            <a:custGeom>
              <a:avLst/>
              <a:gdLst/>
              <a:ahLst/>
              <a:cxnLst/>
              <a:rect l="l" t="t" r="r" b="b"/>
              <a:pathLst>
                <a:path w="16734" h="17211" extrusionOk="0">
                  <a:moveTo>
                    <a:pt x="11933" y="387"/>
                  </a:moveTo>
                  <a:lnTo>
                    <a:pt x="13912" y="1524"/>
                  </a:lnTo>
                  <a:lnTo>
                    <a:pt x="13901" y="1558"/>
                  </a:lnTo>
                  <a:lnTo>
                    <a:pt x="13889" y="1604"/>
                  </a:lnTo>
                  <a:lnTo>
                    <a:pt x="13901" y="1638"/>
                  </a:lnTo>
                  <a:lnTo>
                    <a:pt x="13912" y="1672"/>
                  </a:lnTo>
                  <a:lnTo>
                    <a:pt x="13946" y="1729"/>
                  </a:lnTo>
                  <a:lnTo>
                    <a:pt x="14003" y="1775"/>
                  </a:lnTo>
                  <a:lnTo>
                    <a:pt x="14037" y="1786"/>
                  </a:lnTo>
                  <a:lnTo>
                    <a:pt x="14071" y="1797"/>
                  </a:lnTo>
                  <a:lnTo>
                    <a:pt x="14071" y="4084"/>
                  </a:lnTo>
                  <a:lnTo>
                    <a:pt x="14026" y="4095"/>
                  </a:lnTo>
                  <a:lnTo>
                    <a:pt x="13980" y="4118"/>
                  </a:lnTo>
                  <a:lnTo>
                    <a:pt x="13935" y="4141"/>
                  </a:lnTo>
                  <a:lnTo>
                    <a:pt x="13901" y="4175"/>
                  </a:lnTo>
                  <a:lnTo>
                    <a:pt x="13867" y="4209"/>
                  </a:lnTo>
                  <a:lnTo>
                    <a:pt x="13844" y="4254"/>
                  </a:lnTo>
                  <a:lnTo>
                    <a:pt x="13832" y="4300"/>
                  </a:lnTo>
                  <a:lnTo>
                    <a:pt x="13821" y="4357"/>
                  </a:lnTo>
                  <a:lnTo>
                    <a:pt x="13832" y="4414"/>
                  </a:lnTo>
                  <a:lnTo>
                    <a:pt x="13844" y="4459"/>
                  </a:lnTo>
                  <a:lnTo>
                    <a:pt x="11910" y="5574"/>
                  </a:lnTo>
                  <a:lnTo>
                    <a:pt x="11876" y="5540"/>
                  </a:lnTo>
                  <a:lnTo>
                    <a:pt x="11830" y="5506"/>
                  </a:lnTo>
                  <a:lnTo>
                    <a:pt x="11785" y="5483"/>
                  </a:lnTo>
                  <a:lnTo>
                    <a:pt x="11671" y="5483"/>
                  </a:lnTo>
                  <a:lnTo>
                    <a:pt x="11614" y="5506"/>
                  </a:lnTo>
                  <a:lnTo>
                    <a:pt x="11569" y="5540"/>
                  </a:lnTo>
                  <a:lnTo>
                    <a:pt x="11535" y="5574"/>
                  </a:lnTo>
                  <a:lnTo>
                    <a:pt x="9533" y="4414"/>
                  </a:lnTo>
                  <a:lnTo>
                    <a:pt x="9544" y="4357"/>
                  </a:lnTo>
                  <a:lnTo>
                    <a:pt x="9533" y="4289"/>
                  </a:lnTo>
                  <a:lnTo>
                    <a:pt x="9498" y="4232"/>
                  </a:lnTo>
                  <a:lnTo>
                    <a:pt x="9442" y="4186"/>
                  </a:lnTo>
                  <a:lnTo>
                    <a:pt x="9373" y="4163"/>
                  </a:lnTo>
                  <a:lnTo>
                    <a:pt x="9373" y="1820"/>
                  </a:lnTo>
                  <a:lnTo>
                    <a:pt x="9419" y="1809"/>
                  </a:lnTo>
                  <a:lnTo>
                    <a:pt x="9453" y="1797"/>
                  </a:lnTo>
                  <a:lnTo>
                    <a:pt x="9487" y="1775"/>
                  </a:lnTo>
                  <a:lnTo>
                    <a:pt x="9521" y="1740"/>
                  </a:lnTo>
                  <a:lnTo>
                    <a:pt x="9544" y="1718"/>
                  </a:lnTo>
                  <a:lnTo>
                    <a:pt x="9555" y="1684"/>
                  </a:lnTo>
                  <a:lnTo>
                    <a:pt x="9567" y="1638"/>
                  </a:lnTo>
                  <a:lnTo>
                    <a:pt x="9578" y="1604"/>
                  </a:lnTo>
                  <a:lnTo>
                    <a:pt x="9567" y="1558"/>
                  </a:lnTo>
                  <a:lnTo>
                    <a:pt x="9555" y="1513"/>
                  </a:lnTo>
                  <a:lnTo>
                    <a:pt x="11512" y="387"/>
                  </a:lnTo>
                  <a:lnTo>
                    <a:pt x="11546" y="432"/>
                  </a:lnTo>
                  <a:lnTo>
                    <a:pt x="11603" y="466"/>
                  </a:lnTo>
                  <a:lnTo>
                    <a:pt x="11660" y="489"/>
                  </a:lnTo>
                  <a:lnTo>
                    <a:pt x="11728" y="501"/>
                  </a:lnTo>
                  <a:lnTo>
                    <a:pt x="11785" y="489"/>
                  </a:lnTo>
                  <a:lnTo>
                    <a:pt x="11842" y="466"/>
                  </a:lnTo>
                  <a:lnTo>
                    <a:pt x="11899" y="432"/>
                  </a:lnTo>
                  <a:lnTo>
                    <a:pt x="11933" y="387"/>
                  </a:lnTo>
                  <a:close/>
                  <a:moveTo>
                    <a:pt x="4755" y="4448"/>
                  </a:moveTo>
                  <a:lnTo>
                    <a:pt x="6780" y="5619"/>
                  </a:lnTo>
                  <a:lnTo>
                    <a:pt x="6768" y="5665"/>
                  </a:lnTo>
                  <a:lnTo>
                    <a:pt x="6768" y="5699"/>
                  </a:lnTo>
                  <a:lnTo>
                    <a:pt x="6768" y="5745"/>
                  </a:lnTo>
                  <a:lnTo>
                    <a:pt x="6780" y="5779"/>
                  </a:lnTo>
                  <a:lnTo>
                    <a:pt x="6802" y="5813"/>
                  </a:lnTo>
                  <a:lnTo>
                    <a:pt x="6825" y="5847"/>
                  </a:lnTo>
                  <a:lnTo>
                    <a:pt x="6848" y="5881"/>
                  </a:lnTo>
                  <a:lnTo>
                    <a:pt x="6882" y="5893"/>
                  </a:lnTo>
                  <a:lnTo>
                    <a:pt x="6916" y="5915"/>
                  </a:lnTo>
                  <a:lnTo>
                    <a:pt x="6962" y="5915"/>
                  </a:lnTo>
                  <a:lnTo>
                    <a:pt x="6962" y="8213"/>
                  </a:lnTo>
                  <a:lnTo>
                    <a:pt x="6916" y="8213"/>
                  </a:lnTo>
                  <a:lnTo>
                    <a:pt x="6871" y="8236"/>
                  </a:lnTo>
                  <a:lnTo>
                    <a:pt x="6837" y="8259"/>
                  </a:lnTo>
                  <a:lnTo>
                    <a:pt x="6802" y="8293"/>
                  </a:lnTo>
                  <a:lnTo>
                    <a:pt x="6768" y="8327"/>
                  </a:lnTo>
                  <a:lnTo>
                    <a:pt x="6746" y="8372"/>
                  </a:lnTo>
                  <a:lnTo>
                    <a:pt x="6734" y="8406"/>
                  </a:lnTo>
                  <a:lnTo>
                    <a:pt x="6734" y="8463"/>
                  </a:lnTo>
                  <a:lnTo>
                    <a:pt x="6734" y="8509"/>
                  </a:lnTo>
                  <a:lnTo>
                    <a:pt x="6757" y="8554"/>
                  </a:lnTo>
                  <a:lnTo>
                    <a:pt x="4789" y="9692"/>
                  </a:lnTo>
                  <a:lnTo>
                    <a:pt x="4755" y="9658"/>
                  </a:lnTo>
                  <a:lnTo>
                    <a:pt x="4709" y="9624"/>
                  </a:lnTo>
                  <a:lnTo>
                    <a:pt x="4664" y="9612"/>
                  </a:lnTo>
                  <a:lnTo>
                    <a:pt x="4618" y="9601"/>
                  </a:lnTo>
                  <a:lnTo>
                    <a:pt x="4562" y="9612"/>
                  </a:lnTo>
                  <a:lnTo>
                    <a:pt x="4516" y="9624"/>
                  </a:lnTo>
                  <a:lnTo>
                    <a:pt x="4471" y="9658"/>
                  </a:lnTo>
                  <a:lnTo>
                    <a:pt x="4448" y="9692"/>
                  </a:lnTo>
                  <a:lnTo>
                    <a:pt x="2400" y="8509"/>
                  </a:lnTo>
                  <a:lnTo>
                    <a:pt x="2412" y="8463"/>
                  </a:lnTo>
                  <a:lnTo>
                    <a:pt x="2400" y="8406"/>
                  </a:lnTo>
                  <a:lnTo>
                    <a:pt x="2366" y="8350"/>
                  </a:lnTo>
                  <a:lnTo>
                    <a:pt x="2321" y="8315"/>
                  </a:lnTo>
                  <a:lnTo>
                    <a:pt x="2264" y="8293"/>
                  </a:lnTo>
                  <a:lnTo>
                    <a:pt x="2264" y="5972"/>
                  </a:lnTo>
                  <a:lnTo>
                    <a:pt x="2321" y="5961"/>
                  </a:lnTo>
                  <a:lnTo>
                    <a:pt x="2366" y="5938"/>
                  </a:lnTo>
                  <a:lnTo>
                    <a:pt x="2400" y="5915"/>
                  </a:lnTo>
                  <a:lnTo>
                    <a:pt x="2434" y="5881"/>
                  </a:lnTo>
                  <a:lnTo>
                    <a:pt x="2468" y="5847"/>
                  </a:lnTo>
                  <a:lnTo>
                    <a:pt x="2491" y="5802"/>
                  </a:lnTo>
                  <a:lnTo>
                    <a:pt x="2503" y="5756"/>
                  </a:lnTo>
                  <a:lnTo>
                    <a:pt x="2514" y="5699"/>
                  </a:lnTo>
                  <a:lnTo>
                    <a:pt x="2503" y="5642"/>
                  </a:lnTo>
                  <a:lnTo>
                    <a:pt x="2491" y="5597"/>
                  </a:lnTo>
                  <a:lnTo>
                    <a:pt x="4471" y="4448"/>
                  </a:lnTo>
                  <a:lnTo>
                    <a:pt x="4493" y="4482"/>
                  </a:lnTo>
                  <a:lnTo>
                    <a:pt x="4527" y="4505"/>
                  </a:lnTo>
                  <a:lnTo>
                    <a:pt x="4573" y="4527"/>
                  </a:lnTo>
                  <a:lnTo>
                    <a:pt x="4653" y="4527"/>
                  </a:lnTo>
                  <a:lnTo>
                    <a:pt x="4698" y="4505"/>
                  </a:lnTo>
                  <a:lnTo>
                    <a:pt x="4732" y="4482"/>
                  </a:lnTo>
                  <a:lnTo>
                    <a:pt x="4755" y="4448"/>
                  </a:lnTo>
                  <a:close/>
                  <a:moveTo>
                    <a:pt x="9510" y="4459"/>
                  </a:moveTo>
                  <a:lnTo>
                    <a:pt x="11512" y="5619"/>
                  </a:lnTo>
                  <a:lnTo>
                    <a:pt x="11501" y="5654"/>
                  </a:lnTo>
                  <a:lnTo>
                    <a:pt x="11501" y="5699"/>
                  </a:lnTo>
                  <a:lnTo>
                    <a:pt x="11501" y="5745"/>
                  </a:lnTo>
                  <a:lnTo>
                    <a:pt x="11512" y="5790"/>
                  </a:lnTo>
                  <a:lnTo>
                    <a:pt x="11535" y="5824"/>
                  </a:lnTo>
                  <a:lnTo>
                    <a:pt x="11557" y="5858"/>
                  </a:lnTo>
                  <a:lnTo>
                    <a:pt x="11592" y="5881"/>
                  </a:lnTo>
                  <a:lnTo>
                    <a:pt x="11626" y="5904"/>
                  </a:lnTo>
                  <a:lnTo>
                    <a:pt x="11660" y="5915"/>
                  </a:lnTo>
                  <a:lnTo>
                    <a:pt x="11705" y="5927"/>
                  </a:lnTo>
                  <a:lnTo>
                    <a:pt x="11705" y="8270"/>
                  </a:lnTo>
                  <a:lnTo>
                    <a:pt x="11637" y="8293"/>
                  </a:lnTo>
                  <a:lnTo>
                    <a:pt x="11580" y="8338"/>
                  </a:lnTo>
                  <a:lnTo>
                    <a:pt x="11546" y="8395"/>
                  </a:lnTo>
                  <a:lnTo>
                    <a:pt x="11535" y="8463"/>
                  </a:lnTo>
                  <a:lnTo>
                    <a:pt x="11546" y="8520"/>
                  </a:lnTo>
                  <a:lnTo>
                    <a:pt x="9498" y="9703"/>
                  </a:lnTo>
                  <a:lnTo>
                    <a:pt x="9476" y="9681"/>
                  </a:lnTo>
                  <a:lnTo>
                    <a:pt x="9442" y="9646"/>
                  </a:lnTo>
                  <a:lnTo>
                    <a:pt x="9396" y="9635"/>
                  </a:lnTo>
                  <a:lnTo>
                    <a:pt x="9305" y="9635"/>
                  </a:lnTo>
                  <a:lnTo>
                    <a:pt x="9271" y="9646"/>
                  </a:lnTo>
                  <a:lnTo>
                    <a:pt x="9237" y="9681"/>
                  </a:lnTo>
                  <a:lnTo>
                    <a:pt x="9203" y="9703"/>
                  </a:lnTo>
                  <a:lnTo>
                    <a:pt x="7212" y="8554"/>
                  </a:lnTo>
                  <a:lnTo>
                    <a:pt x="7235" y="8509"/>
                  </a:lnTo>
                  <a:lnTo>
                    <a:pt x="7235" y="8463"/>
                  </a:lnTo>
                  <a:lnTo>
                    <a:pt x="7235" y="8418"/>
                  </a:lnTo>
                  <a:lnTo>
                    <a:pt x="7212" y="8372"/>
                  </a:lnTo>
                  <a:lnTo>
                    <a:pt x="7201" y="8327"/>
                  </a:lnTo>
                  <a:lnTo>
                    <a:pt x="7167" y="8293"/>
                  </a:lnTo>
                  <a:lnTo>
                    <a:pt x="7132" y="8259"/>
                  </a:lnTo>
                  <a:lnTo>
                    <a:pt x="7098" y="8236"/>
                  </a:lnTo>
                  <a:lnTo>
                    <a:pt x="7053" y="8224"/>
                  </a:lnTo>
                  <a:lnTo>
                    <a:pt x="7007" y="8213"/>
                  </a:lnTo>
                  <a:lnTo>
                    <a:pt x="7007" y="5915"/>
                  </a:lnTo>
                  <a:lnTo>
                    <a:pt x="7053" y="5915"/>
                  </a:lnTo>
                  <a:lnTo>
                    <a:pt x="7087" y="5893"/>
                  </a:lnTo>
                  <a:lnTo>
                    <a:pt x="7121" y="5870"/>
                  </a:lnTo>
                  <a:lnTo>
                    <a:pt x="7144" y="5847"/>
                  </a:lnTo>
                  <a:lnTo>
                    <a:pt x="7167" y="5813"/>
                  </a:lnTo>
                  <a:lnTo>
                    <a:pt x="7189" y="5779"/>
                  </a:lnTo>
                  <a:lnTo>
                    <a:pt x="7201" y="5745"/>
                  </a:lnTo>
                  <a:lnTo>
                    <a:pt x="7201" y="5699"/>
                  </a:lnTo>
                  <a:lnTo>
                    <a:pt x="7201" y="5665"/>
                  </a:lnTo>
                  <a:lnTo>
                    <a:pt x="7189" y="5619"/>
                  </a:lnTo>
                  <a:lnTo>
                    <a:pt x="9191" y="4459"/>
                  </a:lnTo>
                  <a:lnTo>
                    <a:pt x="9225" y="4493"/>
                  </a:lnTo>
                  <a:lnTo>
                    <a:pt x="9260" y="4527"/>
                  </a:lnTo>
                  <a:lnTo>
                    <a:pt x="9305" y="4539"/>
                  </a:lnTo>
                  <a:lnTo>
                    <a:pt x="9351" y="4550"/>
                  </a:lnTo>
                  <a:lnTo>
                    <a:pt x="9396" y="4539"/>
                  </a:lnTo>
                  <a:lnTo>
                    <a:pt x="9442" y="4527"/>
                  </a:lnTo>
                  <a:lnTo>
                    <a:pt x="9487" y="4493"/>
                  </a:lnTo>
                  <a:lnTo>
                    <a:pt x="9510" y="4459"/>
                  </a:lnTo>
                  <a:close/>
                  <a:moveTo>
                    <a:pt x="14322" y="4493"/>
                  </a:moveTo>
                  <a:lnTo>
                    <a:pt x="16221" y="5597"/>
                  </a:lnTo>
                  <a:lnTo>
                    <a:pt x="16199" y="5642"/>
                  </a:lnTo>
                  <a:lnTo>
                    <a:pt x="16199" y="5699"/>
                  </a:lnTo>
                  <a:lnTo>
                    <a:pt x="16199" y="5756"/>
                  </a:lnTo>
                  <a:lnTo>
                    <a:pt x="16210" y="5802"/>
                  </a:lnTo>
                  <a:lnTo>
                    <a:pt x="16233" y="5847"/>
                  </a:lnTo>
                  <a:lnTo>
                    <a:pt x="16267" y="5893"/>
                  </a:lnTo>
                  <a:lnTo>
                    <a:pt x="16301" y="5915"/>
                  </a:lnTo>
                  <a:lnTo>
                    <a:pt x="16346" y="5949"/>
                  </a:lnTo>
                  <a:lnTo>
                    <a:pt x="16392" y="5961"/>
                  </a:lnTo>
                  <a:lnTo>
                    <a:pt x="16449" y="5972"/>
                  </a:lnTo>
                  <a:lnTo>
                    <a:pt x="16449" y="8247"/>
                  </a:lnTo>
                  <a:lnTo>
                    <a:pt x="16403" y="8247"/>
                  </a:lnTo>
                  <a:lnTo>
                    <a:pt x="16369" y="8270"/>
                  </a:lnTo>
                  <a:lnTo>
                    <a:pt x="16335" y="8281"/>
                  </a:lnTo>
                  <a:lnTo>
                    <a:pt x="16301" y="8315"/>
                  </a:lnTo>
                  <a:lnTo>
                    <a:pt x="16278" y="8350"/>
                  </a:lnTo>
                  <a:lnTo>
                    <a:pt x="16255" y="8384"/>
                  </a:lnTo>
                  <a:lnTo>
                    <a:pt x="16244" y="8418"/>
                  </a:lnTo>
                  <a:lnTo>
                    <a:pt x="16244" y="8463"/>
                  </a:lnTo>
                  <a:lnTo>
                    <a:pt x="16244" y="8497"/>
                  </a:lnTo>
                  <a:lnTo>
                    <a:pt x="16255" y="8543"/>
                  </a:lnTo>
                  <a:lnTo>
                    <a:pt x="14242" y="9715"/>
                  </a:lnTo>
                  <a:lnTo>
                    <a:pt x="14208" y="9681"/>
                  </a:lnTo>
                  <a:lnTo>
                    <a:pt x="14174" y="9658"/>
                  </a:lnTo>
                  <a:lnTo>
                    <a:pt x="14140" y="9635"/>
                  </a:lnTo>
                  <a:lnTo>
                    <a:pt x="14049" y="9635"/>
                  </a:lnTo>
                  <a:lnTo>
                    <a:pt x="14014" y="9658"/>
                  </a:lnTo>
                  <a:lnTo>
                    <a:pt x="13980" y="9681"/>
                  </a:lnTo>
                  <a:lnTo>
                    <a:pt x="13946" y="9703"/>
                  </a:lnTo>
                  <a:lnTo>
                    <a:pt x="11899" y="8520"/>
                  </a:lnTo>
                  <a:lnTo>
                    <a:pt x="11910" y="8463"/>
                  </a:lnTo>
                  <a:lnTo>
                    <a:pt x="11899" y="8395"/>
                  </a:lnTo>
                  <a:lnTo>
                    <a:pt x="11865" y="8338"/>
                  </a:lnTo>
                  <a:lnTo>
                    <a:pt x="11808" y="8293"/>
                  </a:lnTo>
                  <a:lnTo>
                    <a:pt x="11751" y="8270"/>
                  </a:lnTo>
                  <a:lnTo>
                    <a:pt x="11751" y="5927"/>
                  </a:lnTo>
                  <a:lnTo>
                    <a:pt x="11785" y="5915"/>
                  </a:lnTo>
                  <a:lnTo>
                    <a:pt x="11830" y="5904"/>
                  </a:lnTo>
                  <a:lnTo>
                    <a:pt x="11865" y="5881"/>
                  </a:lnTo>
                  <a:lnTo>
                    <a:pt x="11887" y="5847"/>
                  </a:lnTo>
                  <a:lnTo>
                    <a:pt x="11910" y="5824"/>
                  </a:lnTo>
                  <a:lnTo>
                    <a:pt x="11933" y="5779"/>
                  </a:lnTo>
                  <a:lnTo>
                    <a:pt x="11944" y="5745"/>
                  </a:lnTo>
                  <a:lnTo>
                    <a:pt x="11944" y="5699"/>
                  </a:lnTo>
                  <a:lnTo>
                    <a:pt x="11944" y="5665"/>
                  </a:lnTo>
                  <a:lnTo>
                    <a:pt x="11933" y="5619"/>
                  </a:lnTo>
                  <a:lnTo>
                    <a:pt x="13867" y="4505"/>
                  </a:lnTo>
                  <a:lnTo>
                    <a:pt x="13912" y="4550"/>
                  </a:lnTo>
                  <a:lnTo>
                    <a:pt x="13969" y="4584"/>
                  </a:lnTo>
                  <a:lnTo>
                    <a:pt x="14026" y="4618"/>
                  </a:lnTo>
                  <a:lnTo>
                    <a:pt x="14162" y="4618"/>
                  </a:lnTo>
                  <a:lnTo>
                    <a:pt x="14219" y="4584"/>
                  </a:lnTo>
                  <a:lnTo>
                    <a:pt x="14276" y="4550"/>
                  </a:lnTo>
                  <a:lnTo>
                    <a:pt x="14322" y="4493"/>
                  </a:lnTo>
                  <a:close/>
                  <a:moveTo>
                    <a:pt x="11671" y="0"/>
                  </a:moveTo>
                  <a:lnTo>
                    <a:pt x="11626" y="11"/>
                  </a:lnTo>
                  <a:lnTo>
                    <a:pt x="11580" y="34"/>
                  </a:lnTo>
                  <a:lnTo>
                    <a:pt x="11546" y="68"/>
                  </a:lnTo>
                  <a:lnTo>
                    <a:pt x="11512" y="114"/>
                  </a:lnTo>
                  <a:lnTo>
                    <a:pt x="11489" y="148"/>
                  </a:lnTo>
                  <a:lnTo>
                    <a:pt x="11478" y="193"/>
                  </a:lnTo>
                  <a:lnTo>
                    <a:pt x="11466" y="250"/>
                  </a:lnTo>
                  <a:lnTo>
                    <a:pt x="11478" y="296"/>
                  </a:lnTo>
                  <a:lnTo>
                    <a:pt x="11489" y="353"/>
                  </a:lnTo>
                  <a:lnTo>
                    <a:pt x="9533" y="1479"/>
                  </a:lnTo>
                  <a:lnTo>
                    <a:pt x="9498" y="1433"/>
                  </a:lnTo>
                  <a:lnTo>
                    <a:pt x="9453" y="1399"/>
                  </a:lnTo>
                  <a:lnTo>
                    <a:pt x="9407" y="1388"/>
                  </a:lnTo>
                  <a:lnTo>
                    <a:pt x="9351" y="1376"/>
                  </a:lnTo>
                  <a:lnTo>
                    <a:pt x="9305" y="1388"/>
                  </a:lnTo>
                  <a:lnTo>
                    <a:pt x="9271" y="1399"/>
                  </a:lnTo>
                  <a:lnTo>
                    <a:pt x="9225" y="1411"/>
                  </a:lnTo>
                  <a:lnTo>
                    <a:pt x="9203" y="1445"/>
                  </a:lnTo>
                  <a:lnTo>
                    <a:pt x="9169" y="1479"/>
                  </a:lnTo>
                  <a:lnTo>
                    <a:pt x="9146" y="1513"/>
                  </a:lnTo>
                  <a:lnTo>
                    <a:pt x="9134" y="1558"/>
                  </a:lnTo>
                  <a:lnTo>
                    <a:pt x="9134" y="1604"/>
                  </a:lnTo>
                  <a:lnTo>
                    <a:pt x="9134" y="1638"/>
                  </a:lnTo>
                  <a:lnTo>
                    <a:pt x="9146" y="1684"/>
                  </a:lnTo>
                  <a:lnTo>
                    <a:pt x="9169" y="1718"/>
                  </a:lnTo>
                  <a:lnTo>
                    <a:pt x="9191" y="1752"/>
                  </a:lnTo>
                  <a:lnTo>
                    <a:pt x="9225" y="1775"/>
                  </a:lnTo>
                  <a:lnTo>
                    <a:pt x="9260" y="1797"/>
                  </a:lnTo>
                  <a:lnTo>
                    <a:pt x="9294" y="1809"/>
                  </a:lnTo>
                  <a:lnTo>
                    <a:pt x="9328" y="1820"/>
                  </a:lnTo>
                  <a:lnTo>
                    <a:pt x="9328" y="4163"/>
                  </a:lnTo>
                  <a:lnTo>
                    <a:pt x="9271" y="4186"/>
                  </a:lnTo>
                  <a:lnTo>
                    <a:pt x="9214" y="4232"/>
                  </a:lnTo>
                  <a:lnTo>
                    <a:pt x="9180" y="4289"/>
                  </a:lnTo>
                  <a:lnTo>
                    <a:pt x="9169" y="4357"/>
                  </a:lnTo>
                  <a:lnTo>
                    <a:pt x="9180" y="4425"/>
                  </a:lnTo>
                  <a:lnTo>
                    <a:pt x="7167" y="5585"/>
                  </a:lnTo>
                  <a:lnTo>
                    <a:pt x="7132" y="5540"/>
                  </a:lnTo>
                  <a:lnTo>
                    <a:pt x="7087" y="5506"/>
                  </a:lnTo>
                  <a:lnTo>
                    <a:pt x="7041" y="5494"/>
                  </a:lnTo>
                  <a:lnTo>
                    <a:pt x="6984" y="5483"/>
                  </a:lnTo>
                  <a:lnTo>
                    <a:pt x="6928" y="5494"/>
                  </a:lnTo>
                  <a:lnTo>
                    <a:pt x="6882" y="5506"/>
                  </a:lnTo>
                  <a:lnTo>
                    <a:pt x="6837" y="5540"/>
                  </a:lnTo>
                  <a:lnTo>
                    <a:pt x="6802" y="5585"/>
                  </a:lnTo>
                  <a:lnTo>
                    <a:pt x="4778" y="4414"/>
                  </a:lnTo>
                  <a:lnTo>
                    <a:pt x="4789" y="4357"/>
                  </a:lnTo>
                  <a:lnTo>
                    <a:pt x="4778" y="4289"/>
                  </a:lnTo>
                  <a:lnTo>
                    <a:pt x="4744" y="4243"/>
                  </a:lnTo>
                  <a:lnTo>
                    <a:pt x="4698" y="4209"/>
                  </a:lnTo>
                  <a:lnTo>
                    <a:pt x="4641" y="4186"/>
                  </a:lnTo>
                  <a:lnTo>
                    <a:pt x="4641" y="1831"/>
                  </a:lnTo>
                  <a:lnTo>
                    <a:pt x="4675" y="1831"/>
                  </a:lnTo>
                  <a:lnTo>
                    <a:pt x="4721" y="1809"/>
                  </a:lnTo>
                  <a:lnTo>
                    <a:pt x="4755" y="1786"/>
                  </a:lnTo>
                  <a:lnTo>
                    <a:pt x="4789" y="1763"/>
                  </a:lnTo>
                  <a:lnTo>
                    <a:pt x="4812" y="1729"/>
                  </a:lnTo>
                  <a:lnTo>
                    <a:pt x="4835" y="1684"/>
                  </a:lnTo>
                  <a:lnTo>
                    <a:pt x="4846" y="1638"/>
                  </a:lnTo>
                  <a:lnTo>
                    <a:pt x="4857" y="1604"/>
                  </a:lnTo>
                  <a:lnTo>
                    <a:pt x="4846" y="1547"/>
                  </a:lnTo>
                  <a:lnTo>
                    <a:pt x="4835" y="1502"/>
                  </a:lnTo>
                  <a:lnTo>
                    <a:pt x="4812" y="1467"/>
                  </a:lnTo>
                  <a:lnTo>
                    <a:pt x="4778" y="1433"/>
                  </a:lnTo>
                  <a:lnTo>
                    <a:pt x="4744" y="1399"/>
                  </a:lnTo>
                  <a:lnTo>
                    <a:pt x="4709" y="1376"/>
                  </a:lnTo>
                  <a:lnTo>
                    <a:pt x="4664" y="1365"/>
                  </a:lnTo>
                  <a:lnTo>
                    <a:pt x="4550" y="1365"/>
                  </a:lnTo>
                  <a:lnTo>
                    <a:pt x="4505" y="1388"/>
                  </a:lnTo>
                  <a:lnTo>
                    <a:pt x="4448" y="1422"/>
                  </a:lnTo>
                  <a:lnTo>
                    <a:pt x="4414" y="1467"/>
                  </a:lnTo>
                  <a:lnTo>
                    <a:pt x="2423" y="319"/>
                  </a:lnTo>
                  <a:lnTo>
                    <a:pt x="2434" y="250"/>
                  </a:lnTo>
                  <a:lnTo>
                    <a:pt x="2434" y="216"/>
                  </a:lnTo>
                  <a:lnTo>
                    <a:pt x="2423" y="171"/>
                  </a:lnTo>
                  <a:lnTo>
                    <a:pt x="2400" y="137"/>
                  </a:lnTo>
                  <a:lnTo>
                    <a:pt x="2377" y="114"/>
                  </a:lnTo>
                  <a:lnTo>
                    <a:pt x="2355" y="91"/>
                  </a:lnTo>
                  <a:lnTo>
                    <a:pt x="2321" y="68"/>
                  </a:lnTo>
                  <a:lnTo>
                    <a:pt x="2286" y="57"/>
                  </a:lnTo>
                  <a:lnTo>
                    <a:pt x="2207" y="57"/>
                  </a:lnTo>
                  <a:lnTo>
                    <a:pt x="2173" y="68"/>
                  </a:lnTo>
                  <a:lnTo>
                    <a:pt x="2139" y="91"/>
                  </a:lnTo>
                  <a:lnTo>
                    <a:pt x="2104" y="114"/>
                  </a:lnTo>
                  <a:lnTo>
                    <a:pt x="2082" y="137"/>
                  </a:lnTo>
                  <a:lnTo>
                    <a:pt x="2059" y="171"/>
                  </a:lnTo>
                  <a:lnTo>
                    <a:pt x="2048" y="216"/>
                  </a:lnTo>
                  <a:lnTo>
                    <a:pt x="2048" y="250"/>
                  </a:lnTo>
                  <a:lnTo>
                    <a:pt x="2059" y="319"/>
                  </a:lnTo>
                  <a:lnTo>
                    <a:pt x="34" y="1490"/>
                  </a:lnTo>
                  <a:lnTo>
                    <a:pt x="0" y="1445"/>
                  </a:lnTo>
                  <a:lnTo>
                    <a:pt x="0" y="1752"/>
                  </a:lnTo>
                  <a:lnTo>
                    <a:pt x="34" y="1718"/>
                  </a:lnTo>
                  <a:lnTo>
                    <a:pt x="57" y="1684"/>
                  </a:lnTo>
                  <a:lnTo>
                    <a:pt x="68" y="1638"/>
                  </a:lnTo>
                  <a:lnTo>
                    <a:pt x="68" y="1604"/>
                  </a:lnTo>
                  <a:lnTo>
                    <a:pt x="68" y="1558"/>
                  </a:lnTo>
                  <a:lnTo>
                    <a:pt x="57" y="1524"/>
                  </a:lnTo>
                  <a:lnTo>
                    <a:pt x="2082" y="353"/>
                  </a:lnTo>
                  <a:lnTo>
                    <a:pt x="2116" y="398"/>
                  </a:lnTo>
                  <a:lnTo>
                    <a:pt x="2150" y="421"/>
                  </a:lnTo>
                  <a:lnTo>
                    <a:pt x="2195" y="432"/>
                  </a:lnTo>
                  <a:lnTo>
                    <a:pt x="2241" y="444"/>
                  </a:lnTo>
                  <a:lnTo>
                    <a:pt x="2298" y="432"/>
                  </a:lnTo>
                  <a:lnTo>
                    <a:pt x="2332" y="421"/>
                  </a:lnTo>
                  <a:lnTo>
                    <a:pt x="2377" y="387"/>
                  </a:lnTo>
                  <a:lnTo>
                    <a:pt x="2400" y="353"/>
                  </a:lnTo>
                  <a:lnTo>
                    <a:pt x="4391" y="1502"/>
                  </a:lnTo>
                  <a:lnTo>
                    <a:pt x="4380" y="1547"/>
                  </a:lnTo>
                  <a:lnTo>
                    <a:pt x="4380" y="1604"/>
                  </a:lnTo>
                  <a:lnTo>
                    <a:pt x="4380" y="1649"/>
                  </a:lnTo>
                  <a:lnTo>
                    <a:pt x="4391" y="1684"/>
                  </a:lnTo>
                  <a:lnTo>
                    <a:pt x="4414" y="1729"/>
                  </a:lnTo>
                  <a:lnTo>
                    <a:pt x="4436" y="1763"/>
                  </a:lnTo>
                  <a:lnTo>
                    <a:pt x="4471" y="1786"/>
                  </a:lnTo>
                  <a:lnTo>
                    <a:pt x="4505" y="1809"/>
                  </a:lnTo>
                  <a:lnTo>
                    <a:pt x="4550" y="1831"/>
                  </a:lnTo>
                  <a:lnTo>
                    <a:pt x="4596" y="1831"/>
                  </a:lnTo>
                  <a:lnTo>
                    <a:pt x="4596" y="4186"/>
                  </a:lnTo>
                  <a:lnTo>
                    <a:pt x="4527" y="4198"/>
                  </a:lnTo>
                  <a:lnTo>
                    <a:pt x="4482" y="4243"/>
                  </a:lnTo>
                  <a:lnTo>
                    <a:pt x="4448" y="4289"/>
                  </a:lnTo>
                  <a:lnTo>
                    <a:pt x="4436" y="4357"/>
                  </a:lnTo>
                  <a:lnTo>
                    <a:pt x="4448" y="4414"/>
                  </a:lnTo>
                  <a:lnTo>
                    <a:pt x="2468" y="5551"/>
                  </a:lnTo>
                  <a:lnTo>
                    <a:pt x="2423" y="5506"/>
                  </a:lnTo>
                  <a:lnTo>
                    <a:pt x="2377" y="5472"/>
                  </a:lnTo>
                  <a:lnTo>
                    <a:pt x="2309" y="5449"/>
                  </a:lnTo>
                  <a:lnTo>
                    <a:pt x="2241" y="5437"/>
                  </a:lnTo>
                  <a:lnTo>
                    <a:pt x="2173" y="5449"/>
                  </a:lnTo>
                  <a:lnTo>
                    <a:pt x="2116" y="5472"/>
                  </a:lnTo>
                  <a:lnTo>
                    <a:pt x="2059" y="5506"/>
                  </a:lnTo>
                  <a:lnTo>
                    <a:pt x="2025" y="5551"/>
                  </a:lnTo>
                  <a:lnTo>
                    <a:pt x="80" y="4436"/>
                  </a:lnTo>
                  <a:lnTo>
                    <a:pt x="91" y="4402"/>
                  </a:lnTo>
                  <a:lnTo>
                    <a:pt x="91" y="4357"/>
                  </a:lnTo>
                  <a:lnTo>
                    <a:pt x="91" y="4300"/>
                  </a:lnTo>
                  <a:lnTo>
                    <a:pt x="68" y="4254"/>
                  </a:lnTo>
                  <a:lnTo>
                    <a:pt x="34" y="4209"/>
                  </a:lnTo>
                  <a:lnTo>
                    <a:pt x="0" y="4175"/>
                  </a:lnTo>
                  <a:lnTo>
                    <a:pt x="0" y="4539"/>
                  </a:lnTo>
                  <a:lnTo>
                    <a:pt x="34" y="4505"/>
                  </a:lnTo>
                  <a:lnTo>
                    <a:pt x="57" y="4482"/>
                  </a:lnTo>
                  <a:lnTo>
                    <a:pt x="2002" y="5597"/>
                  </a:lnTo>
                  <a:lnTo>
                    <a:pt x="1979" y="5642"/>
                  </a:lnTo>
                  <a:lnTo>
                    <a:pt x="1979" y="5699"/>
                  </a:lnTo>
                  <a:lnTo>
                    <a:pt x="1979" y="5756"/>
                  </a:lnTo>
                  <a:lnTo>
                    <a:pt x="1991" y="5802"/>
                  </a:lnTo>
                  <a:lnTo>
                    <a:pt x="2013" y="5847"/>
                  </a:lnTo>
                  <a:lnTo>
                    <a:pt x="2048" y="5881"/>
                  </a:lnTo>
                  <a:lnTo>
                    <a:pt x="2082" y="5915"/>
                  </a:lnTo>
                  <a:lnTo>
                    <a:pt x="2127" y="5938"/>
                  </a:lnTo>
                  <a:lnTo>
                    <a:pt x="2173" y="5961"/>
                  </a:lnTo>
                  <a:lnTo>
                    <a:pt x="2218" y="5972"/>
                  </a:lnTo>
                  <a:lnTo>
                    <a:pt x="2218" y="8293"/>
                  </a:lnTo>
                  <a:lnTo>
                    <a:pt x="2161" y="8315"/>
                  </a:lnTo>
                  <a:lnTo>
                    <a:pt x="2116" y="8350"/>
                  </a:lnTo>
                  <a:lnTo>
                    <a:pt x="2093" y="8406"/>
                  </a:lnTo>
                  <a:lnTo>
                    <a:pt x="2082" y="8463"/>
                  </a:lnTo>
                  <a:lnTo>
                    <a:pt x="2093" y="8509"/>
                  </a:lnTo>
                  <a:lnTo>
                    <a:pt x="91" y="9669"/>
                  </a:lnTo>
                  <a:lnTo>
                    <a:pt x="46" y="9624"/>
                  </a:lnTo>
                  <a:lnTo>
                    <a:pt x="0" y="9590"/>
                  </a:lnTo>
                  <a:lnTo>
                    <a:pt x="0" y="10033"/>
                  </a:lnTo>
                  <a:lnTo>
                    <a:pt x="57" y="9988"/>
                  </a:lnTo>
                  <a:lnTo>
                    <a:pt x="91" y="9942"/>
                  </a:lnTo>
                  <a:lnTo>
                    <a:pt x="125" y="9874"/>
                  </a:lnTo>
                  <a:lnTo>
                    <a:pt x="137" y="9806"/>
                  </a:lnTo>
                  <a:lnTo>
                    <a:pt x="125" y="9760"/>
                  </a:lnTo>
                  <a:lnTo>
                    <a:pt x="114" y="9703"/>
                  </a:lnTo>
                  <a:lnTo>
                    <a:pt x="2104" y="8554"/>
                  </a:lnTo>
                  <a:lnTo>
                    <a:pt x="2139" y="8588"/>
                  </a:lnTo>
                  <a:lnTo>
                    <a:pt x="2161" y="8611"/>
                  </a:lnTo>
                  <a:lnTo>
                    <a:pt x="2207" y="8623"/>
                  </a:lnTo>
                  <a:lnTo>
                    <a:pt x="2286" y="8623"/>
                  </a:lnTo>
                  <a:lnTo>
                    <a:pt x="2321" y="8611"/>
                  </a:lnTo>
                  <a:lnTo>
                    <a:pt x="2355" y="8588"/>
                  </a:lnTo>
                  <a:lnTo>
                    <a:pt x="2377" y="8554"/>
                  </a:lnTo>
                  <a:lnTo>
                    <a:pt x="4425" y="9737"/>
                  </a:lnTo>
                  <a:lnTo>
                    <a:pt x="4414" y="9772"/>
                  </a:lnTo>
                  <a:lnTo>
                    <a:pt x="4402" y="9806"/>
                  </a:lnTo>
                  <a:lnTo>
                    <a:pt x="4414" y="9851"/>
                  </a:lnTo>
                  <a:lnTo>
                    <a:pt x="4425" y="9885"/>
                  </a:lnTo>
                  <a:lnTo>
                    <a:pt x="4459" y="9942"/>
                  </a:lnTo>
                  <a:lnTo>
                    <a:pt x="4516" y="9988"/>
                  </a:lnTo>
                  <a:lnTo>
                    <a:pt x="4550" y="10010"/>
                  </a:lnTo>
                  <a:lnTo>
                    <a:pt x="4596" y="10010"/>
                  </a:lnTo>
                  <a:lnTo>
                    <a:pt x="4596" y="12331"/>
                  </a:lnTo>
                  <a:lnTo>
                    <a:pt x="4550" y="12331"/>
                  </a:lnTo>
                  <a:lnTo>
                    <a:pt x="4505" y="12354"/>
                  </a:lnTo>
                  <a:lnTo>
                    <a:pt x="4471" y="12376"/>
                  </a:lnTo>
                  <a:lnTo>
                    <a:pt x="4436" y="12399"/>
                  </a:lnTo>
                  <a:lnTo>
                    <a:pt x="4414" y="12433"/>
                  </a:lnTo>
                  <a:lnTo>
                    <a:pt x="4391" y="12479"/>
                  </a:lnTo>
                  <a:lnTo>
                    <a:pt x="4380" y="12524"/>
                  </a:lnTo>
                  <a:lnTo>
                    <a:pt x="4368" y="12570"/>
                  </a:lnTo>
                  <a:lnTo>
                    <a:pt x="4380" y="12615"/>
                  </a:lnTo>
                  <a:lnTo>
                    <a:pt x="4391" y="12661"/>
                  </a:lnTo>
                  <a:lnTo>
                    <a:pt x="2446" y="13776"/>
                  </a:lnTo>
                  <a:lnTo>
                    <a:pt x="2412" y="13730"/>
                  </a:lnTo>
                  <a:lnTo>
                    <a:pt x="2366" y="13696"/>
                  </a:lnTo>
                  <a:lnTo>
                    <a:pt x="2309" y="13673"/>
                  </a:lnTo>
                  <a:lnTo>
                    <a:pt x="2184" y="13673"/>
                  </a:lnTo>
                  <a:lnTo>
                    <a:pt x="2127" y="13696"/>
                  </a:lnTo>
                  <a:lnTo>
                    <a:pt x="2082" y="13730"/>
                  </a:lnTo>
                  <a:lnTo>
                    <a:pt x="2036" y="13776"/>
                  </a:lnTo>
                  <a:lnTo>
                    <a:pt x="68" y="12638"/>
                  </a:lnTo>
                  <a:lnTo>
                    <a:pt x="80" y="12604"/>
                  </a:lnTo>
                  <a:lnTo>
                    <a:pt x="91" y="12570"/>
                  </a:lnTo>
                  <a:lnTo>
                    <a:pt x="80" y="12513"/>
                  </a:lnTo>
                  <a:lnTo>
                    <a:pt x="57" y="12467"/>
                  </a:lnTo>
                  <a:lnTo>
                    <a:pt x="34" y="12433"/>
                  </a:lnTo>
                  <a:lnTo>
                    <a:pt x="0" y="12399"/>
                  </a:lnTo>
                  <a:lnTo>
                    <a:pt x="0" y="12740"/>
                  </a:lnTo>
                  <a:lnTo>
                    <a:pt x="46" y="12684"/>
                  </a:lnTo>
                  <a:lnTo>
                    <a:pt x="2013" y="13821"/>
                  </a:lnTo>
                  <a:lnTo>
                    <a:pt x="2002" y="13867"/>
                  </a:lnTo>
                  <a:lnTo>
                    <a:pt x="2002" y="13912"/>
                  </a:lnTo>
                  <a:lnTo>
                    <a:pt x="2002" y="13958"/>
                  </a:lnTo>
                  <a:lnTo>
                    <a:pt x="2013" y="14003"/>
                  </a:lnTo>
                  <a:lnTo>
                    <a:pt x="2036" y="14037"/>
                  </a:lnTo>
                  <a:lnTo>
                    <a:pt x="2059" y="14083"/>
                  </a:lnTo>
                  <a:lnTo>
                    <a:pt x="2093" y="14106"/>
                  </a:lnTo>
                  <a:lnTo>
                    <a:pt x="2139" y="14128"/>
                  </a:lnTo>
                  <a:lnTo>
                    <a:pt x="2173" y="14151"/>
                  </a:lnTo>
                  <a:lnTo>
                    <a:pt x="2218" y="14151"/>
                  </a:lnTo>
                  <a:lnTo>
                    <a:pt x="2218" y="16449"/>
                  </a:lnTo>
                  <a:lnTo>
                    <a:pt x="2184" y="16460"/>
                  </a:lnTo>
                  <a:lnTo>
                    <a:pt x="2139" y="16472"/>
                  </a:lnTo>
                  <a:lnTo>
                    <a:pt x="2104" y="16494"/>
                  </a:lnTo>
                  <a:lnTo>
                    <a:pt x="2082" y="16517"/>
                  </a:lnTo>
                  <a:lnTo>
                    <a:pt x="2059" y="16551"/>
                  </a:lnTo>
                  <a:lnTo>
                    <a:pt x="2036" y="16585"/>
                  </a:lnTo>
                  <a:lnTo>
                    <a:pt x="2025" y="16631"/>
                  </a:lnTo>
                  <a:lnTo>
                    <a:pt x="2025" y="16665"/>
                  </a:lnTo>
                  <a:lnTo>
                    <a:pt x="2025" y="16710"/>
                  </a:lnTo>
                  <a:lnTo>
                    <a:pt x="2036" y="16756"/>
                  </a:lnTo>
                  <a:lnTo>
                    <a:pt x="1251" y="17211"/>
                  </a:lnTo>
                  <a:lnTo>
                    <a:pt x="1342" y="17211"/>
                  </a:lnTo>
                  <a:lnTo>
                    <a:pt x="2059" y="16790"/>
                  </a:lnTo>
                  <a:lnTo>
                    <a:pt x="2093" y="16836"/>
                  </a:lnTo>
                  <a:lnTo>
                    <a:pt x="2139" y="16870"/>
                  </a:lnTo>
                  <a:lnTo>
                    <a:pt x="2184" y="16881"/>
                  </a:lnTo>
                  <a:lnTo>
                    <a:pt x="2241" y="16892"/>
                  </a:lnTo>
                  <a:lnTo>
                    <a:pt x="2298" y="16881"/>
                  </a:lnTo>
                  <a:lnTo>
                    <a:pt x="2355" y="16870"/>
                  </a:lnTo>
                  <a:lnTo>
                    <a:pt x="2389" y="16836"/>
                  </a:lnTo>
                  <a:lnTo>
                    <a:pt x="2434" y="16790"/>
                  </a:lnTo>
                  <a:lnTo>
                    <a:pt x="3151" y="17211"/>
                  </a:lnTo>
                  <a:lnTo>
                    <a:pt x="3242" y="17211"/>
                  </a:lnTo>
                  <a:lnTo>
                    <a:pt x="2446" y="16756"/>
                  </a:lnTo>
                  <a:lnTo>
                    <a:pt x="2457" y="16710"/>
                  </a:lnTo>
                  <a:lnTo>
                    <a:pt x="2468" y="16665"/>
                  </a:lnTo>
                  <a:lnTo>
                    <a:pt x="2457" y="16631"/>
                  </a:lnTo>
                  <a:lnTo>
                    <a:pt x="2446" y="16585"/>
                  </a:lnTo>
                  <a:lnTo>
                    <a:pt x="2434" y="16551"/>
                  </a:lnTo>
                  <a:lnTo>
                    <a:pt x="2412" y="16517"/>
                  </a:lnTo>
                  <a:lnTo>
                    <a:pt x="2377" y="16494"/>
                  </a:lnTo>
                  <a:lnTo>
                    <a:pt x="2343" y="16472"/>
                  </a:lnTo>
                  <a:lnTo>
                    <a:pt x="2309" y="16460"/>
                  </a:lnTo>
                  <a:lnTo>
                    <a:pt x="2264" y="16449"/>
                  </a:lnTo>
                  <a:lnTo>
                    <a:pt x="2264" y="14151"/>
                  </a:lnTo>
                  <a:lnTo>
                    <a:pt x="2309" y="14151"/>
                  </a:lnTo>
                  <a:lnTo>
                    <a:pt x="2355" y="14128"/>
                  </a:lnTo>
                  <a:lnTo>
                    <a:pt x="2389" y="14106"/>
                  </a:lnTo>
                  <a:lnTo>
                    <a:pt x="2423" y="14071"/>
                  </a:lnTo>
                  <a:lnTo>
                    <a:pt x="2446" y="14037"/>
                  </a:lnTo>
                  <a:lnTo>
                    <a:pt x="2468" y="14003"/>
                  </a:lnTo>
                  <a:lnTo>
                    <a:pt x="2480" y="13958"/>
                  </a:lnTo>
                  <a:lnTo>
                    <a:pt x="2491" y="13912"/>
                  </a:lnTo>
                  <a:lnTo>
                    <a:pt x="2480" y="13867"/>
                  </a:lnTo>
                  <a:lnTo>
                    <a:pt x="2468" y="13821"/>
                  </a:lnTo>
                  <a:lnTo>
                    <a:pt x="4414" y="12695"/>
                  </a:lnTo>
                  <a:lnTo>
                    <a:pt x="4448" y="12740"/>
                  </a:lnTo>
                  <a:lnTo>
                    <a:pt x="4493" y="12775"/>
                  </a:lnTo>
                  <a:lnTo>
                    <a:pt x="4550" y="12797"/>
                  </a:lnTo>
                  <a:lnTo>
                    <a:pt x="4618" y="12809"/>
                  </a:lnTo>
                  <a:lnTo>
                    <a:pt x="4675" y="12797"/>
                  </a:lnTo>
                  <a:lnTo>
                    <a:pt x="4732" y="12775"/>
                  </a:lnTo>
                  <a:lnTo>
                    <a:pt x="4778" y="12740"/>
                  </a:lnTo>
                  <a:lnTo>
                    <a:pt x="4812" y="12695"/>
                  </a:lnTo>
                  <a:lnTo>
                    <a:pt x="6780" y="13833"/>
                  </a:lnTo>
                  <a:lnTo>
                    <a:pt x="6768" y="13867"/>
                  </a:lnTo>
                  <a:lnTo>
                    <a:pt x="6768" y="13912"/>
                  </a:lnTo>
                  <a:lnTo>
                    <a:pt x="6768" y="13958"/>
                  </a:lnTo>
                  <a:lnTo>
                    <a:pt x="6780" y="13992"/>
                  </a:lnTo>
                  <a:lnTo>
                    <a:pt x="6791" y="14026"/>
                  </a:lnTo>
                  <a:lnTo>
                    <a:pt x="6825" y="14060"/>
                  </a:lnTo>
                  <a:lnTo>
                    <a:pt x="6848" y="14083"/>
                  </a:lnTo>
                  <a:lnTo>
                    <a:pt x="6882" y="14106"/>
                  </a:lnTo>
                  <a:lnTo>
                    <a:pt x="6916" y="14128"/>
                  </a:lnTo>
                  <a:lnTo>
                    <a:pt x="6962" y="14128"/>
                  </a:lnTo>
                  <a:lnTo>
                    <a:pt x="6962" y="16449"/>
                  </a:lnTo>
                  <a:lnTo>
                    <a:pt x="6916" y="16460"/>
                  </a:lnTo>
                  <a:lnTo>
                    <a:pt x="6882" y="16472"/>
                  </a:lnTo>
                  <a:lnTo>
                    <a:pt x="6848" y="16494"/>
                  </a:lnTo>
                  <a:lnTo>
                    <a:pt x="6825" y="16517"/>
                  </a:lnTo>
                  <a:lnTo>
                    <a:pt x="6791" y="16551"/>
                  </a:lnTo>
                  <a:lnTo>
                    <a:pt x="6780" y="16585"/>
                  </a:lnTo>
                  <a:lnTo>
                    <a:pt x="6768" y="16631"/>
                  </a:lnTo>
                  <a:lnTo>
                    <a:pt x="6768" y="16665"/>
                  </a:lnTo>
                  <a:lnTo>
                    <a:pt x="6768" y="16710"/>
                  </a:lnTo>
                  <a:lnTo>
                    <a:pt x="6780" y="16756"/>
                  </a:lnTo>
                  <a:lnTo>
                    <a:pt x="5983" y="17211"/>
                  </a:lnTo>
                  <a:lnTo>
                    <a:pt x="6074" y="17211"/>
                  </a:lnTo>
                  <a:lnTo>
                    <a:pt x="6802" y="16790"/>
                  </a:lnTo>
                  <a:lnTo>
                    <a:pt x="6837" y="16836"/>
                  </a:lnTo>
                  <a:lnTo>
                    <a:pt x="6882" y="16870"/>
                  </a:lnTo>
                  <a:lnTo>
                    <a:pt x="6928" y="16881"/>
                  </a:lnTo>
                  <a:lnTo>
                    <a:pt x="6984" y="16892"/>
                  </a:lnTo>
                  <a:lnTo>
                    <a:pt x="7030" y="16881"/>
                  </a:lnTo>
                  <a:lnTo>
                    <a:pt x="7064" y="16870"/>
                  </a:lnTo>
                  <a:lnTo>
                    <a:pt x="7110" y="16858"/>
                  </a:lnTo>
                  <a:lnTo>
                    <a:pt x="7144" y="16824"/>
                  </a:lnTo>
                  <a:lnTo>
                    <a:pt x="7167" y="16790"/>
                  </a:lnTo>
                  <a:lnTo>
                    <a:pt x="7189" y="16756"/>
                  </a:lnTo>
                  <a:lnTo>
                    <a:pt x="7201" y="16710"/>
                  </a:lnTo>
                  <a:lnTo>
                    <a:pt x="7201" y="16665"/>
                  </a:lnTo>
                  <a:lnTo>
                    <a:pt x="7201" y="16631"/>
                  </a:lnTo>
                  <a:lnTo>
                    <a:pt x="7189" y="16585"/>
                  </a:lnTo>
                  <a:lnTo>
                    <a:pt x="7167" y="16551"/>
                  </a:lnTo>
                  <a:lnTo>
                    <a:pt x="7144" y="16528"/>
                  </a:lnTo>
                  <a:lnTo>
                    <a:pt x="7121" y="16494"/>
                  </a:lnTo>
                  <a:lnTo>
                    <a:pt x="7087" y="16472"/>
                  </a:lnTo>
                  <a:lnTo>
                    <a:pt x="7053" y="16460"/>
                  </a:lnTo>
                  <a:lnTo>
                    <a:pt x="7007" y="16449"/>
                  </a:lnTo>
                  <a:lnTo>
                    <a:pt x="7007" y="14128"/>
                  </a:lnTo>
                  <a:lnTo>
                    <a:pt x="7053" y="14117"/>
                  </a:lnTo>
                  <a:lnTo>
                    <a:pt x="7087" y="14106"/>
                  </a:lnTo>
                  <a:lnTo>
                    <a:pt x="7121" y="14083"/>
                  </a:lnTo>
                  <a:lnTo>
                    <a:pt x="7144" y="14060"/>
                  </a:lnTo>
                  <a:lnTo>
                    <a:pt x="7167" y="14026"/>
                  </a:lnTo>
                  <a:lnTo>
                    <a:pt x="7189" y="13992"/>
                  </a:lnTo>
                  <a:lnTo>
                    <a:pt x="7201" y="13958"/>
                  </a:lnTo>
                  <a:lnTo>
                    <a:pt x="7201" y="13912"/>
                  </a:lnTo>
                  <a:lnTo>
                    <a:pt x="7201" y="13867"/>
                  </a:lnTo>
                  <a:lnTo>
                    <a:pt x="7189" y="13833"/>
                  </a:lnTo>
                  <a:lnTo>
                    <a:pt x="7167" y="13787"/>
                  </a:lnTo>
                  <a:lnTo>
                    <a:pt x="7144" y="13753"/>
                  </a:lnTo>
                  <a:lnTo>
                    <a:pt x="7110" y="13730"/>
                  </a:lnTo>
                  <a:lnTo>
                    <a:pt x="7064" y="13707"/>
                  </a:lnTo>
                  <a:lnTo>
                    <a:pt x="7030" y="13696"/>
                  </a:lnTo>
                  <a:lnTo>
                    <a:pt x="6928" y="13696"/>
                  </a:lnTo>
                  <a:lnTo>
                    <a:pt x="6882" y="13719"/>
                  </a:lnTo>
                  <a:lnTo>
                    <a:pt x="6837" y="13753"/>
                  </a:lnTo>
                  <a:lnTo>
                    <a:pt x="6802" y="13787"/>
                  </a:lnTo>
                  <a:lnTo>
                    <a:pt x="4835" y="12661"/>
                  </a:lnTo>
                  <a:lnTo>
                    <a:pt x="4846" y="12615"/>
                  </a:lnTo>
                  <a:lnTo>
                    <a:pt x="4857" y="12570"/>
                  </a:lnTo>
                  <a:lnTo>
                    <a:pt x="4846" y="12524"/>
                  </a:lnTo>
                  <a:lnTo>
                    <a:pt x="4835" y="12479"/>
                  </a:lnTo>
                  <a:lnTo>
                    <a:pt x="4823" y="12433"/>
                  </a:lnTo>
                  <a:lnTo>
                    <a:pt x="4789" y="12399"/>
                  </a:lnTo>
                  <a:lnTo>
                    <a:pt x="4755" y="12376"/>
                  </a:lnTo>
                  <a:lnTo>
                    <a:pt x="4721" y="12354"/>
                  </a:lnTo>
                  <a:lnTo>
                    <a:pt x="4687" y="12331"/>
                  </a:lnTo>
                  <a:lnTo>
                    <a:pt x="4641" y="12331"/>
                  </a:lnTo>
                  <a:lnTo>
                    <a:pt x="4641" y="10010"/>
                  </a:lnTo>
                  <a:lnTo>
                    <a:pt x="4675" y="10010"/>
                  </a:lnTo>
                  <a:lnTo>
                    <a:pt x="4709" y="9988"/>
                  </a:lnTo>
                  <a:lnTo>
                    <a:pt x="4766" y="9942"/>
                  </a:lnTo>
                  <a:lnTo>
                    <a:pt x="4800" y="9885"/>
                  </a:lnTo>
                  <a:lnTo>
                    <a:pt x="4812" y="9851"/>
                  </a:lnTo>
                  <a:lnTo>
                    <a:pt x="4823" y="9806"/>
                  </a:lnTo>
                  <a:lnTo>
                    <a:pt x="4812" y="9772"/>
                  </a:lnTo>
                  <a:lnTo>
                    <a:pt x="4800" y="9737"/>
                  </a:lnTo>
                  <a:lnTo>
                    <a:pt x="6768" y="8600"/>
                  </a:lnTo>
                  <a:lnTo>
                    <a:pt x="6814" y="8645"/>
                  </a:lnTo>
                  <a:lnTo>
                    <a:pt x="6859" y="8679"/>
                  </a:lnTo>
                  <a:lnTo>
                    <a:pt x="6916" y="8702"/>
                  </a:lnTo>
                  <a:lnTo>
                    <a:pt x="6984" y="8714"/>
                  </a:lnTo>
                  <a:lnTo>
                    <a:pt x="7053" y="8702"/>
                  </a:lnTo>
                  <a:lnTo>
                    <a:pt x="7110" y="8679"/>
                  </a:lnTo>
                  <a:lnTo>
                    <a:pt x="7155" y="8645"/>
                  </a:lnTo>
                  <a:lnTo>
                    <a:pt x="7189" y="8600"/>
                  </a:lnTo>
                  <a:lnTo>
                    <a:pt x="9191" y="9749"/>
                  </a:lnTo>
                  <a:lnTo>
                    <a:pt x="9180" y="9806"/>
                  </a:lnTo>
                  <a:lnTo>
                    <a:pt x="9180" y="9840"/>
                  </a:lnTo>
                  <a:lnTo>
                    <a:pt x="9191" y="9874"/>
                  </a:lnTo>
                  <a:lnTo>
                    <a:pt x="9225" y="9931"/>
                  </a:lnTo>
                  <a:lnTo>
                    <a:pt x="9282" y="9976"/>
                  </a:lnTo>
                  <a:lnTo>
                    <a:pt x="9316" y="9988"/>
                  </a:lnTo>
                  <a:lnTo>
                    <a:pt x="9385" y="9988"/>
                  </a:lnTo>
                  <a:lnTo>
                    <a:pt x="9419" y="9976"/>
                  </a:lnTo>
                  <a:lnTo>
                    <a:pt x="9476" y="9931"/>
                  </a:lnTo>
                  <a:lnTo>
                    <a:pt x="9521" y="9874"/>
                  </a:lnTo>
                  <a:lnTo>
                    <a:pt x="9533" y="9840"/>
                  </a:lnTo>
                  <a:lnTo>
                    <a:pt x="9533" y="9806"/>
                  </a:lnTo>
                  <a:lnTo>
                    <a:pt x="9521" y="9749"/>
                  </a:lnTo>
                  <a:lnTo>
                    <a:pt x="11569" y="8566"/>
                  </a:lnTo>
                  <a:lnTo>
                    <a:pt x="11603" y="8600"/>
                  </a:lnTo>
                  <a:lnTo>
                    <a:pt x="11637" y="8623"/>
                  </a:lnTo>
                  <a:lnTo>
                    <a:pt x="11671" y="8645"/>
                  </a:lnTo>
                  <a:lnTo>
                    <a:pt x="11774" y="8645"/>
                  </a:lnTo>
                  <a:lnTo>
                    <a:pt x="11819" y="8623"/>
                  </a:lnTo>
                  <a:lnTo>
                    <a:pt x="11853" y="8600"/>
                  </a:lnTo>
                  <a:lnTo>
                    <a:pt x="11876" y="8566"/>
                  </a:lnTo>
                  <a:lnTo>
                    <a:pt x="13923" y="9749"/>
                  </a:lnTo>
                  <a:lnTo>
                    <a:pt x="13912" y="9806"/>
                  </a:lnTo>
                  <a:lnTo>
                    <a:pt x="13923" y="9840"/>
                  </a:lnTo>
                  <a:lnTo>
                    <a:pt x="13935" y="9874"/>
                  </a:lnTo>
                  <a:lnTo>
                    <a:pt x="13969" y="9931"/>
                  </a:lnTo>
                  <a:lnTo>
                    <a:pt x="14026" y="9976"/>
                  </a:lnTo>
                  <a:lnTo>
                    <a:pt x="14060" y="9976"/>
                  </a:lnTo>
                  <a:lnTo>
                    <a:pt x="14094" y="9988"/>
                  </a:lnTo>
                  <a:lnTo>
                    <a:pt x="14128" y="9976"/>
                  </a:lnTo>
                  <a:lnTo>
                    <a:pt x="14162" y="9976"/>
                  </a:lnTo>
                  <a:lnTo>
                    <a:pt x="14219" y="9931"/>
                  </a:lnTo>
                  <a:lnTo>
                    <a:pt x="14253" y="9874"/>
                  </a:lnTo>
                  <a:lnTo>
                    <a:pt x="14265" y="9840"/>
                  </a:lnTo>
                  <a:lnTo>
                    <a:pt x="14265" y="9806"/>
                  </a:lnTo>
                  <a:lnTo>
                    <a:pt x="14253" y="9749"/>
                  </a:lnTo>
                  <a:lnTo>
                    <a:pt x="16278" y="8577"/>
                  </a:lnTo>
                  <a:lnTo>
                    <a:pt x="16312" y="8623"/>
                  </a:lnTo>
                  <a:lnTo>
                    <a:pt x="16358" y="8657"/>
                  </a:lnTo>
                  <a:lnTo>
                    <a:pt x="16403" y="8668"/>
                  </a:lnTo>
                  <a:lnTo>
                    <a:pt x="16460" y="8679"/>
                  </a:lnTo>
                  <a:lnTo>
                    <a:pt x="16506" y="8679"/>
                  </a:lnTo>
                  <a:lnTo>
                    <a:pt x="16551" y="8657"/>
                  </a:lnTo>
                  <a:lnTo>
                    <a:pt x="16585" y="8645"/>
                  </a:lnTo>
                  <a:lnTo>
                    <a:pt x="16619" y="8611"/>
                  </a:lnTo>
                  <a:lnTo>
                    <a:pt x="16642" y="8577"/>
                  </a:lnTo>
                  <a:lnTo>
                    <a:pt x="16665" y="8543"/>
                  </a:lnTo>
                  <a:lnTo>
                    <a:pt x="16676" y="8509"/>
                  </a:lnTo>
                  <a:lnTo>
                    <a:pt x="16676" y="8463"/>
                  </a:lnTo>
                  <a:lnTo>
                    <a:pt x="16676" y="8418"/>
                  </a:lnTo>
                  <a:lnTo>
                    <a:pt x="16665" y="8384"/>
                  </a:lnTo>
                  <a:lnTo>
                    <a:pt x="16654" y="8350"/>
                  </a:lnTo>
                  <a:lnTo>
                    <a:pt x="16631" y="8315"/>
                  </a:lnTo>
                  <a:lnTo>
                    <a:pt x="16597" y="8293"/>
                  </a:lnTo>
                  <a:lnTo>
                    <a:pt x="16563" y="8270"/>
                  </a:lnTo>
                  <a:lnTo>
                    <a:pt x="16528" y="8247"/>
                  </a:lnTo>
                  <a:lnTo>
                    <a:pt x="16494" y="8247"/>
                  </a:lnTo>
                  <a:lnTo>
                    <a:pt x="16494" y="5972"/>
                  </a:lnTo>
                  <a:lnTo>
                    <a:pt x="16540" y="5961"/>
                  </a:lnTo>
                  <a:lnTo>
                    <a:pt x="16585" y="5938"/>
                  </a:lnTo>
                  <a:lnTo>
                    <a:pt x="16631" y="5915"/>
                  </a:lnTo>
                  <a:lnTo>
                    <a:pt x="16665" y="5881"/>
                  </a:lnTo>
                  <a:lnTo>
                    <a:pt x="16688" y="5847"/>
                  </a:lnTo>
                  <a:lnTo>
                    <a:pt x="16710" y="5802"/>
                  </a:lnTo>
                  <a:lnTo>
                    <a:pt x="16733" y="5756"/>
                  </a:lnTo>
                  <a:lnTo>
                    <a:pt x="16733" y="5699"/>
                  </a:lnTo>
                  <a:lnTo>
                    <a:pt x="16733" y="5654"/>
                  </a:lnTo>
                  <a:lnTo>
                    <a:pt x="16710" y="5597"/>
                  </a:lnTo>
                  <a:lnTo>
                    <a:pt x="16688" y="5551"/>
                  </a:lnTo>
                  <a:lnTo>
                    <a:pt x="16654" y="5517"/>
                  </a:lnTo>
                  <a:lnTo>
                    <a:pt x="16619" y="5483"/>
                  </a:lnTo>
                  <a:lnTo>
                    <a:pt x="16574" y="5449"/>
                  </a:lnTo>
                  <a:lnTo>
                    <a:pt x="16517" y="5437"/>
                  </a:lnTo>
                  <a:lnTo>
                    <a:pt x="16392" y="5437"/>
                  </a:lnTo>
                  <a:lnTo>
                    <a:pt x="16335" y="5460"/>
                  </a:lnTo>
                  <a:lnTo>
                    <a:pt x="16278" y="5506"/>
                  </a:lnTo>
                  <a:lnTo>
                    <a:pt x="16233" y="5551"/>
                  </a:lnTo>
                  <a:lnTo>
                    <a:pt x="14344" y="4459"/>
                  </a:lnTo>
                  <a:lnTo>
                    <a:pt x="14356" y="4414"/>
                  </a:lnTo>
                  <a:lnTo>
                    <a:pt x="14356" y="4357"/>
                  </a:lnTo>
                  <a:lnTo>
                    <a:pt x="14356" y="4300"/>
                  </a:lnTo>
                  <a:lnTo>
                    <a:pt x="14344" y="4254"/>
                  </a:lnTo>
                  <a:lnTo>
                    <a:pt x="14322" y="4209"/>
                  </a:lnTo>
                  <a:lnTo>
                    <a:pt x="14288" y="4175"/>
                  </a:lnTo>
                  <a:lnTo>
                    <a:pt x="14253" y="4141"/>
                  </a:lnTo>
                  <a:lnTo>
                    <a:pt x="14219" y="4118"/>
                  </a:lnTo>
                  <a:lnTo>
                    <a:pt x="14174" y="4095"/>
                  </a:lnTo>
                  <a:lnTo>
                    <a:pt x="14117" y="4095"/>
                  </a:lnTo>
                  <a:lnTo>
                    <a:pt x="14117" y="1797"/>
                  </a:lnTo>
                  <a:lnTo>
                    <a:pt x="14185" y="1775"/>
                  </a:lnTo>
                  <a:lnTo>
                    <a:pt x="14242" y="1729"/>
                  </a:lnTo>
                  <a:lnTo>
                    <a:pt x="14276" y="1672"/>
                  </a:lnTo>
                  <a:lnTo>
                    <a:pt x="14288" y="1638"/>
                  </a:lnTo>
                  <a:lnTo>
                    <a:pt x="14299" y="1604"/>
                  </a:lnTo>
                  <a:lnTo>
                    <a:pt x="14288" y="1558"/>
                  </a:lnTo>
                  <a:lnTo>
                    <a:pt x="14276" y="1524"/>
                  </a:lnTo>
                  <a:lnTo>
                    <a:pt x="14265" y="1490"/>
                  </a:lnTo>
                  <a:lnTo>
                    <a:pt x="14231" y="1456"/>
                  </a:lnTo>
                  <a:lnTo>
                    <a:pt x="14208" y="1433"/>
                  </a:lnTo>
                  <a:lnTo>
                    <a:pt x="14174" y="1411"/>
                  </a:lnTo>
                  <a:lnTo>
                    <a:pt x="14128" y="1399"/>
                  </a:lnTo>
                  <a:lnTo>
                    <a:pt x="14049" y="1399"/>
                  </a:lnTo>
                  <a:lnTo>
                    <a:pt x="14003" y="1422"/>
                  </a:lnTo>
                  <a:lnTo>
                    <a:pt x="13958" y="1445"/>
                  </a:lnTo>
                  <a:lnTo>
                    <a:pt x="13935" y="1479"/>
                  </a:lnTo>
                  <a:lnTo>
                    <a:pt x="11956" y="341"/>
                  </a:lnTo>
                  <a:lnTo>
                    <a:pt x="11967" y="296"/>
                  </a:lnTo>
                  <a:lnTo>
                    <a:pt x="11978" y="250"/>
                  </a:lnTo>
                  <a:lnTo>
                    <a:pt x="11967" y="193"/>
                  </a:lnTo>
                  <a:lnTo>
                    <a:pt x="11956" y="148"/>
                  </a:lnTo>
                  <a:lnTo>
                    <a:pt x="11933" y="114"/>
                  </a:lnTo>
                  <a:lnTo>
                    <a:pt x="11899" y="68"/>
                  </a:lnTo>
                  <a:lnTo>
                    <a:pt x="11865" y="34"/>
                  </a:lnTo>
                  <a:lnTo>
                    <a:pt x="11819" y="11"/>
                  </a:lnTo>
                  <a:lnTo>
                    <a:pt x="11774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5"/>
            <p:cNvSpPr/>
            <p:nvPr/>
          </p:nvSpPr>
          <p:spPr>
            <a:xfrm>
              <a:off x="1947836" y="4206425"/>
              <a:ext cx="794198" cy="937066"/>
            </a:xfrm>
            <a:custGeom>
              <a:avLst/>
              <a:gdLst/>
              <a:ahLst/>
              <a:cxnLst/>
              <a:rect l="l" t="t" r="r" b="b"/>
              <a:pathLst>
                <a:path w="7588" h="8953" extrusionOk="0">
                  <a:moveTo>
                    <a:pt x="2764" y="319"/>
                  </a:moveTo>
                  <a:lnTo>
                    <a:pt x="4732" y="1457"/>
                  </a:lnTo>
                  <a:lnTo>
                    <a:pt x="4721" y="1502"/>
                  </a:lnTo>
                  <a:lnTo>
                    <a:pt x="4721" y="1548"/>
                  </a:lnTo>
                  <a:lnTo>
                    <a:pt x="4721" y="1593"/>
                  </a:lnTo>
                  <a:lnTo>
                    <a:pt x="4732" y="1639"/>
                  </a:lnTo>
                  <a:lnTo>
                    <a:pt x="4755" y="1684"/>
                  </a:lnTo>
                  <a:lnTo>
                    <a:pt x="4778" y="1718"/>
                  </a:lnTo>
                  <a:lnTo>
                    <a:pt x="4812" y="1752"/>
                  </a:lnTo>
                  <a:lnTo>
                    <a:pt x="4857" y="1775"/>
                  </a:lnTo>
                  <a:lnTo>
                    <a:pt x="4903" y="1787"/>
                  </a:lnTo>
                  <a:lnTo>
                    <a:pt x="4948" y="1798"/>
                  </a:lnTo>
                  <a:lnTo>
                    <a:pt x="4948" y="4050"/>
                  </a:lnTo>
                  <a:lnTo>
                    <a:pt x="4892" y="4050"/>
                  </a:lnTo>
                  <a:lnTo>
                    <a:pt x="4846" y="4073"/>
                  </a:lnTo>
                  <a:lnTo>
                    <a:pt x="4812" y="4096"/>
                  </a:lnTo>
                  <a:lnTo>
                    <a:pt x="4766" y="4130"/>
                  </a:lnTo>
                  <a:lnTo>
                    <a:pt x="4744" y="4164"/>
                  </a:lnTo>
                  <a:lnTo>
                    <a:pt x="4721" y="4209"/>
                  </a:lnTo>
                  <a:lnTo>
                    <a:pt x="4710" y="4255"/>
                  </a:lnTo>
                  <a:lnTo>
                    <a:pt x="4698" y="4312"/>
                  </a:lnTo>
                  <a:lnTo>
                    <a:pt x="4710" y="4357"/>
                  </a:lnTo>
                  <a:lnTo>
                    <a:pt x="4721" y="4414"/>
                  </a:lnTo>
                  <a:lnTo>
                    <a:pt x="2730" y="5563"/>
                  </a:lnTo>
                  <a:lnTo>
                    <a:pt x="2707" y="5529"/>
                  </a:lnTo>
                  <a:lnTo>
                    <a:pt x="2673" y="5506"/>
                  </a:lnTo>
                  <a:lnTo>
                    <a:pt x="2639" y="5495"/>
                  </a:lnTo>
                  <a:lnTo>
                    <a:pt x="2594" y="5484"/>
                  </a:lnTo>
                  <a:lnTo>
                    <a:pt x="2548" y="5495"/>
                  </a:lnTo>
                  <a:lnTo>
                    <a:pt x="2514" y="5506"/>
                  </a:lnTo>
                  <a:lnTo>
                    <a:pt x="2480" y="5529"/>
                  </a:lnTo>
                  <a:lnTo>
                    <a:pt x="2457" y="5563"/>
                  </a:lnTo>
                  <a:lnTo>
                    <a:pt x="387" y="4369"/>
                  </a:lnTo>
                  <a:lnTo>
                    <a:pt x="398" y="4312"/>
                  </a:lnTo>
                  <a:lnTo>
                    <a:pt x="387" y="4244"/>
                  </a:lnTo>
                  <a:lnTo>
                    <a:pt x="353" y="4187"/>
                  </a:lnTo>
                  <a:lnTo>
                    <a:pt x="307" y="4153"/>
                  </a:lnTo>
                  <a:lnTo>
                    <a:pt x="250" y="4130"/>
                  </a:lnTo>
                  <a:lnTo>
                    <a:pt x="250" y="1764"/>
                  </a:lnTo>
                  <a:lnTo>
                    <a:pt x="285" y="1764"/>
                  </a:lnTo>
                  <a:lnTo>
                    <a:pt x="330" y="1741"/>
                  </a:lnTo>
                  <a:lnTo>
                    <a:pt x="364" y="1718"/>
                  </a:lnTo>
                  <a:lnTo>
                    <a:pt x="387" y="1696"/>
                  </a:lnTo>
                  <a:lnTo>
                    <a:pt x="410" y="1661"/>
                  </a:lnTo>
                  <a:lnTo>
                    <a:pt x="432" y="1627"/>
                  </a:lnTo>
                  <a:lnTo>
                    <a:pt x="444" y="1593"/>
                  </a:lnTo>
                  <a:lnTo>
                    <a:pt x="444" y="1548"/>
                  </a:lnTo>
                  <a:lnTo>
                    <a:pt x="444" y="1514"/>
                  </a:lnTo>
                  <a:lnTo>
                    <a:pt x="432" y="1468"/>
                  </a:lnTo>
                  <a:lnTo>
                    <a:pt x="2423" y="319"/>
                  </a:lnTo>
                  <a:lnTo>
                    <a:pt x="2457" y="353"/>
                  </a:lnTo>
                  <a:lnTo>
                    <a:pt x="2491" y="387"/>
                  </a:lnTo>
                  <a:lnTo>
                    <a:pt x="2548" y="399"/>
                  </a:lnTo>
                  <a:lnTo>
                    <a:pt x="2594" y="410"/>
                  </a:lnTo>
                  <a:lnTo>
                    <a:pt x="2651" y="399"/>
                  </a:lnTo>
                  <a:lnTo>
                    <a:pt x="2696" y="376"/>
                  </a:lnTo>
                  <a:lnTo>
                    <a:pt x="2730" y="353"/>
                  </a:lnTo>
                  <a:lnTo>
                    <a:pt x="2764" y="319"/>
                  </a:lnTo>
                  <a:close/>
                  <a:moveTo>
                    <a:pt x="2548" y="1"/>
                  </a:moveTo>
                  <a:lnTo>
                    <a:pt x="2514" y="12"/>
                  </a:lnTo>
                  <a:lnTo>
                    <a:pt x="2480" y="35"/>
                  </a:lnTo>
                  <a:lnTo>
                    <a:pt x="2446" y="57"/>
                  </a:lnTo>
                  <a:lnTo>
                    <a:pt x="2423" y="92"/>
                  </a:lnTo>
                  <a:lnTo>
                    <a:pt x="2400" y="126"/>
                  </a:lnTo>
                  <a:lnTo>
                    <a:pt x="2389" y="160"/>
                  </a:lnTo>
                  <a:lnTo>
                    <a:pt x="2389" y="205"/>
                  </a:lnTo>
                  <a:lnTo>
                    <a:pt x="2389" y="239"/>
                  </a:lnTo>
                  <a:lnTo>
                    <a:pt x="2400" y="274"/>
                  </a:lnTo>
                  <a:lnTo>
                    <a:pt x="410" y="1434"/>
                  </a:lnTo>
                  <a:lnTo>
                    <a:pt x="376" y="1388"/>
                  </a:lnTo>
                  <a:lnTo>
                    <a:pt x="330" y="1354"/>
                  </a:lnTo>
                  <a:lnTo>
                    <a:pt x="285" y="1343"/>
                  </a:lnTo>
                  <a:lnTo>
                    <a:pt x="228" y="1332"/>
                  </a:lnTo>
                  <a:lnTo>
                    <a:pt x="182" y="1332"/>
                  </a:lnTo>
                  <a:lnTo>
                    <a:pt x="137" y="1343"/>
                  </a:lnTo>
                  <a:lnTo>
                    <a:pt x="103" y="1366"/>
                  </a:lnTo>
                  <a:lnTo>
                    <a:pt x="68" y="1400"/>
                  </a:lnTo>
                  <a:lnTo>
                    <a:pt x="46" y="1423"/>
                  </a:lnTo>
                  <a:lnTo>
                    <a:pt x="23" y="1468"/>
                  </a:lnTo>
                  <a:lnTo>
                    <a:pt x="12" y="1502"/>
                  </a:lnTo>
                  <a:lnTo>
                    <a:pt x="0" y="1548"/>
                  </a:lnTo>
                  <a:lnTo>
                    <a:pt x="12" y="1593"/>
                  </a:lnTo>
                  <a:lnTo>
                    <a:pt x="23" y="1627"/>
                  </a:lnTo>
                  <a:lnTo>
                    <a:pt x="34" y="1673"/>
                  </a:lnTo>
                  <a:lnTo>
                    <a:pt x="57" y="1696"/>
                  </a:lnTo>
                  <a:lnTo>
                    <a:pt x="91" y="1730"/>
                  </a:lnTo>
                  <a:lnTo>
                    <a:pt x="125" y="1752"/>
                  </a:lnTo>
                  <a:lnTo>
                    <a:pt x="159" y="1764"/>
                  </a:lnTo>
                  <a:lnTo>
                    <a:pt x="205" y="1764"/>
                  </a:lnTo>
                  <a:lnTo>
                    <a:pt x="205" y="4130"/>
                  </a:lnTo>
                  <a:lnTo>
                    <a:pt x="137" y="4153"/>
                  </a:lnTo>
                  <a:lnTo>
                    <a:pt x="91" y="4187"/>
                  </a:lnTo>
                  <a:lnTo>
                    <a:pt x="57" y="4244"/>
                  </a:lnTo>
                  <a:lnTo>
                    <a:pt x="46" y="4312"/>
                  </a:lnTo>
                  <a:lnTo>
                    <a:pt x="46" y="4346"/>
                  </a:lnTo>
                  <a:lnTo>
                    <a:pt x="57" y="4380"/>
                  </a:lnTo>
                  <a:lnTo>
                    <a:pt x="103" y="4437"/>
                  </a:lnTo>
                  <a:lnTo>
                    <a:pt x="159" y="4471"/>
                  </a:lnTo>
                  <a:lnTo>
                    <a:pt x="182" y="4482"/>
                  </a:lnTo>
                  <a:lnTo>
                    <a:pt x="273" y="4482"/>
                  </a:lnTo>
                  <a:lnTo>
                    <a:pt x="307" y="4460"/>
                  </a:lnTo>
                  <a:lnTo>
                    <a:pt x="341" y="4437"/>
                  </a:lnTo>
                  <a:lnTo>
                    <a:pt x="376" y="4403"/>
                  </a:lnTo>
                  <a:lnTo>
                    <a:pt x="2434" y="5597"/>
                  </a:lnTo>
                  <a:lnTo>
                    <a:pt x="2423" y="5654"/>
                  </a:lnTo>
                  <a:lnTo>
                    <a:pt x="2434" y="5711"/>
                  </a:lnTo>
                  <a:lnTo>
                    <a:pt x="2469" y="5768"/>
                  </a:lnTo>
                  <a:lnTo>
                    <a:pt x="2514" y="5802"/>
                  </a:lnTo>
                  <a:lnTo>
                    <a:pt x="2571" y="5825"/>
                  </a:lnTo>
                  <a:lnTo>
                    <a:pt x="2571" y="8248"/>
                  </a:lnTo>
                  <a:lnTo>
                    <a:pt x="2514" y="8259"/>
                  </a:lnTo>
                  <a:lnTo>
                    <a:pt x="2469" y="8305"/>
                  </a:lnTo>
                  <a:lnTo>
                    <a:pt x="2434" y="8350"/>
                  </a:lnTo>
                  <a:lnTo>
                    <a:pt x="2423" y="8407"/>
                  </a:lnTo>
                  <a:lnTo>
                    <a:pt x="2434" y="8441"/>
                  </a:lnTo>
                  <a:lnTo>
                    <a:pt x="2434" y="8475"/>
                  </a:lnTo>
                  <a:lnTo>
                    <a:pt x="2480" y="8532"/>
                  </a:lnTo>
                  <a:lnTo>
                    <a:pt x="2525" y="8566"/>
                  </a:lnTo>
                  <a:lnTo>
                    <a:pt x="2560" y="8578"/>
                  </a:lnTo>
                  <a:lnTo>
                    <a:pt x="2639" y="8578"/>
                  </a:lnTo>
                  <a:lnTo>
                    <a:pt x="2673" y="8555"/>
                  </a:lnTo>
                  <a:lnTo>
                    <a:pt x="2707" y="8532"/>
                  </a:lnTo>
                  <a:lnTo>
                    <a:pt x="2730" y="8509"/>
                  </a:lnTo>
                  <a:lnTo>
                    <a:pt x="3504" y="8953"/>
                  </a:lnTo>
                  <a:lnTo>
                    <a:pt x="3595" y="8953"/>
                  </a:lnTo>
                  <a:lnTo>
                    <a:pt x="2753" y="8464"/>
                  </a:lnTo>
                  <a:lnTo>
                    <a:pt x="2764" y="8407"/>
                  </a:lnTo>
                  <a:lnTo>
                    <a:pt x="2753" y="8350"/>
                  </a:lnTo>
                  <a:lnTo>
                    <a:pt x="2719" y="8305"/>
                  </a:lnTo>
                  <a:lnTo>
                    <a:pt x="2673" y="8270"/>
                  </a:lnTo>
                  <a:lnTo>
                    <a:pt x="2616" y="8248"/>
                  </a:lnTo>
                  <a:lnTo>
                    <a:pt x="2616" y="5825"/>
                  </a:lnTo>
                  <a:lnTo>
                    <a:pt x="2673" y="5802"/>
                  </a:lnTo>
                  <a:lnTo>
                    <a:pt x="2719" y="5768"/>
                  </a:lnTo>
                  <a:lnTo>
                    <a:pt x="2753" y="5711"/>
                  </a:lnTo>
                  <a:lnTo>
                    <a:pt x="2764" y="5654"/>
                  </a:lnTo>
                  <a:lnTo>
                    <a:pt x="2753" y="5597"/>
                  </a:lnTo>
                  <a:lnTo>
                    <a:pt x="4744" y="4448"/>
                  </a:lnTo>
                  <a:lnTo>
                    <a:pt x="4789" y="4505"/>
                  </a:lnTo>
                  <a:lnTo>
                    <a:pt x="4835" y="4539"/>
                  </a:lnTo>
                  <a:lnTo>
                    <a:pt x="4892" y="4562"/>
                  </a:lnTo>
                  <a:lnTo>
                    <a:pt x="4960" y="4573"/>
                  </a:lnTo>
                  <a:lnTo>
                    <a:pt x="5028" y="4562"/>
                  </a:lnTo>
                  <a:lnTo>
                    <a:pt x="5096" y="4539"/>
                  </a:lnTo>
                  <a:lnTo>
                    <a:pt x="5142" y="4505"/>
                  </a:lnTo>
                  <a:lnTo>
                    <a:pt x="5187" y="4448"/>
                  </a:lnTo>
                  <a:lnTo>
                    <a:pt x="7098" y="5552"/>
                  </a:lnTo>
                  <a:lnTo>
                    <a:pt x="7087" y="5609"/>
                  </a:lnTo>
                  <a:lnTo>
                    <a:pt x="7076" y="5654"/>
                  </a:lnTo>
                  <a:lnTo>
                    <a:pt x="7087" y="5700"/>
                  </a:lnTo>
                  <a:lnTo>
                    <a:pt x="7098" y="5745"/>
                  </a:lnTo>
                  <a:lnTo>
                    <a:pt x="7121" y="5791"/>
                  </a:lnTo>
                  <a:lnTo>
                    <a:pt x="7144" y="5825"/>
                  </a:lnTo>
                  <a:lnTo>
                    <a:pt x="7178" y="5859"/>
                  </a:lnTo>
                  <a:lnTo>
                    <a:pt x="7224" y="5882"/>
                  </a:lnTo>
                  <a:lnTo>
                    <a:pt x="7269" y="5904"/>
                  </a:lnTo>
                  <a:lnTo>
                    <a:pt x="7315" y="5904"/>
                  </a:lnTo>
                  <a:lnTo>
                    <a:pt x="7315" y="8202"/>
                  </a:lnTo>
                  <a:lnTo>
                    <a:pt x="7280" y="8202"/>
                  </a:lnTo>
                  <a:lnTo>
                    <a:pt x="7235" y="8225"/>
                  </a:lnTo>
                  <a:lnTo>
                    <a:pt x="7201" y="8236"/>
                  </a:lnTo>
                  <a:lnTo>
                    <a:pt x="7178" y="8270"/>
                  </a:lnTo>
                  <a:lnTo>
                    <a:pt x="7155" y="8293"/>
                  </a:lnTo>
                  <a:lnTo>
                    <a:pt x="7133" y="8327"/>
                  </a:lnTo>
                  <a:lnTo>
                    <a:pt x="7121" y="8373"/>
                  </a:lnTo>
                  <a:lnTo>
                    <a:pt x="7121" y="8407"/>
                  </a:lnTo>
                  <a:lnTo>
                    <a:pt x="7121" y="8452"/>
                  </a:lnTo>
                  <a:lnTo>
                    <a:pt x="7133" y="8498"/>
                  </a:lnTo>
                  <a:lnTo>
                    <a:pt x="6336" y="8953"/>
                  </a:lnTo>
                  <a:lnTo>
                    <a:pt x="6427" y="8953"/>
                  </a:lnTo>
                  <a:lnTo>
                    <a:pt x="7155" y="8532"/>
                  </a:lnTo>
                  <a:lnTo>
                    <a:pt x="7189" y="8578"/>
                  </a:lnTo>
                  <a:lnTo>
                    <a:pt x="7235" y="8600"/>
                  </a:lnTo>
                  <a:lnTo>
                    <a:pt x="7280" y="8623"/>
                  </a:lnTo>
                  <a:lnTo>
                    <a:pt x="7371" y="8623"/>
                  </a:lnTo>
                  <a:lnTo>
                    <a:pt x="7417" y="8612"/>
                  </a:lnTo>
                  <a:lnTo>
                    <a:pt x="7451" y="8589"/>
                  </a:lnTo>
                  <a:lnTo>
                    <a:pt x="7485" y="8566"/>
                  </a:lnTo>
                  <a:lnTo>
                    <a:pt x="7508" y="8532"/>
                  </a:lnTo>
                  <a:lnTo>
                    <a:pt x="7531" y="8498"/>
                  </a:lnTo>
                  <a:lnTo>
                    <a:pt x="7542" y="8452"/>
                  </a:lnTo>
                  <a:lnTo>
                    <a:pt x="7553" y="8407"/>
                  </a:lnTo>
                  <a:lnTo>
                    <a:pt x="7542" y="8373"/>
                  </a:lnTo>
                  <a:lnTo>
                    <a:pt x="7531" y="8339"/>
                  </a:lnTo>
                  <a:lnTo>
                    <a:pt x="7519" y="8305"/>
                  </a:lnTo>
                  <a:lnTo>
                    <a:pt x="7497" y="8270"/>
                  </a:lnTo>
                  <a:lnTo>
                    <a:pt x="7440" y="8225"/>
                  </a:lnTo>
                  <a:lnTo>
                    <a:pt x="7394" y="8214"/>
                  </a:lnTo>
                  <a:lnTo>
                    <a:pt x="7360" y="8202"/>
                  </a:lnTo>
                  <a:lnTo>
                    <a:pt x="7360" y="5904"/>
                  </a:lnTo>
                  <a:lnTo>
                    <a:pt x="7406" y="5893"/>
                  </a:lnTo>
                  <a:lnTo>
                    <a:pt x="7451" y="5882"/>
                  </a:lnTo>
                  <a:lnTo>
                    <a:pt x="7485" y="5859"/>
                  </a:lnTo>
                  <a:lnTo>
                    <a:pt x="7519" y="5825"/>
                  </a:lnTo>
                  <a:lnTo>
                    <a:pt x="7553" y="5791"/>
                  </a:lnTo>
                  <a:lnTo>
                    <a:pt x="7565" y="5745"/>
                  </a:lnTo>
                  <a:lnTo>
                    <a:pt x="7588" y="5700"/>
                  </a:lnTo>
                  <a:lnTo>
                    <a:pt x="7588" y="5654"/>
                  </a:lnTo>
                  <a:lnTo>
                    <a:pt x="7576" y="5609"/>
                  </a:lnTo>
                  <a:lnTo>
                    <a:pt x="7565" y="5552"/>
                  </a:lnTo>
                  <a:lnTo>
                    <a:pt x="7542" y="5518"/>
                  </a:lnTo>
                  <a:lnTo>
                    <a:pt x="7508" y="5472"/>
                  </a:lnTo>
                  <a:lnTo>
                    <a:pt x="7474" y="5449"/>
                  </a:lnTo>
                  <a:lnTo>
                    <a:pt x="7428" y="5427"/>
                  </a:lnTo>
                  <a:lnTo>
                    <a:pt x="7383" y="5404"/>
                  </a:lnTo>
                  <a:lnTo>
                    <a:pt x="7337" y="5404"/>
                  </a:lnTo>
                  <a:lnTo>
                    <a:pt x="7269" y="5415"/>
                  </a:lnTo>
                  <a:lnTo>
                    <a:pt x="7212" y="5438"/>
                  </a:lnTo>
                  <a:lnTo>
                    <a:pt x="7167" y="5472"/>
                  </a:lnTo>
                  <a:lnTo>
                    <a:pt x="7121" y="5518"/>
                  </a:lnTo>
                  <a:lnTo>
                    <a:pt x="5210" y="4414"/>
                  </a:lnTo>
                  <a:lnTo>
                    <a:pt x="5221" y="4357"/>
                  </a:lnTo>
                  <a:lnTo>
                    <a:pt x="5233" y="4312"/>
                  </a:lnTo>
                  <a:lnTo>
                    <a:pt x="5221" y="4255"/>
                  </a:lnTo>
                  <a:lnTo>
                    <a:pt x="5210" y="4209"/>
                  </a:lnTo>
                  <a:lnTo>
                    <a:pt x="5187" y="4164"/>
                  </a:lnTo>
                  <a:lnTo>
                    <a:pt x="5165" y="4130"/>
                  </a:lnTo>
                  <a:lnTo>
                    <a:pt x="5119" y="4096"/>
                  </a:lnTo>
                  <a:lnTo>
                    <a:pt x="5085" y="4073"/>
                  </a:lnTo>
                  <a:lnTo>
                    <a:pt x="5039" y="4050"/>
                  </a:lnTo>
                  <a:lnTo>
                    <a:pt x="4994" y="4050"/>
                  </a:lnTo>
                  <a:lnTo>
                    <a:pt x="4994" y="1798"/>
                  </a:lnTo>
                  <a:lnTo>
                    <a:pt x="5039" y="1787"/>
                  </a:lnTo>
                  <a:lnTo>
                    <a:pt x="5074" y="1775"/>
                  </a:lnTo>
                  <a:lnTo>
                    <a:pt x="5119" y="1741"/>
                  </a:lnTo>
                  <a:lnTo>
                    <a:pt x="5142" y="1718"/>
                  </a:lnTo>
                  <a:lnTo>
                    <a:pt x="5176" y="1684"/>
                  </a:lnTo>
                  <a:lnTo>
                    <a:pt x="5199" y="1639"/>
                  </a:lnTo>
                  <a:lnTo>
                    <a:pt x="5210" y="1593"/>
                  </a:lnTo>
                  <a:lnTo>
                    <a:pt x="5210" y="1548"/>
                  </a:lnTo>
                  <a:lnTo>
                    <a:pt x="5210" y="1502"/>
                  </a:lnTo>
                  <a:lnTo>
                    <a:pt x="5187" y="1457"/>
                  </a:lnTo>
                  <a:lnTo>
                    <a:pt x="5165" y="1411"/>
                  </a:lnTo>
                  <a:lnTo>
                    <a:pt x="5142" y="1377"/>
                  </a:lnTo>
                  <a:lnTo>
                    <a:pt x="5096" y="1343"/>
                  </a:lnTo>
                  <a:lnTo>
                    <a:pt x="5062" y="1320"/>
                  </a:lnTo>
                  <a:lnTo>
                    <a:pt x="5017" y="1309"/>
                  </a:lnTo>
                  <a:lnTo>
                    <a:pt x="4903" y="1309"/>
                  </a:lnTo>
                  <a:lnTo>
                    <a:pt x="4846" y="1332"/>
                  </a:lnTo>
                  <a:lnTo>
                    <a:pt x="4801" y="1366"/>
                  </a:lnTo>
                  <a:lnTo>
                    <a:pt x="4755" y="1411"/>
                  </a:lnTo>
                  <a:lnTo>
                    <a:pt x="2787" y="274"/>
                  </a:lnTo>
                  <a:lnTo>
                    <a:pt x="2799" y="239"/>
                  </a:lnTo>
                  <a:lnTo>
                    <a:pt x="2799" y="205"/>
                  </a:lnTo>
                  <a:lnTo>
                    <a:pt x="2799" y="160"/>
                  </a:lnTo>
                  <a:lnTo>
                    <a:pt x="2787" y="126"/>
                  </a:lnTo>
                  <a:lnTo>
                    <a:pt x="2764" y="92"/>
                  </a:lnTo>
                  <a:lnTo>
                    <a:pt x="2742" y="57"/>
                  </a:lnTo>
                  <a:lnTo>
                    <a:pt x="2707" y="35"/>
                  </a:lnTo>
                  <a:lnTo>
                    <a:pt x="2673" y="12"/>
                  </a:lnTo>
                  <a:lnTo>
                    <a:pt x="2639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5"/>
            <p:cNvSpPr/>
            <p:nvPr/>
          </p:nvSpPr>
          <p:spPr>
            <a:xfrm>
              <a:off x="1065501" y="0"/>
              <a:ext cx="543107" cy="335870"/>
            </a:xfrm>
            <a:custGeom>
              <a:avLst/>
              <a:gdLst/>
              <a:ahLst/>
              <a:cxnLst/>
              <a:rect l="l" t="t" r="r" b="b"/>
              <a:pathLst>
                <a:path w="5189" h="3209" extrusionOk="0">
                  <a:moveTo>
                    <a:pt x="160" y="0"/>
                  </a:moveTo>
                  <a:lnTo>
                    <a:pt x="160" y="1445"/>
                  </a:lnTo>
                  <a:lnTo>
                    <a:pt x="92" y="1456"/>
                  </a:lnTo>
                  <a:lnTo>
                    <a:pt x="46" y="1502"/>
                  </a:lnTo>
                  <a:lnTo>
                    <a:pt x="12" y="1547"/>
                  </a:lnTo>
                  <a:lnTo>
                    <a:pt x="1" y="1616"/>
                  </a:lnTo>
                  <a:lnTo>
                    <a:pt x="1" y="1650"/>
                  </a:lnTo>
                  <a:lnTo>
                    <a:pt x="12" y="1684"/>
                  </a:lnTo>
                  <a:lnTo>
                    <a:pt x="58" y="1741"/>
                  </a:lnTo>
                  <a:lnTo>
                    <a:pt x="115" y="1775"/>
                  </a:lnTo>
                  <a:lnTo>
                    <a:pt x="137" y="1786"/>
                  </a:lnTo>
                  <a:lnTo>
                    <a:pt x="183" y="1798"/>
                  </a:lnTo>
                  <a:lnTo>
                    <a:pt x="228" y="1786"/>
                  </a:lnTo>
                  <a:lnTo>
                    <a:pt x="263" y="1764"/>
                  </a:lnTo>
                  <a:lnTo>
                    <a:pt x="297" y="1741"/>
                  </a:lnTo>
                  <a:lnTo>
                    <a:pt x="331" y="1707"/>
                  </a:lnTo>
                  <a:lnTo>
                    <a:pt x="2333" y="2856"/>
                  </a:lnTo>
                  <a:lnTo>
                    <a:pt x="2310" y="2912"/>
                  </a:lnTo>
                  <a:lnTo>
                    <a:pt x="2299" y="2958"/>
                  </a:lnTo>
                  <a:lnTo>
                    <a:pt x="2310" y="3015"/>
                  </a:lnTo>
                  <a:lnTo>
                    <a:pt x="2322" y="3060"/>
                  </a:lnTo>
                  <a:lnTo>
                    <a:pt x="2344" y="3094"/>
                  </a:lnTo>
                  <a:lnTo>
                    <a:pt x="2378" y="3140"/>
                  </a:lnTo>
                  <a:lnTo>
                    <a:pt x="2413" y="3163"/>
                  </a:lnTo>
                  <a:lnTo>
                    <a:pt x="2458" y="3185"/>
                  </a:lnTo>
                  <a:lnTo>
                    <a:pt x="2504" y="3197"/>
                  </a:lnTo>
                  <a:lnTo>
                    <a:pt x="2549" y="3208"/>
                  </a:lnTo>
                  <a:lnTo>
                    <a:pt x="2595" y="3197"/>
                  </a:lnTo>
                  <a:lnTo>
                    <a:pt x="2640" y="3185"/>
                  </a:lnTo>
                  <a:lnTo>
                    <a:pt x="2686" y="3163"/>
                  </a:lnTo>
                  <a:lnTo>
                    <a:pt x="2720" y="3140"/>
                  </a:lnTo>
                  <a:lnTo>
                    <a:pt x="2754" y="3094"/>
                  </a:lnTo>
                  <a:lnTo>
                    <a:pt x="2777" y="3060"/>
                  </a:lnTo>
                  <a:lnTo>
                    <a:pt x="2788" y="3015"/>
                  </a:lnTo>
                  <a:lnTo>
                    <a:pt x="2788" y="2958"/>
                  </a:lnTo>
                  <a:lnTo>
                    <a:pt x="2788" y="2912"/>
                  </a:lnTo>
                  <a:lnTo>
                    <a:pt x="2765" y="2867"/>
                  </a:lnTo>
                  <a:lnTo>
                    <a:pt x="4688" y="1752"/>
                  </a:lnTo>
                  <a:lnTo>
                    <a:pt x="4733" y="1809"/>
                  </a:lnTo>
                  <a:lnTo>
                    <a:pt x="4790" y="1843"/>
                  </a:lnTo>
                  <a:lnTo>
                    <a:pt x="4847" y="1877"/>
                  </a:lnTo>
                  <a:lnTo>
                    <a:pt x="4972" y="1877"/>
                  </a:lnTo>
                  <a:lnTo>
                    <a:pt x="5018" y="1855"/>
                  </a:lnTo>
                  <a:lnTo>
                    <a:pt x="5063" y="1832"/>
                  </a:lnTo>
                  <a:lnTo>
                    <a:pt x="5109" y="1798"/>
                  </a:lnTo>
                  <a:lnTo>
                    <a:pt x="5143" y="1764"/>
                  </a:lnTo>
                  <a:lnTo>
                    <a:pt x="5165" y="1718"/>
                  </a:lnTo>
                  <a:lnTo>
                    <a:pt x="5177" y="1673"/>
                  </a:lnTo>
                  <a:lnTo>
                    <a:pt x="5188" y="1616"/>
                  </a:lnTo>
                  <a:lnTo>
                    <a:pt x="5177" y="1570"/>
                  </a:lnTo>
                  <a:lnTo>
                    <a:pt x="5165" y="1513"/>
                  </a:lnTo>
                  <a:lnTo>
                    <a:pt x="5143" y="1479"/>
                  </a:lnTo>
                  <a:lnTo>
                    <a:pt x="5120" y="1434"/>
                  </a:lnTo>
                  <a:lnTo>
                    <a:pt x="5074" y="1400"/>
                  </a:lnTo>
                  <a:lnTo>
                    <a:pt x="5040" y="1377"/>
                  </a:lnTo>
                  <a:lnTo>
                    <a:pt x="4995" y="1354"/>
                  </a:lnTo>
                  <a:lnTo>
                    <a:pt x="4949" y="1354"/>
                  </a:lnTo>
                  <a:lnTo>
                    <a:pt x="4949" y="0"/>
                  </a:lnTo>
                  <a:lnTo>
                    <a:pt x="4904" y="0"/>
                  </a:lnTo>
                  <a:lnTo>
                    <a:pt x="4904" y="1354"/>
                  </a:lnTo>
                  <a:lnTo>
                    <a:pt x="4847" y="1354"/>
                  </a:lnTo>
                  <a:lnTo>
                    <a:pt x="4801" y="1377"/>
                  </a:lnTo>
                  <a:lnTo>
                    <a:pt x="4756" y="1400"/>
                  </a:lnTo>
                  <a:lnTo>
                    <a:pt x="4722" y="1434"/>
                  </a:lnTo>
                  <a:lnTo>
                    <a:pt x="4699" y="1468"/>
                  </a:lnTo>
                  <a:lnTo>
                    <a:pt x="4676" y="1513"/>
                  </a:lnTo>
                  <a:lnTo>
                    <a:pt x="4654" y="1559"/>
                  </a:lnTo>
                  <a:lnTo>
                    <a:pt x="4654" y="1616"/>
                  </a:lnTo>
                  <a:lnTo>
                    <a:pt x="4654" y="1661"/>
                  </a:lnTo>
                  <a:lnTo>
                    <a:pt x="4676" y="1718"/>
                  </a:lnTo>
                  <a:lnTo>
                    <a:pt x="2742" y="2821"/>
                  </a:lnTo>
                  <a:lnTo>
                    <a:pt x="2708" y="2776"/>
                  </a:lnTo>
                  <a:lnTo>
                    <a:pt x="2663" y="2753"/>
                  </a:lnTo>
                  <a:lnTo>
                    <a:pt x="2606" y="2730"/>
                  </a:lnTo>
                  <a:lnTo>
                    <a:pt x="2549" y="2719"/>
                  </a:lnTo>
                  <a:lnTo>
                    <a:pt x="2492" y="2730"/>
                  </a:lnTo>
                  <a:lnTo>
                    <a:pt x="2435" y="2753"/>
                  </a:lnTo>
                  <a:lnTo>
                    <a:pt x="2390" y="2776"/>
                  </a:lnTo>
                  <a:lnTo>
                    <a:pt x="2356" y="2821"/>
                  </a:lnTo>
                  <a:lnTo>
                    <a:pt x="342" y="1661"/>
                  </a:lnTo>
                  <a:lnTo>
                    <a:pt x="354" y="1616"/>
                  </a:lnTo>
                  <a:lnTo>
                    <a:pt x="342" y="1547"/>
                  </a:lnTo>
                  <a:lnTo>
                    <a:pt x="308" y="1502"/>
                  </a:lnTo>
                  <a:lnTo>
                    <a:pt x="263" y="1456"/>
                  </a:lnTo>
                  <a:lnTo>
                    <a:pt x="206" y="1445"/>
                  </a:lnTo>
                  <a:lnTo>
                    <a:pt x="206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5"/>
            <p:cNvSpPr/>
            <p:nvPr/>
          </p:nvSpPr>
          <p:spPr>
            <a:xfrm>
              <a:off x="0" y="0"/>
              <a:ext cx="2102615" cy="1626494"/>
            </a:xfrm>
            <a:custGeom>
              <a:avLst/>
              <a:gdLst/>
              <a:ahLst/>
              <a:cxnLst/>
              <a:rect l="l" t="t" r="r" b="b"/>
              <a:pathLst>
                <a:path w="20089" h="15540" extrusionOk="0">
                  <a:moveTo>
                    <a:pt x="5824" y="1741"/>
                  </a:moveTo>
                  <a:lnTo>
                    <a:pt x="7758" y="2856"/>
                  </a:lnTo>
                  <a:lnTo>
                    <a:pt x="7747" y="2912"/>
                  </a:lnTo>
                  <a:lnTo>
                    <a:pt x="7735" y="2958"/>
                  </a:lnTo>
                  <a:lnTo>
                    <a:pt x="7747" y="3015"/>
                  </a:lnTo>
                  <a:lnTo>
                    <a:pt x="7758" y="3060"/>
                  </a:lnTo>
                  <a:lnTo>
                    <a:pt x="7781" y="3094"/>
                  </a:lnTo>
                  <a:lnTo>
                    <a:pt x="7804" y="3129"/>
                  </a:lnTo>
                  <a:lnTo>
                    <a:pt x="7838" y="3163"/>
                  </a:lnTo>
                  <a:lnTo>
                    <a:pt x="7883" y="3185"/>
                  </a:lnTo>
                  <a:lnTo>
                    <a:pt x="7917" y="3197"/>
                  </a:lnTo>
                  <a:lnTo>
                    <a:pt x="7963" y="3208"/>
                  </a:lnTo>
                  <a:lnTo>
                    <a:pt x="7963" y="5495"/>
                  </a:lnTo>
                  <a:lnTo>
                    <a:pt x="7929" y="5506"/>
                  </a:lnTo>
                  <a:lnTo>
                    <a:pt x="7883" y="5517"/>
                  </a:lnTo>
                  <a:lnTo>
                    <a:pt x="7849" y="5540"/>
                  </a:lnTo>
                  <a:lnTo>
                    <a:pt x="7826" y="5574"/>
                  </a:lnTo>
                  <a:lnTo>
                    <a:pt x="7792" y="5597"/>
                  </a:lnTo>
                  <a:lnTo>
                    <a:pt x="7781" y="5643"/>
                  </a:lnTo>
                  <a:lnTo>
                    <a:pt x="7769" y="5677"/>
                  </a:lnTo>
                  <a:lnTo>
                    <a:pt x="7758" y="5722"/>
                  </a:lnTo>
                  <a:lnTo>
                    <a:pt x="7769" y="5756"/>
                  </a:lnTo>
                  <a:lnTo>
                    <a:pt x="7781" y="5802"/>
                  </a:lnTo>
                  <a:lnTo>
                    <a:pt x="5779" y="6951"/>
                  </a:lnTo>
                  <a:lnTo>
                    <a:pt x="5756" y="6917"/>
                  </a:lnTo>
                  <a:lnTo>
                    <a:pt x="5710" y="6882"/>
                  </a:lnTo>
                  <a:lnTo>
                    <a:pt x="5665" y="6871"/>
                  </a:lnTo>
                  <a:lnTo>
                    <a:pt x="5619" y="6860"/>
                  </a:lnTo>
                  <a:lnTo>
                    <a:pt x="5574" y="6871"/>
                  </a:lnTo>
                  <a:lnTo>
                    <a:pt x="5528" y="6882"/>
                  </a:lnTo>
                  <a:lnTo>
                    <a:pt x="5483" y="6917"/>
                  </a:lnTo>
                  <a:lnTo>
                    <a:pt x="5449" y="6951"/>
                  </a:lnTo>
                  <a:lnTo>
                    <a:pt x="3458" y="5790"/>
                  </a:lnTo>
                  <a:lnTo>
                    <a:pt x="3469" y="5756"/>
                  </a:lnTo>
                  <a:lnTo>
                    <a:pt x="3469" y="5722"/>
                  </a:lnTo>
                  <a:lnTo>
                    <a:pt x="3469" y="5677"/>
                  </a:lnTo>
                  <a:lnTo>
                    <a:pt x="3458" y="5643"/>
                  </a:lnTo>
                  <a:lnTo>
                    <a:pt x="3435" y="5608"/>
                  </a:lnTo>
                  <a:lnTo>
                    <a:pt x="3413" y="5574"/>
                  </a:lnTo>
                  <a:lnTo>
                    <a:pt x="3378" y="5552"/>
                  </a:lnTo>
                  <a:lnTo>
                    <a:pt x="3344" y="5529"/>
                  </a:lnTo>
                  <a:lnTo>
                    <a:pt x="3310" y="5506"/>
                  </a:lnTo>
                  <a:lnTo>
                    <a:pt x="3276" y="5506"/>
                  </a:lnTo>
                  <a:lnTo>
                    <a:pt x="3276" y="3163"/>
                  </a:lnTo>
                  <a:lnTo>
                    <a:pt x="3310" y="3163"/>
                  </a:lnTo>
                  <a:lnTo>
                    <a:pt x="3344" y="3151"/>
                  </a:lnTo>
                  <a:lnTo>
                    <a:pt x="3401" y="3106"/>
                  </a:lnTo>
                  <a:lnTo>
                    <a:pt x="3435" y="3038"/>
                  </a:lnTo>
                  <a:lnTo>
                    <a:pt x="3447" y="3003"/>
                  </a:lnTo>
                  <a:lnTo>
                    <a:pt x="3458" y="2958"/>
                  </a:lnTo>
                  <a:lnTo>
                    <a:pt x="3447" y="2924"/>
                  </a:lnTo>
                  <a:lnTo>
                    <a:pt x="3435" y="2878"/>
                  </a:lnTo>
                  <a:lnTo>
                    <a:pt x="5415" y="1741"/>
                  </a:lnTo>
                  <a:lnTo>
                    <a:pt x="5449" y="1786"/>
                  </a:lnTo>
                  <a:lnTo>
                    <a:pt x="5494" y="1820"/>
                  </a:lnTo>
                  <a:lnTo>
                    <a:pt x="5551" y="1843"/>
                  </a:lnTo>
                  <a:lnTo>
                    <a:pt x="5619" y="1855"/>
                  </a:lnTo>
                  <a:lnTo>
                    <a:pt x="5676" y="1843"/>
                  </a:lnTo>
                  <a:lnTo>
                    <a:pt x="5733" y="1820"/>
                  </a:lnTo>
                  <a:lnTo>
                    <a:pt x="5790" y="1786"/>
                  </a:lnTo>
                  <a:lnTo>
                    <a:pt x="5824" y="1741"/>
                  </a:lnTo>
                  <a:close/>
                  <a:moveTo>
                    <a:pt x="17677" y="5847"/>
                  </a:moveTo>
                  <a:lnTo>
                    <a:pt x="19611" y="6962"/>
                  </a:lnTo>
                  <a:lnTo>
                    <a:pt x="19588" y="7008"/>
                  </a:lnTo>
                  <a:lnTo>
                    <a:pt x="19588" y="7064"/>
                  </a:lnTo>
                  <a:lnTo>
                    <a:pt x="19588" y="7121"/>
                  </a:lnTo>
                  <a:lnTo>
                    <a:pt x="19600" y="7167"/>
                  </a:lnTo>
                  <a:lnTo>
                    <a:pt x="19623" y="7201"/>
                  </a:lnTo>
                  <a:lnTo>
                    <a:pt x="19657" y="7235"/>
                  </a:lnTo>
                  <a:lnTo>
                    <a:pt x="19691" y="7269"/>
                  </a:lnTo>
                  <a:lnTo>
                    <a:pt x="19725" y="7292"/>
                  </a:lnTo>
                  <a:lnTo>
                    <a:pt x="19770" y="7315"/>
                  </a:lnTo>
                  <a:lnTo>
                    <a:pt x="19816" y="7315"/>
                  </a:lnTo>
                  <a:lnTo>
                    <a:pt x="19816" y="9635"/>
                  </a:lnTo>
                  <a:lnTo>
                    <a:pt x="19748" y="9658"/>
                  </a:lnTo>
                  <a:lnTo>
                    <a:pt x="19691" y="9692"/>
                  </a:lnTo>
                  <a:lnTo>
                    <a:pt x="19657" y="9749"/>
                  </a:lnTo>
                  <a:lnTo>
                    <a:pt x="19645" y="9783"/>
                  </a:lnTo>
                  <a:lnTo>
                    <a:pt x="19645" y="9829"/>
                  </a:lnTo>
                  <a:lnTo>
                    <a:pt x="19657" y="9886"/>
                  </a:lnTo>
                  <a:lnTo>
                    <a:pt x="17689" y="11023"/>
                  </a:lnTo>
                  <a:lnTo>
                    <a:pt x="17643" y="10978"/>
                  </a:lnTo>
                  <a:lnTo>
                    <a:pt x="17598" y="10943"/>
                  </a:lnTo>
                  <a:lnTo>
                    <a:pt x="17529" y="10921"/>
                  </a:lnTo>
                  <a:lnTo>
                    <a:pt x="17473" y="10909"/>
                  </a:lnTo>
                  <a:lnTo>
                    <a:pt x="17404" y="10921"/>
                  </a:lnTo>
                  <a:lnTo>
                    <a:pt x="17347" y="10943"/>
                  </a:lnTo>
                  <a:lnTo>
                    <a:pt x="17291" y="10978"/>
                  </a:lnTo>
                  <a:lnTo>
                    <a:pt x="17256" y="11023"/>
                  </a:lnTo>
                  <a:lnTo>
                    <a:pt x="15334" y="9908"/>
                  </a:lnTo>
                  <a:lnTo>
                    <a:pt x="15345" y="9874"/>
                  </a:lnTo>
                  <a:lnTo>
                    <a:pt x="15345" y="9829"/>
                  </a:lnTo>
                  <a:lnTo>
                    <a:pt x="15345" y="9783"/>
                  </a:lnTo>
                  <a:lnTo>
                    <a:pt x="15323" y="9738"/>
                  </a:lnTo>
                  <a:lnTo>
                    <a:pt x="15311" y="9692"/>
                  </a:lnTo>
                  <a:lnTo>
                    <a:pt x="15277" y="9658"/>
                  </a:lnTo>
                  <a:lnTo>
                    <a:pt x="15243" y="9635"/>
                  </a:lnTo>
                  <a:lnTo>
                    <a:pt x="15209" y="9601"/>
                  </a:lnTo>
                  <a:lnTo>
                    <a:pt x="15175" y="9590"/>
                  </a:lnTo>
                  <a:lnTo>
                    <a:pt x="15129" y="9578"/>
                  </a:lnTo>
                  <a:lnTo>
                    <a:pt x="15129" y="7246"/>
                  </a:lnTo>
                  <a:lnTo>
                    <a:pt x="15186" y="7224"/>
                  </a:lnTo>
                  <a:lnTo>
                    <a:pt x="15232" y="7178"/>
                  </a:lnTo>
                  <a:lnTo>
                    <a:pt x="15266" y="7133"/>
                  </a:lnTo>
                  <a:lnTo>
                    <a:pt x="15277" y="7064"/>
                  </a:lnTo>
                  <a:lnTo>
                    <a:pt x="15266" y="7008"/>
                  </a:lnTo>
                  <a:lnTo>
                    <a:pt x="17256" y="5847"/>
                  </a:lnTo>
                  <a:lnTo>
                    <a:pt x="17302" y="5893"/>
                  </a:lnTo>
                  <a:lnTo>
                    <a:pt x="17347" y="5938"/>
                  </a:lnTo>
                  <a:lnTo>
                    <a:pt x="17404" y="5961"/>
                  </a:lnTo>
                  <a:lnTo>
                    <a:pt x="17529" y="5961"/>
                  </a:lnTo>
                  <a:lnTo>
                    <a:pt x="17586" y="5938"/>
                  </a:lnTo>
                  <a:lnTo>
                    <a:pt x="17643" y="5893"/>
                  </a:lnTo>
                  <a:lnTo>
                    <a:pt x="17677" y="5847"/>
                  </a:lnTo>
                  <a:close/>
                  <a:moveTo>
                    <a:pt x="8179" y="5836"/>
                  </a:moveTo>
                  <a:lnTo>
                    <a:pt x="10135" y="6962"/>
                  </a:lnTo>
                  <a:lnTo>
                    <a:pt x="10124" y="7019"/>
                  </a:lnTo>
                  <a:lnTo>
                    <a:pt x="10113" y="7064"/>
                  </a:lnTo>
                  <a:lnTo>
                    <a:pt x="10113" y="7110"/>
                  </a:lnTo>
                  <a:lnTo>
                    <a:pt x="10135" y="7155"/>
                  </a:lnTo>
                  <a:lnTo>
                    <a:pt x="10147" y="7201"/>
                  </a:lnTo>
                  <a:lnTo>
                    <a:pt x="10181" y="7235"/>
                  </a:lnTo>
                  <a:lnTo>
                    <a:pt x="10215" y="7258"/>
                  </a:lnTo>
                  <a:lnTo>
                    <a:pt x="10249" y="7292"/>
                  </a:lnTo>
                  <a:lnTo>
                    <a:pt x="10295" y="7303"/>
                  </a:lnTo>
                  <a:lnTo>
                    <a:pt x="10340" y="7315"/>
                  </a:lnTo>
                  <a:lnTo>
                    <a:pt x="10340" y="9567"/>
                  </a:lnTo>
                  <a:lnTo>
                    <a:pt x="10295" y="9578"/>
                  </a:lnTo>
                  <a:lnTo>
                    <a:pt x="10249" y="9601"/>
                  </a:lnTo>
                  <a:lnTo>
                    <a:pt x="10204" y="9624"/>
                  </a:lnTo>
                  <a:lnTo>
                    <a:pt x="10170" y="9647"/>
                  </a:lnTo>
                  <a:lnTo>
                    <a:pt x="10147" y="9692"/>
                  </a:lnTo>
                  <a:lnTo>
                    <a:pt x="10124" y="9726"/>
                  </a:lnTo>
                  <a:lnTo>
                    <a:pt x="10113" y="9772"/>
                  </a:lnTo>
                  <a:lnTo>
                    <a:pt x="10101" y="9829"/>
                  </a:lnTo>
                  <a:lnTo>
                    <a:pt x="10113" y="9874"/>
                  </a:lnTo>
                  <a:lnTo>
                    <a:pt x="10124" y="9920"/>
                  </a:lnTo>
                  <a:lnTo>
                    <a:pt x="8156" y="11057"/>
                  </a:lnTo>
                  <a:lnTo>
                    <a:pt x="8122" y="11023"/>
                  </a:lnTo>
                  <a:lnTo>
                    <a:pt x="8077" y="10989"/>
                  </a:lnTo>
                  <a:lnTo>
                    <a:pt x="8042" y="10978"/>
                  </a:lnTo>
                  <a:lnTo>
                    <a:pt x="7986" y="10966"/>
                  </a:lnTo>
                  <a:lnTo>
                    <a:pt x="7940" y="10978"/>
                  </a:lnTo>
                  <a:lnTo>
                    <a:pt x="7895" y="10989"/>
                  </a:lnTo>
                  <a:lnTo>
                    <a:pt x="7860" y="11023"/>
                  </a:lnTo>
                  <a:lnTo>
                    <a:pt x="7826" y="11057"/>
                  </a:lnTo>
                  <a:lnTo>
                    <a:pt x="5813" y="9897"/>
                  </a:lnTo>
                  <a:lnTo>
                    <a:pt x="5824" y="9829"/>
                  </a:lnTo>
                  <a:lnTo>
                    <a:pt x="5824" y="9783"/>
                  </a:lnTo>
                  <a:lnTo>
                    <a:pt x="5813" y="9749"/>
                  </a:lnTo>
                  <a:lnTo>
                    <a:pt x="5767" y="9692"/>
                  </a:lnTo>
                  <a:lnTo>
                    <a:pt x="5710" y="9647"/>
                  </a:lnTo>
                  <a:lnTo>
                    <a:pt x="5676" y="9635"/>
                  </a:lnTo>
                  <a:lnTo>
                    <a:pt x="5642" y="9624"/>
                  </a:lnTo>
                  <a:lnTo>
                    <a:pt x="5642" y="7269"/>
                  </a:lnTo>
                  <a:lnTo>
                    <a:pt x="5676" y="7258"/>
                  </a:lnTo>
                  <a:lnTo>
                    <a:pt x="5710" y="7246"/>
                  </a:lnTo>
                  <a:lnTo>
                    <a:pt x="5767" y="7201"/>
                  </a:lnTo>
                  <a:lnTo>
                    <a:pt x="5813" y="7144"/>
                  </a:lnTo>
                  <a:lnTo>
                    <a:pt x="5824" y="7110"/>
                  </a:lnTo>
                  <a:lnTo>
                    <a:pt x="5824" y="7064"/>
                  </a:lnTo>
                  <a:lnTo>
                    <a:pt x="5824" y="7030"/>
                  </a:lnTo>
                  <a:lnTo>
                    <a:pt x="5801" y="6985"/>
                  </a:lnTo>
                  <a:lnTo>
                    <a:pt x="7792" y="5836"/>
                  </a:lnTo>
                  <a:lnTo>
                    <a:pt x="7826" y="5881"/>
                  </a:lnTo>
                  <a:lnTo>
                    <a:pt x="7872" y="5916"/>
                  </a:lnTo>
                  <a:lnTo>
                    <a:pt x="7929" y="5938"/>
                  </a:lnTo>
                  <a:lnTo>
                    <a:pt x="7986" y="5950"/>
                  </a:lnTo>
                  <a:lnTo>
                    <a:pt x="8042" y="5938"/>
                  </a:lnTo>
                  <a:lnTo>
                    <a:pt x="8099" y="5916"/>
                  </a:lnTo>
                  <a:lnTo>
                    <a:pt x="8145" y="5881"/>
                  </a:lnTo>
                  <a:lnTo>
                    <a:pt x="8179" y="5836"/>
                  </a:lnTo>
                  <a:close/>
                  <a:moveTo>
                    <a:pt x="12911" y="5836"/>
                  </a:moveTo>
                  <a:lnTo>
                    <a:pt x="14936" y="6996"/>
                  </a:lnTo>
                  <a:lnTo>
                    <a:pt x="14925" y="7030"/>
                  </a:lnTo>
                  <a:lnTo>
                    <a:pt x="14925" y="7064"/>
                  </a:lnTo>
                  <a:lnTo>
                    <a:pt x="14936" y="7133"/>
                  </a:lnTo>
                  <a:lnTo>
                    <a:pt x="14970" y="7190"/>
                  </a:lnTo>
                  <a:lnTo>
                    <a:pt x="15016" y="7224"/>
                  </a:lnTo>
                  <a:lnTo>
                    <a:pt x="15084" y="7246"/>
                  </a:lnTo>
                  <a:lnTo>
                    <a:pt x="15084" y="9578"/>
                  </a:lnTo>
                  <a:lnTo>
                    <a:pt x="15038" y="9590"/>
                  </a:lnTo>
                  <a:lnTo>
                    <a:pt x="14993" y="9601"/>
                  </a:lnTo>
                  <a:lnTo>
                    <a:pt x="14947" y="9624"/>
                  </a:lnTo>
                  <a:lnTo>
                    <a:pt x="14913" y="9658"/>
                  </a:lnTo>
                  <a:lnTo>
                    <a:pt x="14890" y="9692"/>
                  </a:lnTo>
                  <a:lnTo>
                    <a:pt x="14868" y="9738"/>
                  </a:lnTo>
                  <a:lnTo>
                    <a:pt x="14856" y="9783"/>
                  </a:lnTo>
                  <a:lnTo>
                    <a:pt x="14856" y="9829"/>
                  </a:lnTo>
                  <a:lnTo>
                    <a:pt x="14856" y="9874"/>
                  </a:lnTo>
                  <a:lnTo>
                    <a:pt x="14868" y="9920"/>
                  </a:lnTo>
                  <a:lnTo>
                    <a:pt x="12888" y="11057"/>
                  </a:lnTo>
                  <a:lnTo>
                    <a:pt x="12854" y="11023"/>
                  </a:lnTo>
                  <a:lnTo>
                    <a:pt x="12820" y="11000"/>
                  </a:lnTo>
                  <a:lnTo>
                    <a:pt x="12775" y="10989"/>
                  </a:lnTo>
                  <a:lnTo>
                    <a:pt x="12729" y="10978"/>
                  </a:lnTo>
                  <a:lnTo>
                    <a:pt x="12684" y="10989"/>
                  </a:lnTo>
                  <a:lnTo>
                    <a:pt x="12638" y="11000"/>
                  </a:lnTo>
                  <a:lnTo>
                    <a:pt x="12604" y="11023"/>
                  </a:lnTo>
                  <a:lnTo>
                    <a:pt x="12570" y="11057"/>
                  </a:lnTo>
                  <a:lnTo>
                    <a:pt x="10602" y="9920"/>
                  </a:lnTo>
                  <a:lnTo>
                    <a:pt x="10613" y="9874"/>
                  </a:lnTo>
                  <a:lnTo>
                    <a:pt x="10613" y="9829"/>
                  </a:lnTo>
                  <a:lnTo>
                    <a:pt x="10613" y="9772"/>
                  </a:lnTo>
                  <a:lnTo>
                    <a:pt x="10590" y="9726"/>
                  </a:lnTo>
                  <a:lnTo>
                    <a:pt x="10579" y="9692"/>
                  </a:lnTo>
                  <a:lnTo>
                    <a:pt x="10545" y="9658"/>
                  </a:lnTo>
                  <a:lnTo>
                    <a:pt x="10511" y="9624"/>
                  </a:lnTo>
                  <a:lnTo>
                    <a:pt x="10477" y="9601"/>
                  </a:lnTo>
                  <a:lnTo>
                    <a:pt x="10431" y="9578"/>
                  </a:lnTo>
                  <a:lnTo>
                    <a:pt x="10386" y="9567"/>
                  </a:lnTo>
                  <a:lnTo>
                    <a:pt x="10386" y="7315"/>
                  </a:lnTo>
                  <a:lnTo>
                    <a:pt x="10431" y="7303"/>
                  </a:lnTo>
                  <a:lnTo>
                    <a:pt x="10465" y="7281"/>
                  </a:lnTo>
                  <a:lnTo>
                    <a:pt x="10511" y="7258"/>
                  </a:lnTo>
                  <a:lnTo>
                    <a:pt x="10545" y="7235"/>
                  </a:lnTo>
                  <a:lnTo>
                    <a:pt x="10568" y="7201"/>
                  </a:lnTo>
                  <a:lnTo>
                    <a:pt x="10590" y="7155"/>
                  </a:lnTo>
                  <a:lnTo>
                    <a:pt x="10602" y="7110"/>
                  </a:lnTo>
                  <a:lnTo>
                    <a:pt x="10602" y="7064"/>
                  </a:lnTo>
                  <a:lnTo>
                    <a:pt x="10602" y="7019"/>
                  </a:lnTo>
                  <a:lnTo>
                    <a:pt x="10579" y="6973"/>
                  </a:lnTo>
                  <a:lnTo>
                    <a:pt x="12547" y="5836"/>
                  </a:lnTo>
                  <a:lnTo>
                    <a:pt x="12581" y="5881"/>
                  </a:lnTo>
                  <a:lnTo>
                    <a:pt x="12627" y="5904"/>
                  </a:lnTo>
                  <a:lnTo>
                    <a:pt x="12672" y="5927"/>
                  </a:lnTo>
                  <a:lnTo>
                    <a:pt x="12729" y="5938"/>
                  </a:lnTo>
                  <a:lnTo>
                    <a:pt x="12786" y="5927"/>
                  </a:lnTo>
                  <a:lnTo>
                    <a:pt x="12831" y="5904"/>
                  </a:lnTo>
                  <a:lnTo>
                    <a:pt x="12877" y="5870"/>
                  </a:lnTo>
                  <a:lnTo>
                    <a:pt x="12911" y="5836"/>
                  </a:lnTo>
                  <a:close/>
                  <a:moveTo>
                    <a:pt x="10579" y="9954"/>
                  </a:moveTo>
                  <a:lnTo>
                    <a:pt x="12547" y="11103"/>
                  </a:lnTo>
                  <a:lnTo>
                    <a:pt x="12536" y="11137"/>
                  </a:lnTo>
                  <a:lnTo>
                    <a:pt x="12536" y="11171"/>
                  </a:lnTo>
                  <a:lnTo>
                    <a:pt x="12536" y="11205"/>
                  </a:lnTo>
                  <a:lnTo>
                    <a:pt x="12547" y="11239"/>
                  </a:lnTo>
                  <a:lnTo>
                    <a:pt x="12581" y="11308"/>
                  </a:lnTo>
                  <a:lnTo>
                    <a:pt x="12638" y="11342"/>
                  </a:lnTo>
                  <a:lnTo>
                    <a:pt x="12706" y="11364"/>
                  </a:lnTo>
                  <a:lnTo>
                    <a:pt x="12706" y="13696"/>
                  </a:lnTo>
                  <a:lnTo>
                    <a:pt x="12661" y="13708"/>
                  </a:lnTo>
                  <a:lnTo>
                    <a:pt x="12627" y="13719"/>
                  </a:lnTo>
                  <a:lnTo>
                    <a:pt x="12581" y="13742"/>
                  </a:lnTo>
                  <a:lnTo>
                    <a:pt x="12558" y="13765"/>
                  </a:lnTo>
                  <a:lnTo>
                    <a:pt x="12524" y="13799"/>
                  </a:lnTo>
                  <a:lnTo>
                    <a:pt x="12502" y="13844"/>
                  </a:lnTo>
                  <a:lnTo>
                    <a:pt x="12490" y="13890"/>
                  </a:lnTo>
                  <a:lnTo>
                    <a:pt x="12490" y="13935"/>
                  </a:lnTo>
                  <a:lnTo>
                    <a:pt x="12490" y="13981"/>
                  </a:lnTo>
                  <a:lnTo>
                    <a:pt x="12502" y="14015"/>
                  </a:lnTo>
                  <a:lnTo>
                    <a:pt x="10579" y="15130"/>
                  </a:lnTo>
                  <a:lnTo>
                    <a:pt x="10534" y="15084"/>
                  </a:lnTo>
                  <a:lnTo>
                    <a:pt x="10488" y="15039"/>
                  </a:lnTo>
                  <a:lnTo>
                    <a:pt x="10420" y="15016"/>
                  </a:lnTo>
                  <a:lnTo>
                    <a:pt x="10295" y="15016"/>
                  </a:lnTo>
                  <a:lnTo>
                    <a:pt x="10238" y="15039"/>
                  </a:lnTo>
                  <a:lnTo>
                    <a:pt x="10181" y="15084"/>
                  </a:lnTo>
                  <a:lnTo>
                    <a:pt x="10135" y="15130"/>
                  </a:lnTo>
                  <a:lnTo>
                    <a:pt x="8236" y="14026"/>
                  </a:lnTo>
                  <a:lnTo>
                    <a:pt x="8247" y="13981"/>
                  </a:lnTo>
                  <a:lnTo>
                    <a:pt x="8259" y="13935"/>
                  </a:lnTo>
                  <a:lnTo>
                    <a:pt x="8247" y="13878"/>
                  </a:lnTo>
                  <a:lnTo>
                    <a:pt x="8236" y="13833"/>
                  </a:lnTo>
                  <a:lnTo>
                    <a:pt x="8213" y="13787"/>
                  </a:lnTo>
                  <a:lnTo>
                    <a:pt x="8179" y="13753"/>
                  </a:lnTo>
                  <a:lnTo>
                    <a:pt x="8145" y="13719"/>
                  </a:lnTo>
                  <a:lnTo>
                    <a:pt x="8111" y="13696"/>
                  </a:lnTo>
                  <a:lnTo>
                    <a:pt x="8065" y="13674"/>
                  </a:lnTo>
                  <a:lnTo>
                    <a:pt x="8008" y="13662"/>
                  </a:lnTo>
                  <a:lnTo>
                    <a:pt x="8008" y="11376"/>
                  </a:lnTo>
                  <a:lnTo>
                    <a:pt x="8088" y="11353"/>
                  </a:lnTo>
                  <a:lnTo>
                    <a:pt x="8145" y="11308"/>
                  </a:lnTo>
                  <a:lnTo>
                    <a:pt x="8179" y="11251"/>
                  </a:lnTo>
                  <a:lnTo>
                    <a:pt x="8190" y="11217"/>
                  </a:lnTo>
                  <a:lnTo>
                    <a:pt x="8190" y="11171"/>
                  </a:lnTo>
                  <a:lnTo>
                    <a:pt x="8190" y="11137"/>
                  </a:lnTo>
                  <a:lnTo>
                    <a:pt x="8179" y="11091"/>
                  </a:lnTo>
                  <a:lnTo>
                    <a:pt x="10147" y="9965"/>
                  </a:lnTo>
                  <a:lnTo>
                    <a:pt x="10181" y="10011"/>
                  </a:lnTo>
                  <a:lnTo>
                    <a:pt x="10238" y="10045"/>
                  </a:lnTo>
                  <a:lnTo>
                    <a:pt x="10295" y="10068"/>
                  </a:lnTo>
                  <a:lnTo>
                    <a:pt x="10363" y="10079"/>
                  </a:lnTo>
                  <a:lnTo>
                    <a:pt x="10420" y="10068"/>
                  </a:lnTo>
                  <a:lnTo>
                    <a:pt x="10488" y="10045"/>
                  </a:lnTo>
                  <a:lnTo>
                    <a:pt x="10534" y="10011"/>
                  </a:lnTo>
                  <a:lnTo>
                    <a:pt x="10579" y="9954"/>
                  </a:lnTo>
                  <a:close/>
                  <a:moveTo>
                    <a:pt x="853" y="0"/>
                  </a:moveTo>
                  <a:lnTo>
                    <a:pt x="853" y="1434"/>
                  </a:lnTo>
                  <a:lnTo>
                    <a:pt x="796" y="1456"/>
                  </a:lnTo>
                  <a:lnTo>
                    <a:pt x="739" y="1491"/>
                  </a:lnTo>
                  <a:lnTo>
                    <a:pt x="705" y="1547"/>
                  </a:lnTo>
                  <a:lnTo>
                    <a:pt x="694" y="1616"/>
                  </a:lnTo>
                  <a:lnTo>
                    <a:pt x="705" y="1673"/>
                  </a:lnTo>
                  <a:lnTo>
                    <a:pt x="0" y="2071"/>
                  </a:lnTo>
                  <a:lnTo>
                    <a:pt x="0" y="2128"/>
                  </a:lnTo>
                  <a:lnTo>
                    <a:pt x="728" y="1707"/>
                  </a:lnTo>
                  <a:lnTo>
                    <a:pt x="751" y="1741"/>
                  </a:lnTo>
                  <a:lnTo>
                    <a:pt x="785" y="1775"/>
                  </a:lnTo>
                  <a:lnTo>
                    <a:pt x="830" y="1786"/>
                  </a:lnTo>
                  <a:lnTo>
                    <a:pt x="876" y="1798"/>
                  </a:lnTo>
                  <a:lnTo>
                    <a:pt x="921" y="1786"/>
                  </a:lnTo>
                  <a:lnTo>
                    <a:pt x="967" y="1775"/>
                  </a:lnTo>
                  <a:lnTo>
                    <a:pt x="1001" y="1741"/>
                  </a:lnTo>
                  <a:lnTo>
                    <a:pt x="1035" y="1707"/>
                  </a:lnTo>
                  <a:lnTo>
                    <a:pt x="3060" y="2878"/>
                  </a:lnTo>
                  <a:lnTo>
                    <a:pt x="3049" y="2924"/>
                  </a:lnTo>
                  <a:lnTo>
                    <a:pt x="3037" y="2958"/>
                  </a:lnTo>
                  <a:lnTo>
                    <a:pt x="3049" y="3003"/>
                  </a:lnTo>
                  <a:lnTo>
                    <a:pt x="3060" y="3038"/>
                  </a:lnTo>
                  <a:lnTo>
                    <a:pt x="3094" y="3106"/>
                  </a:lnTo>
                  <a:lnTo>
                    <a:pt x="3151" y="3151"/>
                  </a:lnTo>
                  <a:lnTo>
                    <a:pt x="3185" y="3163"/>
                  </a:lnTo>
                  <a:lnTo>
                    <a:pt x="3231" y="3163"/>
                  </a:lnTo>
                  <a:lnTo>
                    <a:pt x="3231" y="5506"/>
                  </a:lnTo>
                  <a:lnTo>
                    <a:pt x="3185" y="5506"/>
                  </a:lnTo>
                  <a:lnTo>
                    <a:pt x="3151" y="5529"/>
                  </a:lnTo>
                  <a:lnTo>
                    <a:pt x="3117" y="5540"/>
                  </a:lnTo>
                  <a:lnTo>
                    <a:pt x="3083" y="5574"/>
                  </a:lnTo>
                  <a:lnTo>
                    <a:pt x="3060" y="5608"/>
                  </a:lnTo>
                  <a:lnTo>
                    <a:pt x="3037" y="5643"/>
                  </a:lnTo>
                  <a:lnTo>
                    <a:pt x="3026" y="5677"/>
                  </a:lnTo>
                  <a:lnTo>
                    <a:pt x="3026" y="5722"/>
                  </a:lnTo>
                  <a:lnTo>
                    <a:pt x="3026" y="5756"/>
                  </a:lnTo>
                  <a:lnTo>
                    <a:pt x="3037" y="5790"/>
                  </a:lnTo>
                  <a:lnTo>
                    <a:pt x="1081" y="6928"/>
                  </a:lnTo>
                  <a:lnTo>
                    <a:pt x="1035" y="6882"/>
                  </a:lnTo>
                  <a:lnTo>
                    <a:pt x="990" y="6860"/>
                  </a:lnTo>
                  <a:lnTo>
                    <a:pt x="933" y="6837"/>
                  </a:lnTo>
                  <a:lnTo>
                    <a:pt x="876" y="6826"/>
                  </a:lnTo>
                  <a:lnTo>
                    <a:pt x="819" y="6837"/>
                  </a:lnTo>
                  <a:lnTo>
                    <a:pt x="762" y="6860"/>
                  </a:lnTo>
                  <a:lnTo>
                    <a:pt x="717" y="6882"/>
                  </a:lnTo>
                  <a:lnTo>
                    <a:pt x="683" y="6928"/>
                  </a:lnTo>
                  <a:lnTo>
                    <a:pt x="0" y="6541"/>
                  </a:lnTo>
                  <a:lnTo>
                    <a:pt x="0" y="6587"/>
                  </a:lnTo>
                  <a:lnTo>
                    <a:pt x="660" y="6973"/>
                  </a:lnTo>
                  <a:lnTo>
                    <a:pt x="648" y="7019"/>
                  </a:lnTo>
                  <a:lnTo>
                    <a:pt x="637" y="7064"/>
                  </a:lnTo>
                  <a:lnTo>
                    <a:pt x="637" y="7121"/>
                  </a:lnTo>
                  <a:lnTo>
                    <a:pt x="660" y="7167"/>
                  </a:lnTo>
                  <a:lnTo>
                    <a:pt x="683" y="7201"/>
                  </a:lnTo>
                  <a:lnTo>
                    <a:pt x="705" y="7235"/>
                  </a:lnTo>
                  <a:lnTo>
                    <a:pt x="739" y="7269"/>
                  </a:lnTo>
                  <a:lnTo>
                    <a:pt x="785" y="7292"/>
                  </a:lnTo>
                  <a:lnTo>
                    <a:pt x="830" y="7303"/>
                  </a:lnTo>
                  <a:lnTo>
                    <a:pt x="921" y="7303"/>
                  </a:lnTo>
                  <a:lnTo>
                    <a:pt x="967" y="7292"/>
                  </a:lnTo>
                  <a:lnTo>
                    <a:pt x="1012" y="7269"/>
                  </a:lnTo>
                  <a:lnTo>
                    <a:pt x="1047" y="7235"/>
                  </a:lnTo>
                  <a:lnTo>
                    <a:pt x="1081" y="7201"/>
                  </a:lnTo>
                  <a:lnTo>
                    <a:pt x="1103" y="7167"/>
                  </a:lnTo>
                  <a:lnTo>
                    <a:pt x="1115" y="7121"/>
                  </a:lnTo>
                  <a:lnTo>
                    <a:pt x="1115" y="7064"/>
                  </a:lnTo>
                  <a:lnTo>
                    <a:pt x="1115" y="7019"/>
                  </a:lnTo>
                  <a:lnTo>
                    <a:pt x="1103" y="6973"/>
                  </a:lnTo>
                  <a:lnTo>
                    <a:pt x="3060" y="5836"/>
                  </a:lnTo>
                  <a:lnTo>
                    <a:pt x="3094" y="5881"/>
                  </a:lnTo>
                  <a:lnTo>
                    <a:pt x="3140" y="5916"/>
                  </a:lnTo>
                  <a:lnTo>
                    <a:pt x="3185" y="5938"/>
                  </a:lnTo>
                  <a:lnTo>
                    <a:pt x="3310" y="5938"/>
                  </a:lnTo>
                  <a:lnTo>
                    <a:pt x="3356" y="5916"/>
                  </a:lnTo>
                  <a:lnTo>
                    <a:pt x="3401" y="5881"/>
                  </a:lnTo>
                  <a:lnTo>
                    <a:pt x="3435" y="5836"/>
                  </a:lnTo>
                  <a:lnTo>
                    <a:pt x="5426" y="6985"/>
                  </a:lnTo>
                  <a:lnTo>
                    <a:pt x="5415" y="7030"/>
                  </a:lnTo>
                  <a:lnTo>
                    <a:pt x="5415" y="7064"/>
                  </a:lnTo>
                  <a:lnTo>
                    <a:pt x="5415" y="7110"/>
                  </a:lnTo>
                  <a:lnTo>
                    <a:pt x="5426" y="7144"/>
                  </a:lnTo>
                  <a:lnTo>
                    <a:pt x="5472" y="7201"/>
                  </a:lnTo>
                  <a:lnTo>
                    <a:pt x="5528" y="7246"/>
                  </a:lnTo>
                  <a:lnTo>
                    <a:pt x="5563" y="7258"/>
                  </a:lnTo>
                  <a:lnTo>
                    <a:pt x="5597" y="7269"/>
                  </a:lnTo>
                  <a:lnTo>
                    <a:pt x="5597" y="9624"/>
                  </a:lnTo>
                  <a:lnTo>
                    <a:pt x="5563" y="9624"/>
                  </a:lnTo>
                  <a:lnTo>
                    <a:pt x="5528" y="9647"/>
                  </a:lnTo>
                  <a:lnTo>
                    <a:pt x="5460" y="9692"/>
                  </a:lnTo>
                  <a:lnTo>
                    <a:pt x="5426" y="9749"/>
                  </a:lnTo>
                  <a:lnTo>
                    <a:pt x="5415" y="9783"/>
                  </a:lnTo>
                  <a:lnTo>
                    <a:pt x="5415" y="9829"/>
                  </a:lnTo>
                  <a:lnTo>
                    <a:pt x="5415" y="9863"/>
                  </a:lnTo>
                  <a:lnTo>
                    <a:pt x="5426" y="9908"/>
                  </a:lnTo>
                  <a:lnTo>
                    <a:pt x="5449" y="9942"/>
                  </a:lnTo>
                  <a:lnTo>
                    <a:pt x="5472" y="9965"/>
                  </a:lnTo>
                  <a:lnTo>
                    <a:pt x="5506" y="9999"/>
                  </a:lnTo>
                  <a:lnTo>
                    <a:pt x="5540" y="10011"/>
                  </a:lnTo>
                  <a:lnTo>
                    <a:pt x="5574" y="10022"/>
                  </a:lnTo>
                  <a:lnTo>
                    <a:pt x="5619" y="10033"/>
                  </a:lnTo>
                  <a:lnTo>
                    <a:pt x="5676" y="10022"/>
                  </a:lnTo>
                  <a:lnTo>
                    <a:pt x="5722" y="9999"/>
                  </a:lnTo>
                  <a:lnTo>
                    <a:pt x="5756" y="9977"/>
                  </a:lnTo>
                  <a:lnTo>
                    <a:pt x="5790" y="9931"/>
                  </a:lnTo>
                  <a:lnTo>
                    <a:pt x="7804" y="11091"/>
                  </a:lnTo>
                  <a:lnTo>
                    <a:pt x="7792" y="11137"/>
                  </a:lnTo>
                  <a:lnTo>
                    <a:pt x="7781" y="11171"/>
                  </a:lnTo>
                  <a:lnTo>
                    <a:pt x="7792" y="11217"/>
                  </a:lnTo>
                  <a:lnTo>
                    <a:pt x="7804" y="11251"/>
                  </a:lnTo>
                  <a:lnTo>
                    <a:pt x="7838" y="11308"/>
                  </a:lnTo>
                  <a:lnTo>
                    <a:pt x="7895" y="11353"/>
                  </a:lnTo>
                  <a:lnTo>
                    <a:pt x="7929" y="11364"/>
                  </a:lnTo>
                  <a:lnTo>
                    <a:pt x="7963" y="11376"/>
                  </a:lnTo>
                  <a:lnTo>
                    <a:pt x="7963" y="13662"/>
                  </a:lnTo>
                  <a:lnTo>
                    <a:pt x="7917" y="13674"/>
                  </a:lnTo>
                  <a:lnTo>
                    <a:pt x="7872" y="13696"/>
                  </a:lnTo>
                  <a:lnTo>
                    <a:pt x="7826" y="13719"/>
                  </a:lnTo>
                  <a:lnTo>
                    <a:pt x="7792" y="13753"/>
                  </a:lnTo>
                  <a:lnTo>
                    <a:pt x="7758" y="13787"/>
                  </a:lnTo>
                  <a:lnTo>
                    <a:pt x="7747" y="13833"/>
                  </a:lnTo>
                  <a:lnTo>
                    <a:pt x="7724" y="13878"/>
                  </a:lnTo>
                  <a:lnTo>
                    <a:pt x="7724" y="13935"/>
                  </a:lnTo>
                  <a:lnTo>
                    <a:pt x="7724" y="13981"/>
                  </a:lnTo>
                  <a:lnTo>
                    <a:pt x="7747" y="14038"/>
                  </a:lnTo>
                  <a:lnTo>
                    <a:pt x="7769" y="14083"/>
                  </a:lnTo>
                  <a:lnTo>
                    <a:pt x="7804" y="14117"/>
                  </a:lnTo>
                  <a:lnTo>
                    <a:pt x="7838" y="14151"/>
                  </a:lnTo>
                  <a:lnTo>
                    <a:pt x="7883" y="14174"/>
                  </a:lnTo>
                  <a:lnTo>
                    <a:pt x="7940" y="14197"/>
                  </a:lnTo>
                  <a:lnTo>
                    <a:pt x="7986" y="14197"/>
                  </a:lnTo>
                  <a:lnTo>
                    <a:pt x="8054" y="14185"/>
                  </a:lnTo>
                  <a:lnTo>
                    <a:pt x="8122" y="14163"/>
                  </a:lnTo>
                  <a:lnTo>
                    <a:pt x="8179" y="14117"/>
                  </a:lnTo>
                  <a:lnTo>
                    <a:pt x="8213" y="14072"/>
                  </a:lnTo>
                  <a:lnTo>
                    <a:pt x="10113" y="15164"/>
                  </a:lnTo>
                  <a:lnTo>
                    <a:pt x="10101" y="15221"/>
                  </a:lnTo>
                  <a:lnTo>
                    <a:pt x="10090" y="15278"/>
                  </a:lnTo>
                  <a:lnTo>
                    <a:pt x="10101" y="15334"/>
                  </a:lnTo>
                  <a:lnTo>
                    <a:pt x="10113" y="15380"/>
                  </a:lnTo>
                  <a:lnTo>
                    <a:pt x="10135" y="15425"/>
                  </a:lnTo>
                  <a:lnTo>
                    <a:pt x="10170" y="15471"/>
                  </a:lnTo>
                  <a:lnTo>
                    <a:pt x="10215" y="15494"/>
                  </a:lnTo>
                  <a:lnTo>
                    <a:pt x="10249" y="15528"/>
                  </a:lnTo>
                  <a:lnTo>
                    <a:pt x="10306" y="15539"/>
                  </a:lnTo>
                  <a:lnTo>
                    <a:pt x="10408" y="15539"/>
                  </a:lnTo>
                  <a:lnTo>
                    <a:pt x="10465" y="15528"/>
                  </a:lnTo>
                  <a:lnTo>
                    <a:pt x="10511" y="15494"/>
                  </a:lnTo>
                  <a:lnTo>
                    <a:pt x="10545" y="15471"/>
                  </a:lnTo>
                  <a:lnTo>
                    <a:pt x="10579" y="15425"/>
                  </a:lnTo>
                  <a:lnTo>
                    <a:pt x="10602" y="15380"/>
                  </a:lnTo>
                  <a:lnTo>
                    <a:pt x="10625" y="15334"/>
                  </a:lnTo>
                  <a:lnTo>
                    <a:pt x="10625" y="15278"/>
                  </a:lnTo>
                  <a:lnTo>
                    <a:pt x="10613" y="15221"/>
                  </a:lnTo>
                  <a:lnTo>
                    <a:pt x="10602" y="15164"/>
                  </a:lnTo>
                  <a:lnTo>
                    <a:pt x="12524" y="14060"/>
                  </a:lnTo>
                  <a:lnTo>
                    <a:pt x="12558" y="14106"/>
                  </a:lnTo>
                  <a:lnTo>
                    <a:pt x="12615" y="14140"/>
                  </a:lnTo>
                  <a:lnTo>
                    <a:pt x="12672" y="14163"/>
                  </a:lnTo>
                  <a:lnTo>
                    <a:pt x="12729" y="14174"/>
                  </a:lnTo>
                  <a:lnTo>
                    <a:pt x="12775" y="14163"/>
                  </a:lnTo>
                  <a:lnTo>
                    <a:pt x="12820" y="14151"/>
                  </a:lnTo>
                  <a:lnTo>
                    <a:pt x="12866" y="14129"/>
                  </a:lnTo>
                  <a:lnTo>
                    <a:pt x="12900" y="14106"/>
                  </a:lnTo>
                  <a:lnTo>
                    <a:pt x="12922" y="14060"/>
                  </a:lnTo>
                  <a:lnTo>
                    <a:pt x="12945" y="14026"/>
                  </a:lnTo>
                  <a:lnTo>
                    <a:pt x="12968" y="13981"/>
                  </a:lnTo>
                  <a:lnTo>
                    <a:pt x="12968" y="13935"/>
                  </a:lnTo>
                  <a:lnTo>
                    <a:pt x="12968" y="13890"/>
                  </a:lnTo>
                  <a:lnTo>
                    <a:pt x="12945" y="13844"/>
                  </a:lnTo>
                  <a:lnTo>
                    <a:pt x="12934" y="13810"/>
                  </a:lnTo>
                  <a:lnTo>
                    <a:pt x="12911" y="13776"/>
                  </a:lnTo>
                  <a:lnTo>
                    <a:pt x="12877" y="13742"/>
                  </a:lnTo>
                  <a:lnTo>
                    <a:pt x="12843" y="13719"/>
                  </a:lnTo>
                  <a:lnTo>
                    <a:pt x="12797" y="13708"/>
                  </a:lnTo>
                  <a:lnTo>
                    <a:pt x="12752" y="13696"/>
                  </a:lnTo>
                  <a:lnTo>
                    <a:pt x="12752" y="11364"/>
                  </a:lnTo>
                  <a:lnTo>
                    <a:pt x="12820" y="11342"/>
                  </a:lnTo>
                  <a:lnTo>
                    <a:pt x="12877" y="11296"/>
                  </a:lnTo>
                  <a:lnTo>
                    <a:pt x="12911" y="11239"/>
                  </a:lnTo>
                  <a:lnTo>
                    <a:pt x="12922" y="11171"/>
                  </a:lnTo>
                  <a:lnTo>
                    <a:pt x="12922" y="11137"/>
                  </a:lnTo>
                  <a:lnTo>
                    <a:pt x="12911" y="11103"/>
                  </a:lnTo>
                  <a:lnTo>
                    <a:pt x="14890" y="9954"/>
                  </a:lnTo>
                  <a:lnTo>
                    <a:pt x="14925" y="9999"/>
                  </a:lnTo>
                  <a:lnTo>
                    <a:pt x="14981" y="10045"/>
                  </a:lnTo>
                  <a:lnTo>
                    <a:pt x="15038" y="10068"/>
                  </a:lnTo>
                  <a:lnTo>
                    <a:pt x="15163" y="10068"/>
                  </a:lnTo>
                  <a:lnTo>
                    <a:pt x="15220" y="10033"/>
                  </a:lnTo>
                  <a:lnTo>
                    <a:pt x="15266" y="9999"/>
                  </a:lnTo>
                  <a:lnTo>
                    <a:pt x="15311" y="9954"/>
                  </a:lnTo>
                  <a:lnTo>
                    <a:pt x="17234" y="11057"/>
                  </a:lnTo>
                  <a:lnTo>
                    <a:pt x="17211" y="11114"/>
                  </a:lnTo>
                  <a:lnTo>
                    <a:pt x="17200" y="11171"/>
                  </a:lnTo>
                  <a:lnTo>
                    <a:pt x="17211" y="11228"/>
                  </a:lnTo>
                  <a:lnTo>
                    <a:pt x="17222" y="11273"/>
                  </a:lnTo>
                  <a:lnTo>
                    <a:pt x="17245" y="11319"/>
                  </a:lnTo>
                  <a:lnTo>
                    <a:pt x="17279" y="11364"/>
                  </a:lnTo>
                  <a:lnTo>
                    <a:pt x="17325" y="11399"/>
                  </a:lnTo>
                  <a:lnTo>
                    <a:pt x="17370" y="11421"/>
                  </a:lnTo>
                  <a:lnTo>
                    <a:pt x="17416" y="11433"/>
                  </a:lnTo>
                  <a:lnTo>
                    <a:pt x="17473" y="11444"/>
                  </a:lnTo>
                  <a:lnTo>
                    <a:pt x="17518" y="11433"/>
                  </a:lnTo>
                  <a:lnTo>
                    <a:pt x="17575" y="11421"/>
                  </a:lnTo>
                  <a:lnTo>
                    <a:pt x="17620" y="11399"/>
                  </a:lnTo>
                  <a:lnTo>
                    <a:pt x="17655" y="11364"/>
                  </a:lnTo>
                  <a:lnTo>
                    <a:pt x="17689" y="11319"/>
                  </a:lnTo>
                  <a:lnTo>
                    <a:pt x="17711" y="11273"/>
                  </a:lnTo>
                  <a:lnTo>
                    <a:pt x="17723" y="11228"/>
                  </a:lnTo>
                  <a:lnTo>
                    <a:pt x="17734" y="11171"/>
                  </a:lnTo>
                  <a:lnTo>
                    <a:pt x="17723" y="11114"/>
                  </a:lnTo>
                  <a:lnTo>
                    <a:pt x="17711" y="11069"/>
                  </a:lnTo>
                  <a:lnTo>
                    <a:pt x="19679" y="9931"/>
                  </a:lnTo>
                  <a:lnTo>
                    <a:pt x="19702" y="9965"/>
                  </a:lnTo>
                  <a:lnTo>
                    <a:pt x="19748" y="9999"/>
                  </a:lnTo>
                  <a:lnTo>
                    <a:pt x="19793" y="10011"/>
                  </a:lnTo>
                  <a:lnTo>
                    <a:pt x="19839" y="10022"/>
                  </a:lnTo>
                  <a:lnTo>
                    <a:pt x="19873" y="10011"/>
                  </a:lnTo>
                  <a:lnTo>
                    <a:pt x="19918" y="9999"/>
                  </a:lnTo>
                  <a:lnTo>
                    <a:pt x="19941" y="9988"/>
                  </a:lnTo>
                  <a:lnTo>
                    <a:pt x="19975" y="9965"/>
                  </a:lnTo>
                  <a:lnTo>
                    <a:pt x="19998" y="9931"/>
                  </a:lnTo>
                  <a:lnTo>
                    <a:pt x="20021" y="9897"/>
                  </a:lnTo>
                  <a:lnTo>
                    <a:pt x="20032" y="9863"/>
                  </a:lnTo>
                  <a:lnTo>
                    <a:pt x="20032" y="9829"/>
                  </a:lnTo>
                  <a:lnTo>
                    <a:pt x="20021" y="9760"/>
                  </a:lnTo>
                  <a:lnTo>
                    <a:pt x="19987" y="9704"/>
                  </a:lnTo>
                  <a:lnTo>
                    <a:pt x="19930" y="9658"/>
                  </a:lnTo>
                  <a:lnTo>
                    <a:pt x="19861" y="9635"/>
                  </a:lnTo>
                  <a:lnTo>
                    <a:pt x="19861" y="7315"/>
                  </a:lnTo>
                  <a:lnTo>
                    <a:pt x="19907" y="7303"/>
                  </a:lnTo>
                  <a:lnTo>
                    <a:pt x="19952" y="7292"/>
                  </a:lnTo>
                  <a:lnTo>
                    <a:pt x="19987" y="7269"/>
                  </a:lnTo>
                  <a:lnTo>
                    <a:pt x="20021" y="7235"/>
                  </a:lnTo>
                  <a:lnTo>
                    <a:pt x="20055" y="7201"/>
                  </a:lnTo>
                  <a:lnTo>
                    <a:pt x="20078" y="7155"/>
                  </a:lnTo>
                  <a:lnTo>
                    <a:pt x="20089" y="7110"/>
                  </a:lnTo>
                  <a:lnTo>
                    <a:pt x="20089" y="7064"/>
                  </a:lnTo>
                  <a:lnTo>
                    <a:pt x="20089" y="7019"/>
                  </a:lnTo>
                  <a:lnTo>
                    <a:pt x="20066" y="6973"/>
                  </a:lnTo>
                  <a:lnTo>
                    <a:pt x="20043" y="6928"/>
                  </a:lnTo>
                  <a:lnTo>
                    <a:pt x="20021" y="6894"/>
                  </a:lnTo>
                  <a:lnTo>
                    <a:pt x="19975" y="6860"/>
                  </a:lnTo>
                  <a:lnTo>
                    <a:pt x="19941" y="6837"/>
                  </a:lnTo>
                  <a:lnTo>
                    <a:pt x="19884" y="6826"/>
                  </a:lnTo>
                  <a:lnTo>
                    <a:pt x="19839" y="6814"/>
                  </a:lnTo>
                  <a:lnTo>
                    <a:pt x="19782" y="6826"/>
                  </a:lnTo>
                  <a:lnTo>
                    <a:pt x="19725" y="6848"/>
                  </a:lnTo>
                  <a:lnTo>
                    <a:pt x="19668" y="6882"/>
                  </a:lnTo>
                  <a:lnTo>
                    <a:pt x="19634" y="6928"/>
                  </a:lnTo>
                  <a:lnTo>
                    <a:pt x="17700" y="5802"/>
                  </a:lnTo>
                  <a:lnTo>
                    <a:pt x="17711" y="5768"/>
                  </a:lnTo>
                  <a:lnTo>
                    <a:pt x="17711" y="5722"/>
                  </a:lnTo>
                  <a:lnTo>
                    <a:pt x="17711" y="5677"/>
                  </a:lnTo>
                  <a:lnTo>
                    <a:pt x="17689" y="5631"/>
                  </a:lnTo>
                  <a:lnTo>
                    <a:pt x="17666" y="5586"/>
                  </a:lnTo>
                  <a:lnTo>
                    <a:pt x="17643" y="5552"/>
                  </a:lnTo>
                  <a:lnTo>
                    <a:pt x="17609" y="5517"/>
                  </a:lnTo>
                  <a:lnTo>
                    <a:pt x="17564" y="5495"/>
                  </a:lnTo>
                  <a:lnTo>
                    <a:pt x="17518" y="5483"/>
                  </a:lnTo>
                  <a:lnTo>
                    <a:pt x="17473" y="5472"/>
                  </a:lnTo>
                  <a:lnTo>
                    <a:pt x="17416" y="5483"/>
                  </a:lnTo>
                  <a:lnTo>
                    <a:pt x="17370" y="5495"/>
                  </a:lnTo>
                  <a:lnTo>
                    <a:pt x="17336" y="5517"/>
                  </a:lnTo>
                  <a:lnTo>
                    <a:pt x="17291" y="5552"/>
                  </a:lnTo>
                  <a:lnTo>
                    <a:pt x="17268" y="5586"/>
                  </a:lnTo>
                  <a:lnTo>
                    <a:pt x="17245" y="5631"/>
                  </a:lnTo>
                  <a:lnTo>
                    <a:pt x="17234" y="5677"/>
                  </a:lnTo>
                  <a:lnTo>
                    <a:pt x="17222" y="5722"/>
                  </a:lnTo>
                  <a:lnTo>
                    <a:pt x="17234" y="5768"/>
                  </a:lnTo>
                  <a:lnTo>
                    <a:pt x="17245" y="5813"/>
                  </a:lnTo>
                  <a:lnTo>
                    <a:pt x="15243" y="6962"/>
                  </a:lnTo>
                  <a:lnTo>
                    <a:pt x="15209" y="6928"/>
                  </a:lnTo>
                  <a:lnTo>
                    <a:pt x="15175" y="6905"/>
                  </a:lnTo>
                  <a:lnTo>
                    <a:pt x="15141" y="6894"/>
                  </a:lnTo>
                  <a:lnTo>
                    <a:pt x="15061" y="6894"/>
                  </a:lnTo>
                  <a:lnTo>
                    <a:pt x="15016" y="6905"/>
                  </a:lnTo>
                  <a:lnTo>
                    <a:pt x="14981" y="6928"/>
                  </a:lnTo>
                  <a:lnTo>
                    <a:pt x="14959" y="6962"/>
                  </a:lnTo>
                  <a:lnTo>
                    <a:pt x="12934" y="5790"/>
                  </a:lnTo>
                  <a:lnTo>
                    <a:pt x="12945" y="5722"/>
                  </a:lnTo>
                  <a:lnTo>
                    <a:pt x="12945" y="5677"/>
                  </a:lnTo>
                  <a:lnTo>
                    <a:pt x="12922" y="5631"/>
                  </a:lnTo>
                  <a:lnTo>
                    <a:pt x="12911" y="5597"/>
                  </a:lnTo>
                  <a:lnTo>
                    <a:pt x="12877" y="5563"/>
                  </a:lnTo>
                  <a:lnTo>
                    <a:pt x="12854" y="5540"/>
                  </a:lnTo>
                  <a:lnTo>
                    <a:pt x="12809" y="5517"/>
                  </a:lnTo>
                  <a:lnTo>
                    <a:pt x="12775" y="5506"/>
                  </a:lnTo>
                  <a:lnTo>
                    <a:pt x="12684" y="5506"/>
                  </a:lnTo>
                  <a:lnTo>
                    <a:pt x="12649" y="5517"/>
                  </a:lnTo>
                  <a:lnTo>
                    <a:pt x="12604" y="5540"/>
                  </a:lnTo>
                  <a:lnTo>
                    <a:pt x="12570" y="5563"/>
                  </a:lnTo>
                  <a:lnTo>
                    <a:pt x="12547" y="5597"/>
                  </a:lnTo>
                  <a:lnTo>
                    <a:pt x="12524" y="5631"/>
                  </a:lnTo>
                  <a:lnTo>
                    <a:pt x="12513" y="5677"/>
                  </a:lnTo>
                  <a:lnTo>
                    <a:pt x="12513" y="5722"/>
                  </a:lnTo>
                  <a:lnTo>
                    <a:pt x="12513" y="5756"/>
                  </a:lnTo>
                  <a:lnTo>
                    <a:pt x="12524" y="5790"/>
                  </a:lnTo>
                  <a:lnTo>
                    <a:pt x="10556" y="6928"/>
                  </a:lnTo>
                  <a:lnTo>
                    <a:pt x="10522" y="6882"/>
                  </a:lnTo>
                  <a:lnTo>
                    <a:pt x="10477" y="6848"/>
                  </a:lnTo>
                  <a:lnTo>
                    <a:pt x="10420" y="6826"/>
                  </a:lnTo>
                  <a:lnTo>
                    <a:pt x="10295" y="6826"/>
                  </a:lnTo>
                  <a:lnTo>
                    <a:pt x="10249" y="6848"/>
                  </a:lnTo>
                  <a:lnTo>
                    <a:pt x="10192" y="6882"/>
                  </a:lnTo>
                  <a:lnTo>
                    <a:pt x="10158" y="6928"/>
                  </a:lnTo>
                  <a:lnTo>
                    <a:pt x="8202" y="5802"/>
                  </a:lnTo>
                  <a:lnTo>
                    <a:pt x="8213" y="5756"/>
                  </a:lnTo>
                  <a:lnTo>
                    <a:pt x="8213" y="5722"/>
                  </a:lnTo>
                  <a:lnTo>
                    <a:pt x="8213" y="5677"/>
                  </a:lnTo>
                  <a:lnTo>
                    <a:pt x="8202" y="5643"/>
                  </a:lnTo>
                  <a:lnTo>
                    <a:pt x="8179" y="5597"/>
                  </a:lnTo>
                  <a:lnTo>
                    <a:pt x="8156" y="5574"/>
                  </a:lnTo>
                  <a:lnTo>
                    <a:pt x="8122" y="5540"/>
                  </a:lnTo>
                  <a:lnTo>
                    <a:pt x="8088" y="5517"/>
                  </a:lnTo>
                  <a:lnTo>
                    <a:pt x="8054" y="5506"/>
                  </a:lnTo>
                  <a:lnTo>
                    <a:pt x="8008" y="5495"/>
                  </a:lnTo>
                  <a:lnTo>
                    <a:pt x="8008" y="3208"/>
                  </a:lnTo>
                  <a:lnTo>
                    <a:pt x="8054" y="3197"/>
                  </a:lnTo>
                  <a:lnTo>
                    <a:pt x="8099" y="3185"/>
                  </a:lnTo>
                  <a:lnTo>
                    <a:pt x="8133" y="3163"/>
                  </a:lnTo>
                  <a:lnTo>
                    <a:pt x="8168" y="3129"/>
                  </a:lnTo>
                  <a:lnTo>
                    <a:pt x="8202" y="3094"/>
                  </a:lnTo>
                  <a:lnTo>
                    <a:pt x="8224" y="3060"/>
                  </a:lnTo>
                  <a:lnTo>
                    <a:pt x="8236" y="3015"/>
                  </a:lnTo>
                  <a:lnTo>
                    <a:pt x="8236" y="2958"/>
                  </a:lnTo>
                  <a:lnTo>
                    <a:pt x="8236" y="2912"/>
                  </a:lnTo>
                  <a:lnTo>
                    <a:pt x="8213" y="2867"/>
                  </a:lnTo>
                  <a:lnTo>
                    <a:pt x="8190" y="2821"/>
                  </a:lnTo>
                  <a:lnTo>
                    <a:pt x="8168" y="2787"/>
                  </a:lnTo>
                  <a:lnTo>
                    <a:pt x="8122" y="2753"/>
                  </a:lnTo>
                  <a:lnTo>
                    <a:pt x="8088" y="2730"/>
                  </a:lnTo>
                  <a:lnTo>
                    <a:pt x="8042" y="2719"/>
                  </a:lnTo>
                  <a:lnTo>
                    <a:pt x="7929" y="2719"/>
                  </a:lnTo>
                  <a:lnTo>
                    <a:pt x="7872" y="2742"/>
                  </a:lnTo>
                  <a:lnTo>
                    <a:pt x="7826" y="2776"/>
                  </a:lnTo>
                  <a:lnTo>
                    <a:pt x="7781" y="2821"/>
                  </a:lnTo>
                  <a:lnTo>
                    <a:pt x="5847" y="1695"/>
                  </a:lnTo>
                  <a:lnTo>
                    <a:pt x="5858" y="1661"/>
                  </a:lnTo>
                  <a:lnTo>
                    <a:pt x="5858" y="1616"/>
                  </a:lnTo>
                  <a:lnTo>
                    <a:pt x="5858" y="1570"/>
                  </a:lnTo>
                  <a:lnTo>
                    <a:pt x="5836" y="1525"/>
                  </a:lnTo>
                  <a:lnTo>
                    <a:pt x="5824" y="1491"/>
                  </a:lnTo>
                  <a:lnTo>
                    <a:pt x="5790" y="1456"/>
                  </a:lnTo>
                  <a:lnTo>
                    <a:pt x="5767" y="1422"/>
                  </a:lnTo>
                  <a:lnTo>
                    <a:pt x="5722" y="1400"/>
                  </a:lnTo>
                  <a:lnTo>
                    <a:pt x="5688" y="1388"/>
                  </a:lnTo>
                  <a:lnTo>
                    <a:pt x="5642" y="1377"/>
                  </a:lnTo>
                  <a:lnTo>
                    <a:pt x="5642" y="0"/>
                  </a:lnTo>
                  <a:lnTo>
                    <a:pt x="5597" y="0"/>
                  </a:lnTo>
                  <a:lnTo>
                    <a:pt x="5597" y="1377"/>
                  </a:lnTo>
                  <a:lnTo>
                    <a:pt x="5551" y="1388"/>
                  </a:lnTo>
                  <a:lnTo>
                    <a:pt x="5517" y="1400"/>
                  </a:lnTo>
                  <a:lnTo>
                    <a:pt x="5472" y="1422"/>
                  </a:lnTo>
                  <a:lnTo>
                    <a:pt x="5437" y="1456"/>
                  </a:lnTo>
                  <a:lnTo>
                    <a:pt x="5415" y="1491"/>
                  </a:lnTo>
                  <a:lnTo>
                    <a:pt x="5392" y="1525"/>
                  </a:lnTo>
                  <a:lnTo>
                    <a:pt x="5381" y="1570"/>
                  </a:lnTo>
                  <a:lnTo>
                    <a:pt x="5381" y="1616"/>
                  </a:lnTo>
                  <a:lnTo>
                    <a:pt x="5381" y="1661"/>
                  </a:lnTo>
                  <a:lnTo>
                    <a:pt x="5392" y="1695"/>
                  </a:lnTo>
                  <a:lnTo>
                    <a:pt x="3413" y="2844"/>
                  </a:lnTo>
                  <a:lnTo>
                    <a:pt x="3378" y="2810"/>
                  </a:lnTo>
                  <a:lnTo>
                    <a:pt x="3344" y="2776"/>
                  </a:lnTo>
                  <a:lnTo>
                    <a:pt x="3299" y="2765"/>
                  </a:lnTo>
                  <a:lnTo>
                    <a:pt x="3253" y="2753"/>
                  </a:lnTo>
                  <a:lnTo>
                    <a:pt x="3196" y="2765"/>
                  </a:lnTo>
                  <a:lnTo>
                    <a:pt x="3151" y="2776"/>
                  </a:lnTo>
                  <a:lnTo>
                    <a:pt x="3117" y="2810"/>
                  </a:lnTo>
                  <a:lnTo>
                    <a:pt x="3083" y="2844"/>
                  </a:lnTo>
                  <a:lnTo>
                    <a:pt x="1047" y="1673"/>
                  </a:lnTo>
                  <a:lnTo>
                    <a:pt x="1058" y="1616"/>
                  </a:lnTo>
                  <a:lnTo>
                    <a:pt x="1047" y="1547"/>
                  </a:lnTo>
                  <a:lnTo>
                    <a:pt x="1012" y="1491"/>
                  </a:lnTo>
                  <a:lnTo>
                    <a:pt x="967" y="1456"/>
                  </a:lnTo>
                  <a:lnTo>
                    <a:pt x="899" y="1434"/>
                  </a:lnTo>
                  <a:lnTo>
                    <a:pt x="899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5"/>
            <p:cNvSpPr/>
            <p:nvPr/>
          </p:nvSpPr>
          <p:spPr>
            <a:xfrm>
              <a:off x="0" y="1440624"/>
              <a:ext cx="1108507" cy="1470543"/>
            </a:xfrm>
            <a:custGeom>
              <a:avLst/>
              <a:gdLst/>
              <a:ahLst/>
              <a:cxnLst/>
              <a:rect l="l" t="t" r="r" b="b"/>
              <a:pathLst>
                <a:path w="10591" h="14050" extrusionOk="0">
                  <a:moveTo>
                    <a:pt x="3390" y="262"/>
                  </a:moveTo>
                  <a:lnTo>
                    <a:pt x="5381" y="1400"/>
                  </a:lnTo>
                  <a:lnTo>
                    <a:pt x="5358" y="1457"/>
                  </a:lnTo>
                  <a:lnTo>
                    <a:pt x="5358" y="1514"/>
                  </a:lnTo>
                  <a:lnTo>
                    <a:pt x="5358" y="1559"/>
                  </a:lnTo>
                  <a:lnTo>
                    <a:pt x="5369" y="1616"/>
                  </a:lnTo>
                  <a:lnTo>
                    <a:pt x="5392" y="1650"/>
                  </a:lnTo>
                  <a:lnTo>
                    <a:pt x="5426" y="1696"/>
                  </a:lnTo>
                  <a:lnTo>
                    <a:pt x="5460" y="1730"/>
                  </a:lnTo>
                  <a:lnTo>
                    <a:pt x="5506" y="1752"/>
                  </a:lnTo>
                  <a:lnTo>
                    <a:pt x="5551" y="1764"/>
                  </a:lnTo>
                  <a:lnTo>
                    <a:pt x="5597" y="1775"/>
                  </a:lnTo>
                  <a:lnTo>
                    <a:pt x="5597" y="4016"/>
                  </a:lnTo>
                  <a:lnTo>
                    <a:pt x="5551" y="4027"/>
                  </a:lnTo>
                  <a:lnTo>
                    <a:pt x="5506" y="4039"/>
                  </a:lnTo>
                  <a:lnTo>
                    <a:pt x="5460" y="4062"/>
                  </a:lnTo>
                  <a:lnTo>
                    <a:pt x="5426" y="4096"/>
                  </a:lnTo>
                  <a:lnTo>
                    <a:pt x="5403" y="4130"/>
                  </a:lnTo>
                  <a:lnTo>
                    <a:pt x="5381" y="4175"/>
                  </a:lnTo>
                  <a:lnTo>
                    <a:pt x="5369" y="4221"/>
                  </a:lnTo>
                  <a:lnTo>
                    <a:pt x="5358" y="4266"/>
                  </a:lnTo>
                  <a:lnTo>
                    <a:pt x="5369" y="4323"/>
                  </a:lnTo>
                  <a:lnTo>
                    <a:pt x="5381" y="4369"/>
                  </a:lnTo>
                  <a:lnTo>
                    <a:pt x="3458" y="5472"/>
                  </a:lnTo>
                  <a:lnTo>
                    <a:pt x="3413" y="5427"/>
                  </a:lnTo>
                  <a:lnTo>
                    <a:pt x="3367" y="5393"/>
                  </a:lnTo>
                  <a:lnTo>
                    <a:pt x="3310" y="5370"/>
                  </a:lnTo>
                  <a:lnTo>
                    <a:pt x="3185" y="5370"/>
                  </a:lnTo>
                  <a:lnTo>
                    <a:pt x="3128" y="5393"/>
                  </a:lnTo>
                  <a:lnTo>
                    <a:pt x="3083" y="5427"/>
                  </a:lnTo>
                  <a:lnTo>
                    <a:pt x="3037" y="5472"/>
                  </a:lnTo>
                  <a:lnTo>
                    <a:pt x="1115" y="4357"/>
                  </a:lnTo>
                  <a:lnTo>
                    <a:pt x="1126" y="4323"/>
                  </a:lnTo>
                  <a:lnTo>
                    <a:pt x="1126" y="4266"/>
                  </a:lnTo>
                  <a:lnTo>
                    <a:pt x="1126" y="4221"/>
                  </a:lnTo>
                  <a:lnTo>
                    <a:pt x="1115" y="4175"/>
                  </a:lnTo>
                  <a:lnTo>
                    <a:pt x="1092" y="4141"/>
                  </a:lnTo>
                  <a:lnTo>
                    <a:pt x="1058" y="4107"/>
                  </a:lnTo>
                  <a:lnTo>
                    <a:pt x="1024" y="4073"/>
                  </a:lnTo>
                  <a:lnTo>
                    <a:pt x="990" y="4050"/>
                  </a:lnTo>
                  <a:lnTo>
                    <a:pt x="944" y="4027"/>
                  </a:lnTo>
                  <a:lnTo>
                    <a:pt x="899" y="4027"/>
                  </a:lnTo>
                  <a:lnTo>
                    <a:pt x="899" y="1741"/>
                  </a:lnTo>
                  <a:lnTo>
                    <a:pt x="944" y="1730"/>
                  </a:lnTo>
                  <a:lnTo>
                    <a:pt x="978" y="1718"/>
                  </a:lnTo>
                  <a:lnTo>
                    <a:pt x="1012" y="1696"/>
                  </a:lnTo>
                  <a:lnTo>
                    <a:pt x="1047" y="1673"/>
                  </a:lnTo>
                  <a:lnTo>
                    <a:pt x="1069" y="1639"/>
                  </a:lnTo>
                  <a:lnTo>
                    <a:pt x="1092" y="1593"/>
                  </a:lnTo>
                  <a:lnTo>
                    <a:pt x="1103" y="1559"/>
                  </a:lnTo>
                  <a:lnTo>
                    <a:pt x="1103" y="1514"/>
                  </a:lnTo>
                  <a:lnTo>
                    <a:pt x="1103" y="1468"/>
                  </a:lnTo>
                  <a:lnTo>
                    <a:pt x="1092" y="1423"/>
                  </a:lnTo>
                  <a:lnTo>
                    <a:pt x="3105" y="262"/>
                  </a:lnTo>
                  <a:lnTo>
                    <a:pt x="3128" y="296"/>
                  </a:lnTo>
                  <a:lnTo>
                    <a:pt x="3162" y="319"/>
                  </a:lnTo>
                  <a:lnTo>
                    <a:pt x="3208" y="330"/>
                  </a:lnTo>
                  <a:lnTo>
                    <a:pt x="3253" y="342"/>
                  </a:lnTo>
                  <a:lnTo>
                    <a:pt x="3287" y="330"/>
                  </a:lnTo>
                  <a:lnTo>
                    <a:pt x="3333" y="319"/>
                  </a:lnTo>
                  <a:lnTo>
                    <a:pt x="3367" y="296"/>
                  </a:lnTo>
                  <a:lnTo>
                    <a:pt x="3390" y="262"/>
                  </a:lnTo>
                  <a:close/>
                  <a:moveTo>
                    <a:pt x="3447" y="8498"/>
                  </a:moveTo>
                  <a:lnTo>
                    <a:pt x="5437" y="9658"/>
                  </a:lnTo>
                  <a:lnTo>
                    <a:pt x="5426" y="9692"/>
                  </a:lnTo>
                  <a:lnTo>
                    <a:pt x="5426" y="9727"/>
                  </a:lnTo>
                  <a:lnTo>
                    <a:pt x="5437" y="9795"/>
                  </a:lnTo>
                  <a:lnTo>
                    <a:pt x="5472" y="9852"/>
                  </a:lnTo>
                  <a:lnTo>
                    <a:pt x="5528" y="9897"/>
                  </a:lnTo>
                  <a:lnTo>
                    <a:pt x="5597" y="9909"/>
                  </a:lnTo>
                  <a:lnTo>
                    <a:pt x="5597" y="12240"/>
                  </a:lnTo>
                  <a:lnTo>
                    <a:pt x="5551" y="12252"/>
                  </a:lnTo>
                  <a:lnTo>
                    <a:pt x="5506" y="12263"/>
                  </a:lnTo>
                  <a:lnTo>
                    <a:pt x="5472" y="12286"/>
                  </a:lnTo>
                  <a:lnTo>
                    <a:pt x="5437" y="12320"/>
                  </a:lnTo>
                  <a:lnTo>
                    <a:pt x="5415" y="12354"/>
                  </a:lnTo>
                  <a:lnTo>
                    <a:pt x="5392" y="12388"/>
                  </a:lnTo>
                  <a:lnTo>
                    <a:pt x="5381" y="12434"/>
                  </a:lnTo>
                  <a:lnTo>
                    <a:pt x="5381" y="12479"/>
                  </a:lnTo>
                  <a:lnTo>
                    <a:pt x="5381" y="12525"/>
                  </a:lnTo>
                  <a:lnTo>
                    <a:pt x="5392" y="12570"/>
                  </a:lnTo>
                  <a:lnTo>
                    <a:pt x="3424" y="13708"/>
                  </a:lnTo>
                  <a:lnTo>
                    <a:pt x="3390" y="13662"/>
                  </a:lnTo>
                  <a:lnTo>
                    <a:pt x="3356" y="13640"/>
                  </a:lnTo>
                  <a:lnTo>
                    <a:pt x="3299" y="13617"/>
                  </a:lnTo>
                  <a:lnTo>
                    <a:pt x="3253" y="13606"/>
                  </a:lnTo>
                  <a:lnTo>
                    <a:pt x="3196" y="13617"/>
                  </a:lnTo>
                  <a:lnTo>
                    <a:pt x="3151" y="13640"/>
                  </a:lnTo>
                  <a:lnTo>
                    <a:pt x="3105" y="13662"/>
                  </a:lnTo>
                  <a:lnTo>
                    <a:pt x="3071" y="13708"/>
                  </a:lnTo>
                  <a:lnTo>
                    <a:pt x="1058" y="12548"/>
                  </a:lnTo>
                  <a:lnTo>
                    <a:pt x="1069" y="12479"/>
                  </a:lnTo>
                  <a:lnTo>
                    <a:pt x="1069" y="12445"/>
                  </a:lnTo>
                  <a:lnTo>
                    <a:pt x="1058" y="12411"/>
                  </a:lnTo>
                  <a:lnTo>
                    <a:pt x="1024" y="12354"/>
                  </a:lnTo>
                  <a:lnTo>
                    <a:pt x="967" y="12309"/>
                  </a:lnTo>
                  <a:lnTo>
                    <a:pt x="899" y="12286"/>
                  </a:lnTo>
                  <a:lnTo>
                    <a:pt x="899" y="9977"/>
                  </a:lnTo>
                  <a:lnTo>
                    <a:pt x="944" y="9965"/>
                  </a:lnTo>
                  <a:lnTo>
                    <a:pt x="990" y="9943"/>
                  </a:lnTo>
                  <a:lnTo>
                    <a:pt x="1024" y="9920"/>
                  </a:lnTo>
                  <a:lnTo>
                    <a:pt x="1058" y="9897"/>
                  </a:lnTo>
                  <a:lnTo>
                    <a:pt x="1092" y="9863"/>
                  </a:lnTo>
                  <a:lnTo>
                    <a:pt x="1115" y="9818"/>
                  </a:lnTo>
                  <a:lnTo>
                    <a:pt x="1126" y="9772"/>
                  </a:lnTo>
                  <a:lnTo>
                    <a:pt x="1126" y="9727"/>
                  </a:lnTo>
                  <a:lnTo>
                    <a:pt x="1126" y="9670"/>
                  </a:lnTo>
                  <a:lnTo>
                    <a:pt x="1103" y="9624"/>
                  </a:lnTo>
                  <a:lnTo>
                    <a:pt x="3049" y="8498"/>
                  </a:lnTo>
                  <a:lnTo>
                    <a:pt x="3083" y="8543"/>
                  </a:lnTo>
                  <a:lnTo>
                    <a:pt x="3128" y="8589"/>
                  </a:lnTo>
                  <a:lnTo>
                    <a:pt x="3185" y="8612"/>
                  </a:lnTo>
                  <a:lnTo>
                    <a:pt x="3253" y="8612"/>
                  </a:lnTo>
                  <a:lnTo>
                    <a:pt x="3310" y="8600"/>
                  </a:lnTo>
                  <a:lnTo>
                    <a:pt x="3367" y="8589"/>
                  </a:lnTo>
                  <a:lnTo>
                    <a:pt x="3413" y="8543"/>
                  </a:lnTo>
                  <a:lnTo>
                    <a:pt x="3447" y="8498"/>
                  </a:lnTo>
                  <a:close/>
                  <a:moveTo>
                    <a:pt x="8202" y="8509"/>
                  </a:moveTo>
                  <a:lnTo>
                    <a:pt x="10158" y="9636"/>
                  </a:lnTo>
                  <a:lnTo>
                    <a:pt x="10147" y="9681"/>
                  </a:lnTo>
                  <a:lnTo>
                    <a:pt x="10147" y="9727"/>
                  </a:lnTo>
                  <a:lnTo>
                    <a:pt x="10147" y="9761"/>
                  </a:lnTo>
                  <a:lnTo>
                    <a:pt x="10158" y="9806"/>
                  </a:lnTo>
                  <a:lnTo>
                    <a:pt x="10170" y="9840"/>
                  </a:lnTo>
                  <a:lnTo>
                    <a:pt x="10204" y="9874"/>
                  </a:lnTo>
                  <a:lnTo>
                    <a:pt x="10226" y="9897"/>
                  </a:lnTo>
                  <a:lnTo>
                    <a:pt x="10261" y="9920"/>
                  </a:lnTo>
                  <a:lnTo>
                    <a:pt x="10295" y="9931"/>
                  </a:lnTo>
                  <a:lnTo>
                    <a:pt x="10340" y="9943"/>
                  </a:lnTo>
                  <a:lnTo>
                    <a:pt x="10340" y="12252"/>
                  </a:lnTo>
                  <a:lnTo>
                    <a:pt x="10295" y="12263"/>
                  </a:lnTo>
                  <a:lnTo>
                    <a:pt x="10261" y="12275"/>
                  </a:lnTo>
                  <a:lnTo>
                    <a:pt x="10226" y="12297"/>
                  </a:lnTo>
                  <a:lnTo>
                    <a:pt x="10192" y="12331"/>
                  </a:lnTo>
                  <a:lnTo>
                    <a:pt x="10170" y="12366"/>
                  </a:lnTo>
                  <a:lnTo>
                    <a:pt x="10147" y="12400"/>
                  </a:lnTo>
                  <a:lnTo>
                    <a:pt x="10135" y="12434"/>
                  </a:lnTo>
                  <a:lnTo>
                    <a:pt x="10135" y="12479"/>
                  </a:lnTo>
                  <a:lnTo>
                    <a:pt x="10135" y="12525"/>
                  </a:lnTo>
                  <a:lnTo>
                    <a:pt x="10147" y="12559"/>
                  </a:lnTo>
                  <a:lnTo>
                    <a:pt x="8145" y="13719"/>
                  </a:lnTo>
                  <a:lnTo>
                    <a:pt x="8111" y="13685"/>
                  </a:lnTo>
                  <a:lnTo>
                    <a:pt x="8077" y="13662"/>
                  </a:lnTo>
                  <a:lnTo>
                    <a:pt x="8031" y="13651"/>
                  </a:lnTo>
                  <a:lnTo>
                    <a:pt x="7986" y="13640"/>
                  </a:lnTo>
                  <a:lnTo>
                    <a:pt x="7940" y="13651"/>
                  </a:lnTo>
                  <a:lnTo>
                    <a:pt x="7906" y="13662"/>
                  </a:lnTo>
                  <a:lnTo>
                    <a:pt x="7860" y="13685"/>
                  </a:lnTo>
                  <a:lnTo>
                    <a:pt x="7838" y="13719"/>
                  </a:lnTo>
                  <a:lnTo>
                    <a:pt x="5836" y="12570"/>
                  </a:lnTo>
                  <a:lnTo>
                    <a:pt x="5858" y="12525"/>
                  </a:lnTo>
                  <a:lnTo>
                    <a:pt x="5858" y="12479"/>
                  </a:lnTo>
                  <a:lnTo>
                    <a:pt x="5858" y="12434"/>
                  </a:lnTo>
                  <a:lnTo>
                    <a:pt x="5836" y="12388"/>
                  </a:lnTo>
                  <a:lnTo>
                    <a:pt x="5824" y="12354"/>
                  </a:lnTo>
                  <a:lnTo>
                    <a:pt x="5790" y="12320"/>
                  </a:lnTo>
                  <a:lnTo>
                    <a:pt x="5767" y="12297"/>
                  </a:lnTo>
                  <a:lnTo>
                    <a:pt x="5722" y="12275"/>
                  </a:lnTo>
                  <a:lnTo>
                    <a:pt x="5688" y="12252"/>
                  </a:lnTo>
                  <a:lnTo>
                    <a:pt x="5642" y="12240"/>
                  </a:lnTo>
                  <a:lnTo>
                    <a:pt x="5642" y="9909"/>
                  </a:lnTo>
                  <a:lnTo>
                    <a:pt x="5710" y="9897"/>
                  </a:lnTo>
                  <a:lnTo>
                    <a:pt x="5756" y="9852"/>
                  </a:lnTo>
                  <a:lnTo>
                    <a:pt x="5801" y="9795"/>
                  </a:lnTo>
                  <a:lnTo>
                    <a:pt x="5813" y="9727"/>
                  </a:lnTo>
                  <a:lnTo>
                    <a:pt x="5801" y="9692"/>
                  </a:lnTo>
                  <a:lnTo>
                    <a:pt x="5790" y="9658"/>
                  </a:lnTo>
                  <a:lnTo>
                    <a:pt x="7769" y="8509"/>
                  </a:lnTo>
                  <a:lnTo>
                    <a:pt x="7815" y="8555"/>
                  </a:lnTo>
                  <a:lnTo>
                    <a:pt x="7860" y="8600"/>
                  </a:lnTo>
                  <a:lnTo>
                    <a:pt x="7929" y="8623"/>
                  </a:lnTo>
                  <a:lnTo>
                    <a:pt x="7986" y="8634"/>
                  </a:lnTo>
                  <a:lnTo>
                    <a:pt x="8054" y="8623"/>
                  </a:lnTo>
                  <a:lnTo>
                    <a:pt x="8111" y="8600"/>
                  </a:lnTo>
                  <a:lnTo>
                    <a:pt x="8168" y="8555"/>
                  </a:lnTo>
                  <a:lnTo>
                    <a:pt x="8202" y="8509"/>
                  </a:lnTo>
                  <a:close/>
                  <a:moveTo>
                    <a:pt x="3219" y="1"/>
                  </a:moveTo>
                  <a:lnTo>
                    <a:pt x="3185" y="12"/>
                  </a:lnTo>
                  <a:lnTo>
                    <a:pt x="3128" y="46"/>
                  </a:lnTo>
                  <a:lnTo>
                    <a:pt x="3094" y="103"/>
                  </a:lnTo>
                  <a:lnTo>
                    <a:pt x="3083" y="137"/>
                  </a:lnTo>
                  <a:lnTo>
                    <a:pt x="3083" y="171"/>
                  </a:lnTo>
                  <a:lnTo>
                    <a:pt x="3083" y="217"/>
                  </a:lnTo>
                  <a:lnTo>
                    <a:pt x="1069" y="1388"/>
                  </a:lnTo>
                  <a:lnTo>
                    <a:pt x="1035" y="1343"/>
                  </a:lnTo>
                  <a:lnTo>
                    <a:pt x="990" y="1309"/>
                  </a:lnTo>
                  <a:lnTo>
                    <a:pt x="933" y="1286"/>
                  </a:lnTo>
                  <a:lnTo>
                    <a:pt x="819" y="1286"/>
                  </a:lnTo>
                  <a:lnTo>
                    <a:pt x="774" y="1309"/>
                  </a:lnTo>
                  <a:lnTo>
                    <a:pt x="728" y="1343"/>
                  </a:lnTo>
                  <a:lnTo>
                    <a:pt x="694" y="1377"/>
                  </a:lnTo>
                  <a:lnTo>
                    <a:pt x="0" y="979"/>
                  </a:lnTo>
                  <a:lnTo>
                    <a:pt x="0" y="1036"/>
                  </a:lnTo>
                  <a:lnTo>
                    <a:pt x="671" y="1423"/>
                  </a:lnTo>
                  <a:lnTo>
                    <a:pt x="648" y="1468"/>
                  </a:lnTo>
                  <a:lnTo>
                    <a:pt x="648" y="1514"/>
                  </a:lnTo>
                  <a:lnTo>
                    <a:pt x="648" y="1559"/>
                  </a:lnTo>
                  <a:lnTo>
                    <a:pt x="660" y="1593"/>
                  </a:lnTo>
                  <a:lnTo>
                    <a:pt x="683" y="1639"/>
                  </a:lnTo>
                  <a:lnTo>
                    <a:pt x="705" y="1673"/>
                  </a:lnTo>
                  <a:lnTo>
                    <a:pt x="739" y="1696"/>
                  </a:lnTo>
                  <a:lnTo>
                    <a:pt x="774" y="1718"/>
                  </a:lnTo>
                  <a:lnTo>
                    <a:pt x="819" y="1730"/>
                  </a:lnTo>
                  <a:lnTo>
                    <a:pt x="853" y="1741"/>
                  </a:lnTo>
                  <a:lnTo>
                    <a:pt x="853" y="4027"/>
                  </a:lnTo>
                  <a:lnTo>
                    <a:pt x="808" y="4027"/>
                  </a:lnTo>
                  <a:lnTo>
                    <a:pt x="762" y="4050"/>
                  </a:lnTo>
                  <a:lnTo>
                    <a:pt x="728" y="4073"/>
                  </a:lnTo>
                  <a:lnTo>
                    <a:pt x="694" y="4107"/>
                  </a:lnTo>
                  <a:lnTo>
                    <a:pt x="671" y="4141"/>
                  </a:lnTo>
                  <a:lnTo>
                    <a:pt x="648" y="4175"/>
                  </a:lnTo>
                  <a:lnTo>
                    <a:pt x="637" y="4221"/>
                  </a:lnTo>
                  <a:lnTo>
                    <a:pt x="626" y="4266"/>
                  </a:lnTo>
                  <a:lnTo>
                    <a:pt x="637" y="4323"/>
                  </a:lnTo>
                  <a:lnTo>
                    <a:pt x="648" y="4369"/>
                  </a:lnTo>
                  <a:lnTo>
                    <a:pt x="0" y="4733"/>
                  </a:lnTo>
                  <a:lnTo>
                    <a:pt x="0" y="4790"/>
                  </a:lnTo>
                  <a:lnTo>
                    <a:pt x="671" y="4403"/>
                  </a:lnTo>
                  <a:lnTo>
                    <a:pt x="705" y="4448"/>
                  </a:lnTo>
                  <a:lnTo>
                    <a:pt x="751" y="4494"/>
                  </a:lnTo>
                  <a:lnTo>
                    <a:pt x="819" y="4517"/>
                  </a:lnTo>
                  <a:lnTo>
                    <a:pt x="944" y="4517"/>
                  </a:lnTo>
                  <a:lnTo>
                    <a:pt x="1001" y="4494"/>
                  </a:lnTo>
                  <a:lnTo>
                    <a:pt x="1047" y="4448"/>
                  </a:lnTo>
                  <a:lnTo>
                    <a:pt x="1092" y="4403"/>
                  </a:lnTo>
                  <a:lnTo>
                    <a:pt x="3014" y="5518"/>
                  </a:lnTo>
                  <a:lnTo>
                    <a:pt x="3003" y="5563"/>
                  </a:lnTo>
                  <a:lnTo>
                    <a:pt x="2992" y="5620"/>
                  </a:lnTo>
                  <a:lnTo>
                    <a:pt x="3003" y="5666"/>
                  </a:lnTo>
                  <a:lnTo>
                    <a:pt x="3014" y="5711"/>
                  </a:lnTo>
                  <a:lnTo>
                    <a:pt x="3037" y="5757"/>
                  </a:lnTo>
                  <a:lnTo>
                    <a:pt x="3060" y="5791"/>
                  </a:lnTo>
                  <a:lnTo>
                    <a:pt x="3094" y="5825"/>
                  </a:lnTo>
                  <a:lnTo>
                    <a:pt x="3140" y="5848"/>
                  </a:lnTo>
                  <a:lnTo>
                    <a:pt x="3174" y="5859"/>
                  </a:lnTo>
                  <a:lnTo>
                    <a:pt x="3231" y="5870"/>
                  </a:lnTo>
                  <a:lnTo>
                    <a:pt x="3231" y="8145"/>
                  </a:lnTo>
                  <a:lnTo>
                    <a:pt x="3185" y="8157"/>
                  </a:lnTo>
                  <a:lnTo>
                    <a:pt x="3140" y="8168"/>
                  </a:lnTo>
                  <a:lnTo>
                    <a:pt x="3105" y="8191"/>
                  </a:lnTo>
                  <a:lnTo>
                    <a:pt x="3071" y="8214"/>
                  </a:lnTo>
                  <a:lnTo>
                    <a:pt x="3049" y="8248"/>
                  </a:lnTo>
                  <a:lnTo>
                    <a:pt x="3026" y="8293"/>
                  </a:lnTo>
                  <a:lnTo>
                    <a:pt x="3014" y="8327"/>
                  </a:lnTo>
                  <a:lnTo>
                    <a:pt x="3014" y="8373"/>
                  </a:lnTo>
                  <a:lnTo>
                    <a:pt x="3014" y="8418"/>
                  </a:lnTo>
                  <a:lnTo>
                    <a:pt x="3026" y="8464"/>
                  </a:lnTo>
                  <a:lnTo>
                    <a:pt x="1081" y="9579"/>
                  </a:lnTo>
                  <a:lnTo>
                    <a:pt x="1047" y="9533"/>
                  </a:lnTo>
                  <a:lnTo>
                    <a:pt x="1001" y="9499"/>
                  </a:lnTo>
                  <a:lnTo>
                    <a:pt x="944" y="9476"/>
                  </a:lnTo>
                  <a:lnTo>
                    <a:pt x="819" y="9476"/>
                  </a:lnTo>
                  <a:lnTo>
                    <a:pt x="762" y="9499"/>
                  </a:lnTo>
                  <a:lnTo>
                    <a:pt x="705" y="9533"/>
                  </a:lnTo>
                  <a:lnTo>
                    <a:pt x="671" y="9579"/>
                  </a:lnTo>
                  <a:lnTo>
                    <a:pt x="0" y="9192"/>
                  </a:lnTo>
                  <a:lnTo>
                    <a:pt x="0" y="9249"/>
                  </a:lnTo>
                  <a:lnTo>
                    <a:pt x="648" y="9624"/>
                  </a:lnTo>
                  <a:lnTo>
                    <a:pt x="637" y="9670"/>
                  </a:lnTo>
                  <a:lnTo>
                    <a:pt x="626" y="9727"/>
                  </a:lnTo>
                  <a:lnTo>
                    <a:pt x="637" y="9772"/>
                  </a:lnTo>
                  <a:lnTo>
                    <a:pt x="648" y="9818"/>
                  </a:lnTo>
                  <a:lnTo>
                    <a:pt x="671" y="9863"/>
                  </a:lnTo>
                  <a:lnTo>
                    <a:pt x="694" y="9897"/>
                  </a:lnTo>
                  <a:lnTo>
                    <a:pt x="728" y="9920"/>
                  </a:lnTo>
                  <a:lnTo>
                    <a:pt x="762" y="9954"/>
                  </a:lnTo>
                  <a:lnTo>
                    <a:pt x="808" y="9965"/>
                  </a:lnTo>
                  <a:lnTo>
                    <a:pt x="853" y="9977"/>
                  </a:lnTo>
                  <a:lnTo>
                    <a:pt x="853" y="12286"/>
                  </a:lnTo>
                  <a:lnTo>
                    <a:pt x="785" y="12309"/>
                  </a:lnTo>
                  <a:lnTo>
                    <a:pt x="728" y="12354"/>
                  </a:lnTo>
                  <a:lnTo>
                    <a:pt x="694" y="12411"/>
                  </a:lnTo>
                  <a:lnTo>
                    <a:pt x="683" y="12445"/>
                  </a:lnTo>
                  <a:lnTo>
                    <a:pt x="683" y="12479"/>
                  </a:lnTo>
                  <a:lnTo>
                    <a:pt x="694" y="12548"/>
                  </a:lnTo>
                  <a:lnTo>
                    <a:pt x="0" y="12946"/>
                  </a:lnTo>
                  <a:lnTo>
                    <a:pt x="0" y="13003"/>
                  </a:lnTo>
                  <a:lnTo>
                    <a:pt x="717" y="12593"/>
                  </a:lnTo>
                  <a:lnTo>
                    <a:pt x="751" y="12627"/>
                  </a:lnTo>
                  <a:lnTo>
                    <a:pt x="785" y="12650"/>
                  </a:lnTo>
                  <a:lnTo>
                    <a:pt x="830" y="12673"/>
                  </a:lnTo>
                  <a:lnTo>
                    <a:pt x="933" y="12673"/>
                  </a:lnTo>
                  <a:lnTo>
                    <a:pt x="967" y="12650"/>
                  </a:lnTo>
                  <a:lnTo>
                    <a:pt x="1012" y="12627"/>
                  </a:lnTo>
                  <a:lnTo>
                    <a:pt x="1047" y="12582"/>
                  </a:lnTo>
                  <a:lnTo>
                    <a:pt x="3049" y="13742"/>
                  </a:lnTo>
                  <a:lnTo>
                    <a:pt x="3037" y="13788"/>
                  </a:lnTo>
                  <a:lnTo>
                    <a:pt x="3026" y="13833"/>
                  </a:lnTo>
                  <a:lnTo>
                    <a:pt x="3037" y="13879"/>
                  </a:lnTo>
                  <a:lnTo>
                    <a:pt x="3049" y="13913"/>
                  </a:lnTo>
                  <a:lnTo>
                    <a:pt x="3071" y="13958"/>
                  </a:lnTo>
                  <a:lnTo>
                    <a:pt x="3094" y="13981"/>
                  </a:lnTo>
                  <a:lnTo>
                    <a:pt x="3128" y="14015"/>
                  </a:lnTo>
                  <a:lnTo>
                    <a:pt x="3162" y="14038"/>
                  </a:lnTo>
                  <a:lnTo>
                    <a:pt x="3208" y="14049"/>
                  </a:lnTo>
                  <a:lnTo>
                    <a:pt x="3287" y="14049"/>
                  </a:lnTo>
                  <a:lnTo>
                    <a:pt x="3333" y="14038"/>
                  </a:lnTo>
                  <a:lnTo>
                    <a:pt x="3367" y="14015"/>
                  </a:lnTo>
                  <a:lnTo>
                    <a:pt x="3401" y="13981"/>
                  </a:lnTo>
                  <a:lnTo>
                    <a:pt x="3435" y="13958"/>
                  </a:lnTo>
                  <a:lnTo>
                    <a:pt x="3447" y="13913"/>
                  </a:lnTo>
                  <a:lnTo>
                    <a:pt x="3458" y="13879"/>
                  </a:lnTo>
                  <a:lnTo>
                    <a:pt x="3469" y="13833"/>
                  </a:lnTo>
                  <a:lnTo>
                    <a:pt x="3458" y="13788"/>
                  </a:lnTo>
                  <a:lnTo>
                    <a:pt x="3447" y="13742"/>
                  </a:lnTo>
                  <a:lnTo>
                    <a:pt x="5415" y="12616"/>
                  </a:lnTo>
                  <a:lnTo>
                    <a:pt x="5449" y="12661"/>
                  </a:lnTo>
                  <a:lnTo>
                    <a:pt x="5506" y="12696"/>
                  </a:lnTo>
                  <a:lnTo>
                    <a:pt x="5563" y="12718"/>
                  </a:lnTo>
                  <a:lnTo>
                    <a:pt x="5676" y="12718"/>
                  </a:lnTo>
                  <a:lnTo>
                    <a:pt x="5733" y="12696"/>
                  </a:lnTo>
                  <a:lnTo>
                    <a:pt x="5779" y="12650"/>
                  </a:lnTo>
                  <a:lnTo>
                    <a:pt x="5824" y="12605"/>
                  </a:lnTo>
                  <a:lnTo>
                    <a:pt x="7815" y="13765"/>
                  </a:lnTo>
                  <a:lnTo>
                    <a:pt x="7804" y="13799"/>
                  </a:lnTo>
                  <a:lnTo>
                    <a:pt x="7804" y="13833"/>
                  </a:lnTo>
                  <a:lnTo>
                    <a:pt x="7804" y="13867"/>
                  </a:lnTo>
                  <a:lnTo>
                    <a:pt x="7815" y="13901"/>
                  </a:lnTo>
                  <a:lnTo>
                    <a:pt x="7826" y="13935"/>
                  </a:lnTo>
                  <a:lnTo>
                    <a:pt x="7849" y="13970"/>
                  </a:lnTo>
                  <a:lnTo>
                    <a:pt x="7883" y="13992"/>
                  </a:lnTo>
                  <a:lnTo>
                    <a:pt x="7917" y="14004"/>
                  </a:lnTo>
                  <a:lnTo>
                    <a:pt x="7951" y="14015"/>
                  </a:lnTo>
                  <a:lnTo>
                    <a:pt x="8031" y="14015"/>
                  </a:lnTo>
                  <a:lnTo>
                    <a:pt x="8065" y="14004"/>
                  </a:lnTo>
                  <a:lnTo>
                    <a:pt x="8099" y="13992"/>
                  </a:lnTo>
                  <a:lnTo>
                    <a:pt x="8122" y="13970"/>
                  </a:lnTo>
                  <a:lnTo>
                    <a:pt x="8145" y="13935"/>
                  </a:lnTo>
                  <a:lnTo>
                    <a:pt x="8168" y="13901"/>
                  </a:lnTo>
                  <a:lnTo>
                    <a:pt x="8179" y="13867"/>
                  </a:lnTo>
                  <a:lnTo>
                    <a:pt x="8179" y="13833"/>
                  </a:lnTo>
                  <a:lnTo>
                    <a:pt x="8179" y="13799"/>
                  </a:lnTo>
                  <a:lnTo>
                    <a:pt x="8168" y="13765"/>
                  </a:lnTo>
                  <a:lnTo>
                    <a:pt x="10170" y="12605"/>
                  </a:lnTo>
                  <a:lnTo>
                    <a:pt x="10204" y="12650"/>
                  </a:lnTo>
                  <a:lnTo>
                    <a:pt x="10249" y="12684"/>
                  </a:lnTo>
                  <a:lnTo>
                    <a:pt x="10295" y="12707"/>
                  </a:lnTo>
                  <a:lnTo>
                    <a:pt x="10408" y="12707"/>
                  </a:lnTo>
                  <a:lnTo>
                    <a:pt x="10443" y="12696"/>
                  </a:lnTo>
                  <a:lnTo>
                    <a:pt x="10488" y="12673"/>
                  </a:lnTo>
                  <a:lnTo>
                    <a:pt x="10522" y="12639"/>
                  </a:lnTo>
                  <a:lnTo>
                    <a:pt x="10545" y="12605"/>
                  </a:lnTo>
                  <a:lnTo>
                    <a:pt x="10568" y="12570"/>
                  </a:lnTo>
                  <a:lnTo>
                    <a:pt x="10579" y="12525"/>
                  </a:lnTo>
                  <a:lnTo>
                    <a:pt x="10590" y="12479"/>
                  </a:lnTo>
                  <a:lnTo>
                    <a:pt x="10579" y="12434"/>
                  </a:lnTo>
                  <a:lnTo>
                    <a:pt x="10568" y="12400"/>
                  </a:lnTo>
                  <a:lnTo>
                    <a:pt x="10556" y="12366"/>
                  </a:lnTo>
                  <a:lnTo>
                    <a:pt x="10522" y="12331"/>
                  </a:lnTo>
                  <a:lnTo>
                    <a:pt x="10499" y="12297"/>
                  </a:lnTo>
                  <a:lnTo>
                    <a:pt x="10465" y="12286"/>
                  </a:lnTo>
                  <a:lnTo>
                    <a:pt x="10420" y="12263"/>
                  </a:lnTo>
                  <a:lnTo>
                    <a:pt x="10386" y="12252"/>
                  </a:lnTo>
                  <a:lnTo>
                    <a:pt x="10386" y="9943"/>
                  </a:lnTo>
                  <a:lnTo>
                    <a:pt x="10420" y="9931"/>
                  </a:lnTo>
                  <a:lnTo>
                    <a:pt x="10454" y="9920"/>
                  </a:lnTo>
                  <a:lnTo>
                    <a:pt x="10488" y="9897"/>
                  </a:lnTo>
                  <a:lnTo>
                    <a:pt x="10522" y="9863"/>
                  </a:lnTo>
                  <a:lnTo>
                    <a:pt x="10545" y="9840"/>
                  </a:lnTo>
                  <a:lnTo>
                    <a:pt x="10556" y="9806"/>
                  </a:lnTo>
                  <a:lnTo>
                    <a:pt x="10568" y="9761"/>
                  </a:lnTo>
                  <a:lnTo>
                    <a:pt x="10579" y="9727"/>
                  </a:lnTo>
                  <a:lnTo>
                    <a:pt x="10568" y="9681"/>
                  </a:lnTo>
                  <a:lnTo>
                    <a:pt x="10556" y="9636"/>
                  </a:lnTo>
                  <a:lnTo>
                    <a:pt x="10534" y="9601"/>
                  </a:lnTo>
                  <a:lnTo>
                    <a:pt x="10511" y="9567"/>
                  </a:lnTo>
                  <a:lnTo>
                    <a:pt x="10477" y="9545"/>
                  </a:lnTo>
                  <a:lnTo>
                    <a:pt x="10443" y="9522"/>
                  </a:lnTo>
                  <a:lnTo>
                    <a:pt x="10397" y="9510"/>
                  </a:lnTo>
                  <a:lnTo>
                    <a:pt x="10306" y="9510"/>
                  </a:lnTo>
                  <a:lnTo>
                    <a:pt x="10261" y="9533"/>
                  </a:lnTo>
                  <a:lnTo>
                    <a:pt x="10215" y="9567"/>
                  </a:lnTo>
                  <a:lnTo>
                    <a:pt x="10181" y="9601"/>
                  </a:lnTo>
                  <a:lnTo>
                    <a:pt x="8224" y="8475"/>
                  </a:lnTo>
                  <a:lnTo>
                    <a:pt x="8236" y="8430"/>
                  </a:lnTo>
                  <a:lnTo>
                    <a:pt x="8236" y="8373"/>
                  </a:lnTo>
                  <a:lnTo>
                    <a:pt x="8236" y="8327"/>
                  </a:lnTo>
                  <a:lnTo>
                    <a:pt x="8224" y="8282"/>
                  </a:lnTo>
                  <a:lnTo>
                    <a:pt x="8202" y="8236"/>
                  </a:lnTo>
                  <a:lnTo>
                    <a:pt x="8168" y="8202"/>
                  </a:lnTo>
                  <a:lnTo>
                    <a:pt x="8133" y="8168"/>
                  </a:lnTo>
                  <a:lnTo>
                    <a:pt x="8088" y="8145"/>
                  </a:lnTo>
                  <a:lnTo>
                    <a:pt x="8042" y="8134"/>
                  </a:lnTo>
                  <a:lnTo>
                    <a:pt x="7986" y="8123"/>
                  </a:lnTo>
                  <a:lnTo>
                    <a:pt x="7940" y="8134"/>
                  </a:lnTo>
                  <a:lnTo>
                    <a:pt x="7895" y="8145"/>
                  </a:lnTo>
                  <a:lnTo>
                    <a:pt x="7849" y="8168"/>
                  </a:lnTo>
                  <a:lnTo>
                    <a:pt x="7815" y="8202"/>
                  </a:lnTo>
                  <a:lnTo>
                    <a:pt x="7781" y="8236"/>
                  </a:lnTo>
                  <a:lnTo>
                    <a:pt x="7758" y="8282"/>
                  </a:lnTo>
                  <a:lnTo>
                    <a:pt x="7735" y="8327"/>
                  </a:lnTo>
                  <a:lnTo>
                    <a:pt x="7735" y="8373"/>
                  </a:lnTo>
                  <a:lnTo>
                    <a:pt x="7735" y="8430"/>
                  </a:lnTo>
                  <a:lnTo>
                    <a:pt x="7758" y="8475"/>
                  </a:lnTo>
                  <a:lnTo>
                    <a:pt x="5779" y="9613"/>
                  </a:lnTo>
                  <a:lnTo>
                    <a:pt x="5745" y="9579"/>
                  </a:lnTo>
                  <a:lnTo>
                    <a:pt x="5710" y="9556"/>
                  </a:lnTo>
                  <a:lnTo>
                    <a:pt x="5665" y="9545"/>
                  </a:lnTo>
                  <a:lnTo>
                    <a:pt x="5619" y="9533"/>
                  </a:lnTo>
                  <a:lnTo>
                    <a:pt x="5574" y="9545"/>
                  </a:lnTo>
                  <a:lnTo>
                    <a:pt x="5528" y="9556"/>
                  </a:lnTo>
                  <a:lnTo>
                    <a:pt x="5494" y="9579"/>
                  </a:lnTo>
                  <a:lnTo>
                    <a:pt x="5460" y="9613"/>
                  </a:lnTo>
                  <a:lnTo>
                    <a:pt x="3469" y="8464"/>
                  </a:lnTo>
                  <a:lnTo>
                    <a:pt x="3481" y="8418"/>
                  </a:lnTo>
                  <a:lnTo>
                    <a:pt x="3481" y="8373"/>
                  </a:lnTo>
                  <a:lnTo>
                    <a:pt x="3481" y="8327"/>
                  </a:lnTo>
                  <a:lnTo>
                    <a:pt x="3469" y="8293"/>
                  </a:lnTo>
                  <a:lnTo>
                    <a:pt x="3447" y="8248"/>
                  </a:lnTo>
                  <a:lnTo>
                    <a:pt x="3424" y="8214"/>
                  </a:lnTo>
                  <a:lnTo>
                    <a:pt x="3390" y="8191"/>
                  </a:lnTo>
                  <a:lnTo>
                    <a:pt x="3356" y="8168"/>
                  </a:lnTo>
                  <a:lnTo>
                    <a:pt x="3310" y="8157"/>
                  </a:lnTo>
                  <a:lnTo>
                    <a:pt x="3276" y="8145"/>
                  </a:lnTo>
                  <a:lnTo>
                    <a:pt x="3276" y="5870"/>
                  </a:lnTo>
                  <a:lnTo>
                    <a:pt x="3322" y="5859"/>
                  </a:lnTo>
                  <a:lnTo>
                    <a:pt x="3367" y="5848"/>
                  </a:lnTo>
                  <a:lnTo>
                    <a:pt x="3401" y="5825"/>
                  </a:lnTo>
                  <a:lnTo>
                    <a:pt x="3435" y="5791"/>
                  </a:lnTo>
                  <a:lnTo>
                    <a:pt x="3458" y="5757"/>
                  </a:lnTo>
                  <a:lnTo>
                    <a:pt x="3481" y="5711"/>
                  </a:lnTo>
                  <a:lnTo>
                    <a:pt x="3492" y="5666"/>
                  </a:lnTo>
                  <a:lnTo>
                    <a:pt x="3504" y="5620"/>
                  </a:lnTo>
                  <a:lnTo>
                    <a:pt x="3492" y="5563"/>
                  </a:lnTo>
                  <a:lnTo>
                    <a:pt x="3481" y="5518"/>
                  </a:lnTo>
                  <a:lnTo>
                    <a:pt x="5403" y="4414"/>
                  </a:lnTo>
                  <a:lnTo>
                    <a:pt x="5437" y="4460"/>
                  </a:lnTo>
                  <a:lnTo>
                    <a:pt x="5494" y="4494"/>
                  </a:lnTo>
                  <a:lnTo>
                    <a:pt x="5551" y="4517"/>
                  </a:lnTo>
                  <a:lnTo>
                    <a:pt x="5619" y="4528"/>
                  </a:lnTo>
                  <a:lnTo>
                    <a:pt x="5665" y="4528"/>
                  </a:lnTo>
                  <a:lnTo>
                    <a:pt x="5722" y="4505"/>
                  </a:lnTo>
                  <a:lnTo>
                    <a:pt x="5767" y="4482"/>
                  </a:lnTo>
                  <a:lnTo>
                    <a:pt x="5801" y="4460"/>
                  </a:lnTo>
                  <a:lnTo>
                    <a:pt x="5836" y="4414"/>
                  </a:lnTo>
                  <a:lnTo>
                    <a:pt x="5858" y="4369"/>
                  </a:lnTo>
                  <a:lnTo>
                    <a:pt x="5870" y="4323"/>
                  </a:lnTo>
                  <a:lnTo>
                    <a:pt x="5881" y="4266"/>
                  </a:lnTo>
                  <a:lnTo>
                    <a:pt x="5870" y="4221"/>
                  </a:lnTo>
                  <a:lnTo>
                    <a:pt x="5858" y="4175"/>
                  </a:lnTo>
                  <a:lnTo>
                    <a:pt x="5836" y="4130"/>
                  </a:lnTo>
                  <a:lnTo>
                    <a:pt x="5813" y="4096"/>
                  </a:lnTo>
                  <a:lnTo>
                    <a:pt x="5779" y="4062"/>
                  </a:lnTo>
                  <a:lnTo>
                    <a:pt x="5733" y="4039"/>
                  </a:lnTo>
                  <a:lnTo>
                    <a:pt x="5688" y="4027"/>
                  </a:lnTo>
                  <a:lnTo>
                    <a:pt x="5642" y="4016"/>
                  </a:lnTo>
                  <a:lnTo>
                    <a:pt x="5642" y="1775"/>
                  </a:lnTo>
                  <a:lnTo>
                    <a:pt x="5688" y="1764"/>
                  </a:lnTo>
                  <a:lnTo>
                    <a:pt x="5733" y="1752"/>
                  </a:lnTo>
                  <a:lnTo>
                    <a:pt x="5779" y="1730"/>
                  </a:lnTo>
                  <a:lnTo>
                    <a:pt x="5813" y="1696"/>
                  </a:lnTo>
                  <a:lnTo>
                    <a:pt x="5847" y="1650"/>
                  </a:lnTo>
                  <a:lnTo>
                    <a:pt x="5858" y="1616"/>
                  </a:lnTo>
                  <a:lnTo>
                    <a:pt x="5881" y="1559"/>
                  </a:lnTo>
                  <a:lnTo>
                    <a:pt x="5881" y="1514"/>
                  </a:lnTo>
                  <a:lnTo>
                    <a:pt x="5881" y="1457"/>
                  </a:lnTo>
                  <a:lnTo>
                    <a:pt x="5858" y="1411"/>
                  </a:lnTo>
                  <a:lnTo>
                    <a:pt x="5836" y="1366"/>
                  </a:lnTo>
                  <a:lnTo>
                    <a:pt x="5801" y="1332"/>
                  </a:lnTo>
                  <a:lnTo>
                    <a:pt x="5767" y="1297"/>
                  </a:lnTo>
                  <a:lnTo>
                    <a:pt x="5722" y="1275"/>
                  </a:lnTo>
                  <a:lnTo>
                    <a:pt x="5676" y="1252"/>
                  </a:lnTo>
                  <a:lnTo>
                    <a:pt x="5619" y="1252"/>
                  </a:lnTo>
                  <a:lnTo>
                    <a:pt x="5551" y="1263"/>
                  </a:lnTo>
                  <a:lnTo>
                    <a:pt x="5494" y="1286"/>
                  </a:lnTo>
                  <a:lnTo>
                    <a:pt x="5437" y="1320"/>
                  </a:lnTo>
                  <a:lnTo>
                    <a:pt x="5403" y="1366"/>
                  </a:lnTo>
                  <a:lnTo>
                    <a:pt x="3413" y="217"/>
                  </a:lnTo>
                  <a:lnTo>
                    <a:pt x="3424" y="171"/>
                  </a:lnTo>
                  <a:lnTo>
                    <a:pt x="3413" y="137"/>
                  </a:lnTo>
                  <a:lnTo>
                    <a:pt x="3401" y="103"/>
                  </a:lnTo>
                  <a:lnTo>
                    <a:pt x="3367" y="46"/>
                  </a:lnTo>
                  <a:lnTo>
                    <a:pt x="3310" y="12"/>
                  </a:lnTo>
                  <a:lnTo>
                    <a:pt x="3287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5"/>
            <p:cNvSpPr/>
            <p:nvPr/>
          </p:nvSpPr>
          <p:spPr>
            <a:xfrm>
              <a:off x="7021000" y="4871996"/>
              <a:ext cx="1027601" cy="271501"/>
            </a:xfrm>
            <a:custGeom>
              <a:avLst/>
              <a:gdLst/>
              <a:ahLst/>
              <a:cxnLst/>
              <a:rect l="l" t="t" r="r" b="b"/>
              <a:pathLst>
                <a:path w="9818" h="2594" extrusionOk="0">
                  <a:moveTo>
                    <a:pt x="2537" y="0"/>
                  </a:moveTo>
                  <a:lnTo>
                    <a:pt x="2492" y="12"/>
                  </a:lnTo>
                  <a:lnTo>
                    <a:pt x="2458" y="23"/>
                  </a:lnTo>
                  <a:lnTo>
                    <a:pt x="2412" y="46"/>
                  </a:lnTo>
                  <a:lnTo>
                    <a:pt x="2390" y="69"/>
                  </a:lnTo>
                  <a:lnTo>
                    <a:pt x="2355" y="103"/>
                  </a:lnTo>
                  <a:lnTo>
                    <a:pt x="2333" y="137"/>
                  </a:lnTo>
                  <a:lnTo>
                    <a:pt x="2321" y="182"/>
                  </a:lnTo>
                  <a:lnTo>
                    <a:pt x="2321" y="228"/>
                  </a:lnTo>
                  <a:lnTo>
                    <a:pt x="2321" y="262"/>
                  </a:lnTo>
                  <a:lnTo>
                    <a:pt x="2333" y="308"/>
                  </a:lnTo>
                  <a:lnTo>
                    <a:pt x="308" y="1479"/>
                  </a:lnTo>
                  <a:lnTo>
                    <a:pt x="285" y="1445"/>
                  </a:lnTo>
                  <a:lnTo>
                    <a:pt x="251" y="1422"/>
                  </a:lnTo>
                  <a:lnTo>
                    <a:pt x="217" y="1411"/>
                  </a:lnTo>
                  <a:lnTo>
                    <a:pt x="171" y="1400"/>
                  </a:lnTo>
                  <a:lnTo>
                    <a:pt x="137" y="1411"/>
                  </a:lnTo>
                  <a:lnTo>
                    <a:pt x="103" y="1411"/>
                  </a:lnTo>
                  <a:lnTo>
                    <a:pt x="46" y="1456"/>
                  </a:lnTo>
                  <a:lnTo>
                    <a:pt x="12" y="1502"/>
                  </a:lnTo>
                  <a:lnTo>
                    <a:pt x="1" y="1536"/>
                  </a:lnTo>
                  <a:lnTo>
                    <a:pt x="1" y="1570"/>
                  </a:lnTo>
                  <a:lnTo>
                    <a:pt x="12" y="1627"/>
                  </a:lnTo>
                  <a:lnTo>
                    <a:pt x="46" y="1684"/>
                  </a:lnTo>
                  <a:lnTo>
                    <a:pt x="92" y="1718"/>
                  </a:lnTo>
                  <a:lnTo>
                    <a:pt x="149" y="1741"/>
                  </a:lnTo>
                  <a:lnTo>
                    <a:pt x="149" y="2594"/>
                  </a:lnTo>
                  <a:lnTo>
                    <a:pt x="194" y="2594"/>
                  </a:lnTo>
                  <a:lnTo>
                    <a:pt x="194" y="1741"/>
                  </a:lnTo>
                  <a:lnTo>
                    <a:pt x="251" y="1718"/>
                  </a:lnTo>
                  <a:lnTo>
                    <a:pt x="296" y="1684"/>
                  </a:lnTo>
                  <a:lnTo>
                    <a:pt x="331" y="1627"/>
                  </a:lnTo>
                  <a:lnTo>
                    <a:pt x="342" y="1570"/>
                  </a:lnTo>
                  <a:lnTo>
                    <a:pt x="331" y="1513"/>
                  </a:lnTo>
                  <a:lnTo>
                    <a:pt x="2355" y="342"/>
                  </a:lnTo>
                  <a:lnTo>
                    <a:pt x="2390" y="387"/>
                  </a:lnTo>
                  <a:lnTo>
                    <a:pt x="2435" y="421"/>
                  </a:lnTo>
                  <a:lnTo>
                    <a:pt x="2481" y="433"/>
                  </a:lnTo>
                  <a:lnTo>
                    <a:pt x="2537" y="444"/>
                  </a:lnTo>
                  <a:lnTo>
                    <a:pt x="2594" y="433"/>
                  </a:lnTo>
                  <a:lnTo>
                    <a:pt x="2640" y="410"/>
                  </a:lnTo>
                  <a:lnTo>
                    <a:pt x="2685" y="387"/>
                  </a:lnTo>
                  <a:lnTo>
                    <a:pt x="2719" y="342"/>
                  </a:lnTo>
                  <a:lnTo>
                    <a:pt x="4699" y="1491"/>
                  </a:lnTo>
                  <a:lnTo>
                    <a:pt x="4687" y="1525"/>
                  </a:lnTo>
                  <a:lnTo>
                    <a:pt x="4687" y="1570"/>
                  </a:lnTo>
                  <a:lnTo>
                    <a:pt x="4687" y="1616"/>
                  </a:lnTo>
                  <a:lnTo>
                    <a:pt x="4699" y="1650"/>
                  </a:lnTo>
                  <a:lnTo>
                    <a:pt x="4722" y="1695"/>
                  </a:lnTo>
                  <a:lnTo>
                    <a:pt x="4744" y="1718"/>
                  </a:lnTo>
                  <a:lnTo>
                    <a:pt x="4778" y="1752"/>
                  </a:lnTo>
                  <a:lnTo>
                    <a:pt x="4813" y="1775"/>
                  </a:lnTo>
                  <a:lnTo>
                    <a:pt x="4847" y="1786"/>
                  </a:lnTo>
                  <a:lnTo>
                    <a:pt x="4892" y="1798"/>
                  </a:lnTo>
                  <a:lnTo>
                    <a:pt x="4892" y="2594"/>
                  </a:lnTo>
                  <a:lnTo>
                    <a:pt x="4938" y="2594"/>
                  </a:lnTo>
                  <a:lnTo>
                    <a:pt x="4938" y="1798"/>
                  </a:lnTo>
                  <a:lnTo>
                    <a:pt x="4972" y="1786"/>
                  </a:lnTo>
                  <a:lnTo>
                    <a:pt x="5017" y="1775"/>
                  </a:lnTo>
                  <a:lnTo>
                    <a:pt x="5051" y="1752"/>
                  </a:lnTo>
                  <a:lnTo>
                    <a:pt x="5074" y="1718"/>
                  </a:lnTo>
                  <a:lnTo>
                    <a:pt x="5097" y="1684"/>
                  </a:lnTo>
                  <a:lnTo>
                    <a:pt x="5120" y="1650"/>
                  </a:lnTo>
                  <a:lnTo>
                    <a:pt x="5131" y="1616"/>
                  </a:lnTo>
                  <a:lnTo>
                    <a:pt x="5131" y="1570"/>
                  </a:lnTo>
                  <a:lnTo>
                    <a:pt x="5131" y="1525"/>
                  </a:lnTo>
                  <a:lnTo>
                    <a:pt x="5120" y="1491"/>
                  </a:lnTo>
                  <a:lnTo>
                    <a:pt x="7133" y="330"/>
                  </a:lnTo>
                  <a:lnTo>
                    <a:pt x="7167" y="353"/>
                  </a:lnTo>
                  <a:lnTo>
                    <a:pt x="7201" y="376"/>
                  </a:lnTo>
                  <a:lnTo>
                    <a:pt x="7235" y="399"/>
                  </a:lnTo>
                  <a:lnTo>
                    <a:pt x="7326" y="399"/>
                  </a:lnTo>
                  <a:lnTo>
                    <a:pt x="7361" y="376"/>
                  </a:lnTo>
                  <a:lnTo>
                    <a:pt x="7395" y="353"/>
                  </a:lnTo>
                  <a:lnTo>
                    <a:pt x="7429" y="319"/>
                  </a:lnTo>
                  <a:lnTo>
                    <a:pt x="9488" y="1513"/>
                  </a:lnTo>
                  <a:lnTo>
                    <a:pt x="9476" y="1570"/>
                  </a:lnTo>
                  <a:lnTo>
                    <a:pt x="9488" y="1627"/>
                  </a:lnTo>
                  <a:lnTo>
                    <a:pt x="9522" y="1684"/>
                  </a:lnTo>
                  <a:lnTo>
                    <a:pt x="9567" y="1718"/>
                  </a:lnTo>
                  <a:lnTo>
                    <a:pt x="9636" y="1741"/>
                  </a:lnTo>
                  <a:lnTo>
                    <a:pt x="9636" y="2594"/>
                  </a:lnTo>
                  <a:lnTo>
                    <a:pt x="9681" y="2594"/>
                  </a:lnTo>
                  <a:lnTo>
                    <a:pt x="9681" y="1741"/>
                  </a:lnTo>
                  <a:lnTo>
                    <a:pt x="9738" y="1718"/>
                  </a:lnTo>
                  <a:lnTo>
                    <a:pt x="9784" y="1684"/>
                  </a:lnTo>
                  <a:lnTo>
                    <a:pt x="9806" y="1627"/>
                  </a:lnTo>
                  <a:lnTo>
                    <a:pt x="9818" y="1570"/>
                  </a:lnTo>
                  <a:lnTo>
                    <a:pt x="9818" y="1536"/>
                  </a:lnTo>
                  <a:lnTo>
                    <a:pt x="9806" y="1502"/>
                  </a:lnTo>
                  <a:lnTo>
                    <a:pt x="9772" y="1456"/>
                  </a:lnTo>
                  <a:lnTo>
                    <a:pt x="9715" y="1411"/>
                  </a:lnTo>
                  <a:lnTo>
                    <a:pt x="9681" y="1411"/>
                  </a:lnTo>
                  <a:lnTo>
                    <a:pt x="9647" y="1400"/>
                  </a:lnTo>
                  <a:lnTo>
                    <a:pt x="9613" y="1411"/>
                  </a:lnTo>
                  <a:lnTo>
                    <a:pt x="9567" y="1422"/>
                  </a:lnTo>
                  <a:lnTo>
                    <a:pt x="9533" y="1445"/>
                  </a:lnTo>
                  <a:lnTo>
                    <a:pt x="9511" y="1479"/>
                  </a:lnTo>
                  <a:lnTo>
                    <a:pt x="7452" y="285"/>
                  </a:lnTo>
                  <a:lnTo>
                    <a:pt x="7452" y="228"/>
                  </a:lnTo>
                  <a:lnTo>
                    <a:pt x="7452" y="194"/>
                  </a:lnTo>
                  <a:lnTo>
                    <a:pt x="7440" y="160"/>
                  </a:lnTo>
                  <a:lnTo>
                    <a:pt x="7406" y="103"/>
                  </a:lnTo>
                  <a:lnTo>
                    <a:pt x="7349" y="57"/>
                  </a:lnTo>
                  <a:lnTo>
                    <a:pt x="7315" y="46"/>
                  </a:lnTo>
                  <a:lnTo>
                    <a:pt x="7247" y="46"/>
                  </a:lnTo>
                  <a:lnTo>
                    <a:pt x="7213" y="57"/>
                  </a:lnTo>
                  <a:lnTo>
                    <a:pt x="7156" y="103"/>
                  </a:lnTo>
                  <a:lnTo>
                    <a:pt x="7122" y="160"/>
                  </a:lnTo>
                  <a:lnTo>
                    <a:pt x="7110" y="194"/>
                  </a:lnTo>
                  <a:lnTo>
                    <a:pt x="7099" y="228"/>
                  </a:lnTo>
                  <a:lnTo>
                    <a:pt x="7110" y="285"/>
                  </a:lnTo>
                  <a:lnTo>
                    <a:pt x="5097" y="1445"/>
                  </a:lnTo>
                  <a:lnTo>
                    <a:pt x="5063" y="1411"/>
                  </a:lnTo>
                  <a:lnTo>
                    <a:pt x="5017" y="1377"/>
                  </a:lnTo>
                  <a:lnTo>
                    <a:pt x="4972" y="1354"/>
                  </a:lnTo>
                  <a:lnTo>
                    <a:pt x="4915" y="1343"/>
                  </a:lnTo>
                  <a:lnTo>
                    <a:pt x="4858" y="1354"/>
                  </a:lnTo>
                  <a:lnTo>
                    <a:pt x="4801" y="1377"/>
                  </a:lnTo>
                  <a:lnTo>
                    <a:pt x="4756" y="1400"/>
                  </a:lnTo>
                  <a:lnTo>
                    <a:pt x="4722" y="1445"/>
                  </a:lnTo>
                  <a:lnTo>
                    <a:pt x="2742" y="308"/>
                  </a:lnTo>
                  <a:lnTo>
                    <a:pt x="2754" y="262"/>
                  </a:lnTo>
                  <a:lnTo>
                    <a:pt x="2754" y="228"/>
                  </a:lnTo>
                  <a:lnTo>
                    <a:pt x="2754" y="182"/>
                  </a:lnTo>
                  <a:lnTo>
                    <a:pt x="2742" y="137"/>
                  </a:lnTo>
                  <a:lnTo>
                    <a:pt x="2719" y="103"/>
                  </a:lnTo>
                  <a:lnTo>
                    <a:pt x="2697" y="69"/>
                  </a:lnTo>
                  <a:lnTo>
                    <a:pt x="2663" y="46"/>
                  </a:lnTo>
                  <a:lnTo>
                    <a:pt x="2628" y="23"/>
                  </a:lnTo>
                  <a:lnTo>
                    <a:pt x="2583" y="12"/>
                  </a:lnTo>
                  <a:lnTo>
                    <a:pt x="2537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5"/>
            <p:cNvSpPr/>
            <p:nvPr/>
          </p:nvSpPr>
          <p:spPr>
            <a:xfrm>
              <a:off x="7263930" y="148835"/>
              <a:ext cx="1880097" cy="2330052"/>
            </a:xfrm>
            <a:custGeom>
              <a:avLst/>
              <a:gdLst/>
              <a:ahLst/>
              <a:cxnLst/>
              <a:rect l="l" t="t" r="r" b="b"/>
              <a:pathLst>
                <a:path w="17963" h="22262" extrusionOk="0">
                  <a:moveTo>
                    <a:pt x="14640" y="4425"/>
                  </a:moveTo>
                  <a:lnTo>
                    <a:pt x="16654" y="5574"/>
                  </a:lnTo>
                  <a:lnTo>
                    <a:pt x="16643" y="5608"/>
                  </a:lnTo>
                  <a:lnTo>
                    <a:pt x="16631" y="5642"/>
                  </a:lnTo>
                  <a:lnTo>
                    <a:pt x="16654" y="5711"/>
                  </a:lnTo>
                  <a:lnTo>
                    <a:pt x="16677" y="5756"/>
                  </a:lnTo>
                  <a:lnTo>
                    <a:pt x="16734" y="5802"/>
                  </a:lnTo>
                  <a:lnTo>
                    <a:pt x="16790" y="5813"/>
                  </a:lnTo>
                  <a:lnTo>
                    <a:pt x="16790" y="8168"/>
                  </a:lnTo>
                  <a:lnTo>
                    <a:pt x="16745" y="8168"/>
                  </a:lnTo>
                  <a:lnTo>
                    <a:pt x="16699" y="8191"/>
                  </a:lnTo>
                  <a:lnTo>
                    <a:pt x="16665" y="8213"/>
                  </a:lnTo>
                  <a:lnTo>
                    <a:pt x="16631" y="8236"/>
                  </a:lnTo>
                  <a:lnTo>
                    <a:pt x="16608" y="8270"/>
                  </a:lnTo>
                  <a:lnTo>
                    <a:pt x="16586" y="8316"/>
                  </a:lnTo>
                  <a:lnTo>
                    <a:pt x="16574" y="8361"/>
                  </a:lnTo>
                  <a:lnTo>
                    <a:pt x="16563" y="8407"/>
                  </a:lnTo>
                  <a:lnTo>
                    <a:pt x="16574" y="8452"/>
                  </a:lnTo>
                  <a:lnTo>
                    <a:pt x="16586" y="8486"/>
                  </a:lnTo>
                  <a:lnTo>
                    <a:pt x="14595" y="9635"/>
                  </a:lnTo>
                  <a:lnTo>
                    <a:pt x="14561" y="9601"/>
                  </a:lnTo>
                  <a:lnTo>
                    <a:pt x="14527" y="9578"/>
                  </a:lnTo>
                  <a:lnTo>
                    <a:pt x="14481" y="9567"/>
                  </a:lnTo>
                  <a:lnTo>
                    <a:pt x="14436" y="9556"/>
                  </a:lnTo>
                  <a:lnTo>
                    <a:pt x="14390" y="9567"/>
                  </a:lnTo>
                  <a:lnTo>
                    <a:pt x="14356" y="9578"/>
                  </a:lnTo>
                  <a:lnTo>
                    <a:pt x="14311" y="9601"/>
                  </a:lnTo>
                  <a:lnTo>
                    <a:pt x="14288" y="9635"/>
                  </a:lnTo>
                  <a:lnTo>
                    <a:pt x="12240" y="8452"/>
                  </a:lnTo>
                  <a:lnTo>
                    <a:pt x="12240" y="8407"/>
                  </a:lnTo>
                  <a:lnTo>
                    <a:pt x="12229" y="8338"/>
                  </a:lnTo>
                  <a:lnTo>
                    <a:pt x="12206" y="8293"/>
                  </a:lnTo>
                  <a:lnTo>
                    <a:pt x="12149" y="8247"/>
                  </a:lnTo>
                  <a:lnTo>
                    <a:pt x="12092" y="8236"/>
                  </a:lnTo>
                  <a:lnTo>
                    <a:pt x="12092" y="5859"/>
                  </a:lnTo>
                  <a:lnTo>
                    <a:pt x="12138" y="5847"/>
                  </a:lnTo>
                  <a:lnTo>
                    <a:pt x="12172" y="5836"/>
                  </a:lnTo>
                  <a:lnTo>
                    <a:pt x="12229" y="5790"/>
                  </a:lnTo>
                  <a:lnTo>
                    <a:pt x="12252" y="5756"/>
                  </a:lnTo>
                  <a:lnTo>
                    <a:pt x="12274" y="5722"/>
                  </a:lnTo>
                  <a:lnTo>
                    <a:pt x="12274" y="5688"/>
                  </a:lnTo>
                  <a:lnTo>
                    <a:pt x="12286" y="5642"/>
                  </a:lnTo>
                  <a:lnTo>
                    <a:pt x="12274" y="5608"/>
                  </a:lnTo>
                  <a:lnTo>
                    <a:pt x="12263" y="5563"/>
                  </a:lnTo>
                  <a:lnTo>
                    <a:pt x="14242" y="4425"/>
                  </a:lnTo>
                  <a:lnTo>
                    <a:pt x="14276" y="4471"/>
                  </a:lnTo>
                  <a:lnTo>
                    <a:pt x="14322" y="4505"/>
                  </a:lnTo>
                  <a:lnTo>
                    <a:pt x="14379" y="4528"/>
                  </a:lnTo>
                  <a:lnTo>
                    <a:pt x="14436" y="4539"/>
                  </a:lnTo>
                  <a:lnTo>
                    <a:pt x="14504" y="4528"/>
                  </a:lnTo>
                  <a:lnTo>
                    <a:pt x="14561" y="4505"/>
                  </a:lnTo>
                  <a:lnTo>
                    <a:pt x="14606" y="4471"/>
                  </a:lnTo>
                  <a:lnTo>
                    <a:pt x="14640" y="4425"/>
                  </a:lnTo>
                  <a:close/>
                  <a:moveTo>
                    <a:pt x="5108" y="12604"/>
                  </a:moveTo>
                  <a:lnTo>
                    <a:pt x="7167" y="13787"/>
                  </a:lnTo>
                  <a:lnTo>
                    <a:pt x="7155" y="13856"/>
                  </a:lnTo>
                  <a:lnTo>
                    <a:pt x="7167" y="13924"/>
                  </a:lnTo>
                  <a:lnTo>
                    <a:pt x="7201" y="13969"/>
                  </a:lnTo>
                  <a:lnTo>
                    <a:pt x="7246" y="14003"/>
                  </a:lnTo>
                  <a:lnTo>
                    <a:pt x="7315" y="14026"/>
                  </a:lnTo>
                  <a:lnTo>
                    <a:pt x="7315" y="16438"/>
                  </a:lnTo>
                  <a:lnTo>
                    <a:pt x="7246" y="16460"/>
                  </a:lnTo>
                  <a:lnTo>
                    <a:pt x="7201" y="16495"/>
                  </a:lnTo>
                  <a:lnTo>
                    <a:pt x="7167" y="16551"/>
                  </a:lnTo>
                  <a:lnTo>
                    <a:pt x="7155" y="16608"/>
                  </a:lnTo>
                  <a:lnTo>
                    <a:pt x="7167" y="16665"/>
                  </a:lnTo>
                  <a:lnTo>
                    <a:pt x="5176" y="17814"/>
                  </a:lnTo>
                  <a:lnTo>
                    <a:pt x="5131" y="17769"/>
                  </a:lnTo>
                  <a:lnTo>
                    <a:pt x="5085" y="17735"/>
                  </a:lnTo>
                  <a:lnTo>
                    <a:pt x="5028" y="17712"/>
                  </a:lnTo>
                  <a:lnTo>
                    <a:pt x="4960" y="17700"/>
                  </a:lnTo>
                  <a:lnTo>
                    <a:pt x="4892" y="17712"/>
                  </a:lnTo>
                  <a:lnTo>
                    <a:pt x="4835" y="17735"/>
                  </a:lnTo>
                  <a:lnTo>
                    <a:pt x="4778" y="17769"/>
                  </a:lnTo>
                  <a:lnTo>
                    <a:pt x="4744" y="17814"/>
                  </a:lnTo>
                  <a:lnTo>
                    <a:pt x="2833" y="16711"/>
                  </a:lnTo>
                  <a:lnTo>
                    <a:pt x="2844" y="16665"/>
                  </a:lnTo>
                  <a:lnTo>
                    <a:pt x="2844" y="16608"/>
                  </a:lnTo>
                  <a:lnTo>
                    <a:pt x="2844" y="16563"/>
                  </a:lnTo>
                  <a:lnTo>
                    <a:pt x="2833" y="16517"/>
                  </a:lnTo>
                  <a:lnTo>
                    <a:pt x="2810" y="16472"/>
                  </a:lnTo>
                  <a:lnTo>
                    <a:pt x="2776" y="16438"/>
                  </a:lnTo>
                  <a:lnTo>
                    <a:pt x="2742" y="16404"/>
                  </a:lnTo>
                  <a:lnTo>
                    <a:pt x="2708" y="16381"/>
                  </a:lnTo>
                  <a:lnTo>
                    <a:pt x="2662" y="16369"/>
                  </a:lnTo>
                  <a:lnTo>
                    <a:pt x="2617" y="16358"/>
                  </a:lnTo>
                  <a:lnTo>
                    <a:pt x="2617" y="14026"/>
                  </a:lnTo>
                  <a:lnTo>
                    <a:pt x="2674" y="14003"/>
                  </a:lnTo>
                  <a:lnTo>
                    <a:pt x="2719" y="13969"/>
                  </a:lnTo>
                  <a:lnTo>
                    <a:pt x="2753" y="13912"/>
                  </a:lnTo>
                  <a:lnTo>
                    <a:pt x="2765" y="13856"/>
                  </a:lnTo>
                  <a:lnTo>
                    <a:pt x="2753" y="13799"/>
                  </a:lnTo>
                  <a:lnTo>
                    <a:pt x="4812" y="12604"/>
                  </a:lnTo>
                  <a:lnTo>
                    <a:pt x="4835" y="12638"/>
                  </a:lnTo>
                  <a:lnTo>
                    <a:pt x="4869" y="12672"/>
                  </a:lnTo>
                  <a:lnTo>
                    <a:pt x="4914" y="12684"/>
                  </a:lnTo>
                  <a:lnTo>
                    <a:pt x="4960" y="12695"/>
                  </a:lnTo>
                  <a:lnTo>
                    <a:pt x="5005" y="12684"/>
                  </a:lnTo>
                  <a:lnTo>
                    <a:pt x="5051" y="12661"/>
                  </a:lnTo>
                  <a:lnTo>
                    <a:pt x="5085" y="12638"/>
                  </a:lnTo>
                  <a:lnTo>
                    <a:pt x="5108" y="12604"/>
                  </a:lnTo>
                  <a:close/>
                  <a:moveTo>
                    <a:pt x="9851" y="12604"/>
                  </a:moveTo>
                  <a:lnTo>
                    <a:pt x="11842" y="13753"/>
                  </a:lnTo>
                  <a:lnTo>
                    <a:pt x="11831" y="13799"/>
                  </a:lnTo>
                  <a:lnTo>
                    <a:pt x="11819" y="13856"/>
                  </a:lnTo>
                  <a:lnTo>
                    <a:pt x="11831" y="13901"/>
                  </a:lnTo>
                  <a:lnTo>
                    <a:pt x="11842" y="13947"/>
                  </a:lnTo>
                  <a:lnTo>
                    <a:pt x="11865" y="13992"/>
                  </a:lnTo>
                  <a:lnTo>
                    <a:pt x="11888" y="14026"/>
                  </a:lnTo>
                  <a:lnTo>
                    <a:pt x="11922" y="14060"/>
                  </a:lnTo>
                  <a:lnTo>
                    <a:pt x="11956" y="14083"/>
                  </a:lnTo>
                  <a:lnTo>
                    <a:pt x="12001" y="14094"/>
                  </a:lnTo>
                  <a:lnTo>
                    <a:pt x="12047" y="14106"/>
                  </a:lnTo>
                  <a:lnTo>
                    <a:pt x="12047" y="16415"/>
                  </a:lnTo>
                  <a:lnTo>
                    <a:pt x="12013" y="16415"/>
                  </a:lnTo>
                  <a:lnTo>
                    <a:pt x="11979" y="16426"/>
                  </a:lnTo>
                  <a:lnTo>
                    <a:pt x="11922" y="16472"/>
                  </a:lnTo>
                  <a:lnTo>
                    <a:pt x="11899" y="16506"/>
                  </a:lnTo>
                  <a:lnTo>
                    <a:pt x="11876" y="16540"/>
                  </a:lnTo>
                  <a:lnTo>
                    <a:pt x="11865" y="16574"/>
                  </a:lnTo>
                  <a:lnTo>
                    <a:pt x="11865" y="16608"/>
                  </a:lnTo>
                  <a:lnTo>
                    <a:pt x="11865" y="16654"/>
                  </a:lnTo>
                  <a:lnTo>
                    <a:pt x="11876" y="16688"/>
                  </a:lnTo>
                  <a:lnTo>
                    <a:pt x="9840" y="17860"/>
                  </a:lnTo>
                  <a:lnTo>
                    <a:pt x="9806" y="17837"/>
                  </a:lnTo>
                  <a:lnTo>
                    <a:pt x="9783" y="17814"/>
                  </a:lnTo>
                  <a:lnTo>
                    <a:pt x="9738" y="17791"/>
                  </a:lnTo>
                  <a:lnTo>
                    <a:pt x="9658" y="17791"/>
                  </a:lnTo>
                  <a:lnTo>
                    <a:pt x="9624" y="17814"/>
                  </a:lnTo>
                  <a:lnTo>
                    <a:pt x="9590" y="17826"/>
                  </a:lnTo>
                  <a:lnTo>
                    <a:pt x="9567" y="17860"/>
                  </a:lnTo>
                  <a:lnTo>
                    <a:pt x="7497" y="16665"/>
                  </a:lnTo>
                  <a:lnTo>
                    <a:pt x="7508" y="16608"/>
                  </a:lnTo>
                  <a:lnTo>
                    <a:pt x="7497" y="16551"/>
                  </a:lnTo>
                  <a:lnTo>
                    <a:pt x="7463" y="16495"/>
                  </a:lnTo>
                  <a:lnTo>
                    <a:pt x="7417" y="16460"/>
                  </a:lnTo>
                  <a:lnTo>
                    <a:pt x="7360" y="16438"/>
                  </a:lnTo>
                  <a:lnTo>
                    <a:pt x="7360" y="14026"/>
                  </a:lnTo>
                  <a:lnTo>
                    <a:pt x="7417" y="14003"/>
                  </a:lnTo>
                  <a:lnTo>
                    <a:pt x="7463" y="13969"/>
                  </a:lnTo>
                  <a:lnTo>
                    <a:pt x="7485" y="13912"/>
                  </a:lnTo>
                  <a:lnTo>
                    <a:pt x="7497" y="13856"/>
                  </a:lnTo>
                  <a:lnTo>
                    <a:pt x="7485" y="13799"/>
                  </a:lnTo>
                  <a:lnTo>
                    <a:pt x="9544" y="12604"/>
                  </a:lnTo>
                  <a:lnTo>
                    <a:pt x="9578" y="12638"/>
                  </a:lnTo>
                  <a:lnTo>
                    <a:pt x="9613" y="12672"/>
                  </a:lnTo>
                  <a:lnTo>
                    <a:pt x="9658" y="12684"/>
                  </a:lnTo>
                  <a:lnTo>
                    <a:pt x="9704" y="12695"/>
                  </a:lnTo>
                  <a:lnTo>
                    <a:pt x="9749" y="12684"/>
                  </a:lnTo>
                  <a:lnTo>
                    <a:pt x="9783" y="12661"/>
                  </a:lnTo>
                  <a:lnTo>
                    <a:pt x="9829" y="12638"/>
                  </a:lnTo>
                  <a:lnTo>
                    <a:pt x="9851" y="12604"/>
                  </a:lnTo>
                  <a:close/>
                  <a:moveTo>
                    <a:pt x="14652" y="12638"/>
                  </a:moveTo>
                  <a:lnTo>
                    <a:pt x="16643" y="13787"/>
                  </a:lnTo>
                  <a:lnTo>
                    <a:pt x="16631" y="13821"/>
                  </a:lnTo>
                  <a:lnTo>
                    <a:pt x="16631" y="13856"/>
                  </a:lnTo>
                  <a:lnTo>
                    <a:pt x="16643" y="13924"/>
                  </a:lnTo>
                  <a:lnTo>
                    <a:pt x="16677" y="13981"/>
                  </a:lnTo>
                  <a:lnTo>
                    <a:pt x="16734" y="14015"/>
                  </a:lnTo>
                  <a:lnTo>
                    <a:pt x="16790" y="14038"/>
                  </a:lnTo>
                  <a:lnTo>
                    <a:pt x="16790" y="16404"/>
                  </a:lnTo>
                  <a:lnTo>
                    <a:pt x="16756" y="16415"/>
                  </a:lnTo>
                  <a:lnTo>
                    <a:pt x="16722" y="16426"/>
                  </a:lnTo>
                  <a:lnTo>
                    <a:pt x="16688" y="16449"/>
                  </a:lnTo>
                  <a:lnTo>
                    <a:pt x="16654" y="16472"/>
                  </a:lnTo>
                  <a:lnTo>
                    <a:pt x="16631" y="16506"/>
                  </a:lnTo>
                  <a:lnTo>
                    <a:pt x="16620" y="16540"/>
                  </a:lnTo>
                  <a:lnTo>
                    <a:pt x="16608" y="16574"/>
                  </a:lnTo>
                  <a:lnTo>
                    <a:pt x="16608" y="16608"/>
                  </a:lnTo>
                  <a:lnTo>
                    <a:pt x="16608" y="16654"/>
                  </a:lnTo>
                  <a:lnTo>
                    <a:pt x="16620" y="16688"/>
                  </a:lnTo>
                  <a:lnTo>
                    <a:pt x="14584" y="17860"/>
                  </a:lnTo>
                  <a:lnTo>
                    <a:pt x="14561" y="17826"/>
                  </a:lnTo>
                  <a:lnTo>
                    <a:pt x="14527" y="17803"/>
                  </a:lnTo>
                  <a:lnTo>
                    <a:pt x="14481" y="17791"/>
                  </a:lnTo>
                  <a:lnTo>
                    <a:pt x="14436" y="17780"/>
                  </a:lnTo>
                  <a:lnTo>
                    <a:pt x="14402" y="17791"/>
                  </a:lnTo>
                  <a:lnTo>
                    <a:pt x="14356" y="17803"/>
                  </a:lnTo>
                  <a:lnTo>
                    <a:pt x="14322" y="17826"/>
                  </a:lnTo>
                  <a:lnTo>
                    <a:pt x="14299" y="17860"/>
                  </a:lnTo>
                  <a:lnTo>
                    <a:pt x="12263" y="16677"/>
                  </a:lnTo>
                  <a:lnTo>
                    <a:pt x="12274" y="16608"/>
                  </a:lnTo>
                  <a:lnTo>
                    <a:pt x="12274" y="16574"/>
                  </a:lnTo>
                  <a:lnTo>
                    <a:pt x="12263" y="16540"/>
                  </a:lnTo>
                  <a:lnTo>
                    <a:pt x="12217" y="16483"/>
                  </a:lnTo>
                  <a:lnTo>
                    <a:pt x="12161" y="16438"/>
                  </a:lnTo>
                  <a:lnTo>
                    <a:pt x="12092" y="16415"/>
                  </a:lnTo>
                  <a:lnTo>
                    <a:pt x="12092" y="14106"/>
                  </a:lnTo>
                  <a:lnTo>
                    <a:pt x="12138" y="14094"/>
                  </a:lnTo>
                  <a:lnTo>
                    <a:pt x="12183" y="14072"/>
                  </a:lnTo>
                  <a:lnTo>
                    <a:pt x="12217" y="14049"/>
                  </a:lnTo>
                  <a:lnTo>
                    <a:pt x="12252" y="14026"/>
                  </a:lnTo>
                  <a:lnTo>
                    <a:pt x="12274" y="13981"/>
                  </a:lnTo>
                  <a:lnTo>
                    <a:pt x="12297" y="13947"/>
                  </a:lnTo>
                  <a:lnTo>
                    <a:pt x="12308" y="13901"/>
                  </a:lnTo>
                  <a:lnTo>
                    <a:pt x="12320" y="13856"/>
                  </a:lnTo>
                  <a:lnTo>
                    <a:pt x="12308" y="13810"/>
                  </a:lnTo>
                  <a:lnTo>
                    <a:pt x="12297" y="13753"/>
                  </a:lnTo>
                  <a:lnTo>
                    <a:pt x="14231" y="12638"/>
                  </a:lnTo>
                  <a:lnTo>
                    <a:pt x="14265" y="12684"/>
                  </a:lnTo>
                  <a:lnTo>
                    <a:pt x="14322" y="12729"/>
                  </a:lnTo>
                  <a:lnTo>
                    <a:pt x="14379" y="12752"/>
                  </a:lnTo>
                  <a:lnTo>
                    <a:pt x="14504" y="12752"/>
                  </a:lnTo>
                  <a:lnTo>
                    <a:pt x="14561" y="12729"/>
                  </a:lnTo>
                  <a:lnTo>
                    <a:pt x="14618" y="12684"/>
                  </a:lnTo>
                  <a:lnTo>
                    <a:pt x="14652" y="12638"/>
                  </a:lnTo>
                  <a:close/>
                  <a:moveTo>
                    <a:pt x="2810" y="16745"/>
                  </a:moveTo>
                  <a:lnTo>
                    <a:pt x="4721" y="17848"/>
                  </a:lnTo>
                  <a:lnTo>
                    <a:pt x="4698" y="17905"/>
                  </a:lnTo>
                  <a:lnTo>
                    <a:pt x="4698" y="17962"/>
                  </a:lnTo>
                  <a:lnTo>
                    <a:pt x="4698" y="18008"/>
                  </a:lnTo>
                  <a:lnTo>
                    <a:pt x="4710" y="18064"/>
                  </a:lnTo>
                  <a:lnTo>
                    <a:pt x="4732" y="18099"/>
                  </a:lnTo>
                  <a:lnTo>
                    <a:pt x="4767" y="18144"/>
                  </a:lnTo>
                  <a:lnTo>
                    <a:pt x="4801" y="18178"/>
                  </a:lnTo>
                  <a:lnTo>
                    <a:pt x="4846" y="18201"/>
                  </a:lnTo>
                  <a:lnTo>
                    <a:pt x="4892" y="18212"/>
                  </a:lnTo>
                  <a:lnTo>
                    <a:pt x="4937" y="18224"/>
                  </a:lnTo>
                  <a:lnTo>
                    <a:pt x="4937" y="20521"/>
                  </a:lnTo>
                  <a:lnTo>
                    <a:pt x="4903" y="20533"/>
                  </a:lnTo>
                  <a:lnTo>
                    <a:pt x="4869" y="20544"/>
                  </a:lnTo>
                  <a:lnTo>
                    <a:pt x="4812" y="20590"/>
                  </a:lnTo>
                  <a:lnTo>
                    <a:pt x="4778" y="20647"/>
                  </a:lnTo>
                  <a:lnTo>
                    <a:pt x="4767" y="20681"/>
                  </a:lnTo>
                  <a:lnTo>
                    <a:pt x="4755" y="20715"/>
                  </a:lnTo>
                  <a:lnTo>
                    <a:pt x="4767" y="20783"/>
                  </a:lnTo>
                  <a:lnTo>
                    <a:pt x="2753" y="21955"/>
                  </a:lnTo>
                  <a:lnTo>
                    <a:pt x="2719" y="21921"/>
                  </a:lnTo>
                  <a:lnTo>
                    <a:pt x="2685" y="21887"/>
                  </a:lnTo>
                  <a:lnTo>
                    <a:pt x="2639" y="21875"/>
                  </a:lnTo>
                  <a:lnTo>
                    <a:pt x="2594" y="21864"/>
                  </a:lnTo>
                  <a:lnTo>
                    <a:pt x="2537" y="21875"/>
                  </a:lnTo>
                  <a:lnTo>
                    <a:pt x="2492" y="21887"/>
                  </a:lnTo>
                  <a:lnTo>
                    <a:pt x="2457" y="21921"/>
                  </a:lnTo>
                  <a:lnTo>
                    <a:pt x="2423" y="21955"/>
                  </a:lnTo>
                  <a:lnTo>
                    <a:pt x="398" y="20783"/>
                  </a:lnTo>
                  <a:lnTo>
                    <a:pt x="410" y="20715"/>
                  </a:lnTo>
                  <a:lnTo>
                    <a:pt x="398" y="20647"/>
                  </a:lnTo>
                  <a:lnTo>
                    <a:pt x="364" y="20590"/>
                  </a:lnTo>
                  <a:lnTo>
                    <a:pt x="307" y="20556"/>
                  </a:lnTo>
                  <a:lnTo>
                    <a:pt x="239" y="20533"/>
                  </a:lnTo>
                  <a:lnTo>
                    <a:pt x="239" y="18178"/>
                  </a:lnTo>
                  <a:lnTo>
                    <a:pt x="285" y="18167"/>
                  </a:lnTo>
                  <a:lnTo>
                    <a:pt x="319" y="18155"/>
                  </a:lnTo>
                  <a:lnTo>
                    <a:pt x="353" y="18133"/>
                  </a:lnTo>
                  <a:lnTo>
                    <a:pt x="376" y="18110"/>
                  </a:lnTo>
                  <a:lnTo>
                    <a:pt x="398" y="18076"/>
                  </a:lnTo>
                  <a:lnTo>
                    <a:pt x="421" y="18042"/>
                  </a:lnTo>
                  <a:lnTo>
                    <a:pt x="433" y="18008"/>
                  </a:lnTo>
                  <a:lnTo>
                    <a:pt x="433" y="17962"/>
                  </a:lnTo>
                  <a:lnTo>
                    <a:pt x="433" y="17917"/>
                  </a:lnTo>
                  <a:lnTo>
                    <a:pt x="421" y="17882"/>
                  </a:lnTo>
                  <a:lnTo>
                    <a:pt x="2366" y="16756"/>
                  </a:lnTo>
                  <a:lnTo>
                    <a:pt x="2412" y="16802"/>
                  </a:lnTo>
                  <a:lnTo>
                    <a:pt x="2457" y="16836"/>
                  </a:lnTo>
                  <a:lnTo>
                    <a:pt x="2526" y="16859"/>
                  </a:lnTo>
                  <a:lnTo>
                    <a:pt x="2594" y="16870"/>
                  </a:lnTo>
                  <a:lnTo>
                    <a:pt x="2651" y="16859"/>
                  </a:lnTo>
                  <a:lnTo>
                    <a:pt x="2719" y="16836"/>
                  </a:lnTo>
                  <a:lnTo>
                    <a:pt x="2765" y="16802"/>
                  </a:lnTo>
                  <a:lnTo>
                    <a:pt x="2810" y="16745"/>
                  </a:lnTo>
                  <a:close/>
                  <a:moveTo>
                    <a:pt x="16768" y="0"/>
                  </a:moveTo>
                  <a:lnTo>
                    <a:pt x="16734" y="12"/>
                  </a:lnTo>
                  <a:lnTo>
                    <a:pt x="16699" y="34"/>
                  </a:lnTo>
                  <a:lnTo>
                    <a:pt x="16677" y="57"/>
                  </a:lnTo>
                  <a:lnTo>
                    <a:pt x="16654" y="91"/>
                  </a:lnTo>
                  <a:lnTo>
                    <a:pt x="16631" y="114"/>
                  </a:lnTo>
                  <a:lnTo>
                    <a:pt x="16620" y="160"/>
                  </a:lnTo>
                  <a:lnTo>
                    <a:pt x="16620" y="194"/>
                  </a:lnTo>
                  <a:lnTo>
                    <a:pt x="16631" y="251"/>
                  </a:lnTo>
                  <a:lnTo>
                    <a:pt x="14629" y="1411"/>
                  </a:lnTo>
                  <a:lnTo>
                    <a:pt x="14595" y="1365"/>
                  </a:lnTo>
                  <a:lnTo>
                    <a:pt x="14549" y="1331"/>
                  </a:lnTo>
                  <a:lnTo>
                    <a:pt x="14493" y="1308"/>
                  </a:lnTo>
                  <a:lnTo>
                    <a:pt x="14390" y="1308"/>
                  </a:lnTo>
                  <a:lnTo>
                    <a:pt x="14345" y="1320"/>
                  </a:lnTo>
                  <a:lnTo>
                    <a:pt x="14311" y="1343"/>
                  </a:lnTo>
                  <a:lnTo>
                    <a:pt x="14276" y="1377"/>
                  </a:lnTo>
                  <a:lnTo>
                    <a:pt x="14242" y="1411"/>
                  </a:lnTo>
                  <a:lnTo>
                    <a:pt x="14220" y="1445"/>
                  </a:lnTo>
                  <a:lnTo>
                    <a:pt x="14208" y="1490"/>
                  </a:lnTo>
                  <a:lnTo>
                    <a:pt x="14197" y="1536"/>
                  </a:lnTo>
                  <a:lnTo>
                    <a:pt x="14208" y="1593"/>
                  </a:lnTo>
                  <a:lnTo>
                    <a:pt x="14220" y="1627"/>
                  </a:lnTo>
                  <a:lnTo>
                    <a:pt x="14242" y="1672"/>
                  </a:lnTo>
                  <a:lnTo>
                    <a:pt x="14265" y="1707"/>
                  </a:lnTo>
                  <a:lnTo>
                    <a:pt x="14299" y="1729"/>
                  </a:lnTo>
                  <a:lnTo>
                    <a:pt x="14333" y="1752"/>
                  </a:lnTo>
                  <a:lnTo>
                    <a:pt x="14379" y="1775"/>
                  </a:lnTo>
                  <a:lnTo>
                    <a:pt x="14424" y="1775"/>
                  </a:lnTo>
                  <a:lnTo>
                    <a:pt x="14424" y="4061"/>
                  </a:lnTo>
                  <a:lnTo>
                    <a:pt x="14379" y="4073"/>
                  </a:lnTo>
                  <a:lnTo>
                    <a:pt x="14333" y="4084"/>
                  </a:lnTo>
                  <a:lnTo>
                    <a:pt x="14299" y="4107"/>
                  </a:lnTo>
                  <a:lnTo>
                    <a:pt x="14265" y="4141"/>
                  </a:lnTo>
                  <a:lnTo>
                    <a:pt x="14242" y="4175"/>
                  </a:lnTo>
                  <a:lnTo>
                    <a:pt x="14220" y="4209"/>
                  </a:lnTo>
                  <a:lnTo>
                    <a:pt x="14208" y="4255"/>
                  </a:lnTo>
                  <a:lnTo>
                    <a:pt x="14197" y="4300"/>
                  </a:lnTo>
                  <a:lnTo>
                    <a:pt x="14208" y="4346"/>
                  </a:lnTo>
                  <a:lnTo>
                    <a:pt x="14220" y="4380"/>
                  </a:lnTo>
                  <a:lnTo>
                    <a:pt x="12240" y="5517"/>
                  </a:lnTo>
                  <a:lnTo>
                    <a:pt x="12206" y="5483"/>
                  </a:lnTo>
                  <a:lnTo>
                    <a:pt x="12172" y="5460"/>
                  </a:lnTo>
                  <a:lnTo>
                    <a:pt x="12126" y="5438"/>
                  </a:lnTo>
                  <a:lnTo>
                    <a:pt x="12070" y="5426"/>
                  </a:lnTo>
                  <a:lnTo>
                    <a:pt x="12024" y="5438"/>
                  </a:lnTo>
                  <a:lnTo>
                    <a:pt x="11990" y="5449"/>
                  </a:lnTo>
                  <a:lnTo>
                    <a:pt x="11944" y="5472"/>
                  </a:lnTo>
                  <a:lnTo>
                    <a:pt x="11922" y="5495"/>
                  </a:lnTo>
                  <a:lnTo>
                    <a:pt x="11888" y="5529"/>
                  </a:lnTo>
                  <a:lnTo>
                    <a:pt x="11876" y="5563"/>
                  </a:lnTo>
                  <a:lnTo>
                    <a:pt x="11853" y="5597"/>
                  </a:lnTo>
                  <a:lnTo>
                    <a:pt x="11853" y="5642"/>
                  </a:lnTo>
                  <a:lnTo>
                    <a:pt x="11853" y="5688"/>
                  </a:lnTo>
                  <a:lnTo>
                    <a:pt x="11865" y="5722"/>
                  </a:lnTo>
                  <a:lnTo>
                    <a:pt x="11888" y="5756"/>
                  </a:lnTo>
                  <a:lnTo>
                    <a:pt x="11910" y="5790"/>
                  </a:lnTo>
                  <a:lnTo>
                    <a:pt x="11944" y="5813"/>
                  </a:lnTo>
                  <a:lnTo>
                    <a:pt x="11979" y="5836"/>
                  </a:lnTo>
                  <a:lnTo>
                    <a:pt x="12013" y="5847"/>
                  </a:lnTo>
                  <a:lnTo>
                    <a:pt x="12047" y="5859"/>
                  </a:lnTo>
                  <a:lnTo>
                    <a:pt x="12047" y="8225"/>
                  </a:lnTo>
                  <a:lnTo>
                    <a:pt x="11990" y="8247"/>
                  </a:lnTo>
                  <a:lnTo>
                    <a:pt x="11944" y="8282"/>
                  </a:lnTo>
                  <a:lnTo>
                    <a:pt x="11910" y="8338"/>
                  </a:lnTo>
                  <a:lnTo>
                    <a:pt x="11899" y="8407"/>
                  </a:lnTo>
                  <a:lnTo>
                    <a:pt x="11899" y="8441"/>
                  </a:lnTo>
                  <a:lnTo>
                    <a:pt x="11910" y="8475"/>
                  </a:lnTo>
                  <a:lnTo>
                    <a:pt x="11944" y="8532"/>
                  </a:lnTo>
                  <a:lnTo>
                    <a:pt x="12001" y="8566"/>
                  </a:lnTo>
                  <a:lnTo>
                    <a:pt x="12035" y="8577"/>
                  </a:lnTo>
                  <a:lnTo>
                    <a:pt x="12115" y="8577"/>
                  </a:lnTo>
                  <a:lnTo>
                    <a:pt x="12161" y="8555"/>
                  </a:lnTo>
                  <a:lnTo>
                    <a:pt x="12195" y="8532"/>
                  </a:lnTo>
                  <a:lnTo>
                    <a:pt x="12217" y="8498"/>
                  </a:lnTo>
                  <a:lnTo>
                    <a:pt x="14265" y="9669"/>
                  </a:lnTo>
                  <a:lnTo>
                    <a:pt x="14254" y="9715"/>
                  </a:lnTo>
                  <a:lnTo>
                    <a:pt x="14242" y="9749"/>
                  </a:lnTo>
                  <a:lnTo>
                    <a:pt x="14254" y="9783"/>
                  </a:lnTo>
                  <a:lnTo>
                    <a:pt x="14265" y="9829"/>
                  </a:lnTo>
                  <a:lnTo>
                    <a:pt x="14299" y="9886"/>
                  </a:lnTo>
                  <a:lnTo>
                    <a:pt x="14356" y="9920"/>
                  </a:lnTo>
                  <a:lnTo>
                    <a:pt x="14424" y="9942"/>
                  </a:lnTo>
                  <a:lnTo>
                    <a:pt x="14424" y="12263"/>
                  </a:lnTo>
                  <a:lnTo>
                    <a:pt x="14379" y="12274"/>
                  </a:lnTo>
                  <a:lnTo>
                    <a:pt x="14333" y="12286"/>
                  </a:lnTo>
                  <a:lnTo>
                    <a:pt x="14288" y="12308"/>
                  </a:lnTo>
                  <a:lnTo>
                    <a:pt x="14254" y="12343"/>
                  </a:lnTo>
                  <a:lnTo>
                    <a:pt x="14231" y="12377"/>
                  </a:lnTo>
                  <a:lnTo>
                    <a:pt x="14208" y="12422"/>
                  </a:lnTo>
                  <a:lnTo>
                    <a:pt x="14197" y="12456"/>
                  </a:lnTo>
                  <a:lnTo>
                    <a:pt x="14197" y="12513"/>
                  </a:lnTo>
                  <a:lnTo>
                    <a:pt x="14197" y="12559"/>
                  </a:lnTo>
                  <a:lnTo>
                    <a:pt x="14208" y="12604"/>
                  </a:lnTo>
                  <a:lnTo>
                    <a:pt x="12274" y="13719"/>
                  </a:lnTo>
                  <a:lnTo>
                    <a:pt x="12240" y="13674"/>
                  </a:lnTo>
                  <a:lnTo>
                    <a:pt x="12183" y="13639"/>
                  </a:lnTo>
                  <a:lnTo>
                    <a:pt x="12126" y="13617"/>
                  </a:lnTo>
                  <a:lnTo>
                    <a:pt x="12070" y="13605"/>
                  </a:lnTo>
                  <a:lnTo>
                    <a:pt x="12013" y="13617"/>
                  </a:lnTo>
                  <a:lnTo>
                    <a:pt x="11956" y="13639"/>
                  </a:lnTo>
                  <a:lnTo>
                    <a:pt x="11910" y="13674"/>
                  </a:lnTo>
                  <a:lnTo>
                    <a:pt x="11865" y="13719"/>
                  </a:lnTo>
                  <a:lnTo>
                    <a:pt x="9874" y="12559"/>
                  </a:lnTo>
                  <a:lnTo>
                    <a:pt x="9886" y="12513"/>
                  </a:lnTo>
                  <a:lnTo>
                    <a:pt x="9874" y="12468"/>
                  </a:lnTo>
                  <a:lnTo>
                    <a:pt x="9863" y="12434"/>
                  </a:lnTo>
                  <a:lnTo>
                    <a:pt x="9829" y="12377"/>
                  </a:lnTo>
                  <a:lnTo>
                    <a:pt x="9772" y="12343"/>
                  </a:lnTo>
                  <a:lnTo>
                    <a:pt x="9738" y="12331"/>
                  </a:lnTo>
                  <a:lnTo>
                    <a:pt x="9658" y="12331"/>
                  </a:lnTo>
                  <a:lnTo>
                    <a:pt x="9624" y="12343"/>
                  </a:lnTo>
                  <a:lnTo>
                    <a:pt x="9567" y="12377"/>
                  </a:lnTo>
                  <a:lnTo>
                    <a:pt x="9533" y="12434"/>
                  </a:lnTo>
                  <a:lnTo>
                    <a:pt x="9522" y="12468"/>
                  </a:lnTo>
                  <a:lnTo>
                    <a:pt x="9522" y="12513"/>
                  </a:lnTo>
                  <a:lnTo>
                    <a:pt x="9533" y="12570"/>
                  </a:lnTo>
                  <a:lnTo>
                    <a:pt x="7463" y="13753"/>
                  </a:lnTo>
                  <a:lnTo>
                    <a:pt x="7440" y="13730"/>
                  </a:lnTo>
                  <a:lnTo>
                    <a:pt x="7406" y="13708"/>
                  </a:lnTo>
                  <a:lnTo>
                    <a:pt x="7372" y="13685"/>
                  </a:lnTo>
                  <a:lnTo>
                    <a:pt x="7292" y="13685"/>
                  </a:lnTo>
                  <a:lnTo>
                    <a:pt x="7246" y="13708"/>
                  </a:lnTo>
                  <a:lnTo>
                    <a:pt x="7224" y="13719"/>
                  </a:lnTo>
                  <a:lnTo>
                    <a:pt x="7190" y="13753"/>
                  </a:lnTo>
                  <a:lnTo>
                    <a:pt x="5131" y="12559"/>
                  </a:lnTo>
                  <a:lnTo>
                    <a:pt x="5142" y="12513"/>
                  </a:lnTo>
                  <a:lnTo>
                    <a:pt x="5131" y="12468"/>
                  </a:lnTo>
                  <a:lnTo>
                    <a:pt x="5131" y="12434"/>
                  </a:lnTo>
                  <a:lnTo>
                    <a:pt x="5085" y="12377"/>
                  </a:lnTo>
                  <a:lnTo>
                    <a:pt x="5028" y="12343"/>
                  </a:lnTo>
                  <a:lnTo>
                    <a:pt x="4994" y="12331"/>
                  </a:lnTo>
                  <a:lnTo>
                    <a:pt x="4926" y="12331"/>
                  </a:lnTo>
                  <a:lnTo>
                    <a:pt x="4892" y="12343"/>
                  </a:lnTo>
                  <a:lnTo>
                    <a:pt x="4835" y="12377"/>
                  </a:lnTo>
                  <a:lnTo>
                    <a:pt x="4789" y="12434"/>
                  </a:lnTo>
                  <a:lnTo>
                    <a:pt x="4778" y="12468"/>
                  </a:lnTo>
                  <a:lnTo>
                    <a:pt x="4778" y="12513"/>
                  </a:lnTo>
                  <a:lnTo>
                    <a:pt x="4789" y="12570"/>
                  </a:lnTo>
                  <a:lnTo>
                    <a:pt x="2730" y="13753"/>
                  </a:lnTo>
                  <a:lnTo>
                    <a:pt x="2696" y="13730"/>
                  </a:lnTo>
                  <a:lnTo>
                    <a:pt x="2662" y="13708"/>
                  </a:lnTo>
                  <a:lnTo>
                    <a:pt x="2628" y="13685"/>
                  </a:lnTo>
                  <a:lnTo>
                    <a:pt x="2560" y="13685"/>
                  </a:lnTo>
                  <a:lnTo>
                    <a:pt x="2526" y="13696"/>
                  </a:lnTo>
                  <a:lnTo>
                    <a:pt x="2469" y="13730"/>
                  </a:lnTo>
                  <a:lnTo>
                    <a:pt x="2435" y="13787"/>
                  </a:lnTo>
                  <a:lnTo>
                    <a:pt x="2423" y="13821"/>
                  </a:lnTo>
                  <a:lnTo>
                    <a:pt x="2423" y="13856"/>
                  </a:lnTo>
                  <a:lnTo>
                    <a:pt x="2435" y="13912"/>
                  </a:lnTo>
                  <a:lnTo>
                    <a:pt x="2457" y="13969"/>
                  </a:lnTo>
                  <a:lnTo>
                    <a:pt x="2514" y="14003"/>
                  </a:lnTo>
                  <a:lnTo>
                    <a:pt x="2571" y="14026"/>
                  </a:lnTo>
                  <a:lnTo>
                    <a:pt x="2571" y="16358"/>
                  </a:lnTo>
                  <a:lnTo>
                    <a:pt x="2526" y="16369"/>
                  </a:lnTo>
                  <a:lnTo>
                    <a:pt x="2480" y="16381"/>
                  </a:lnTo>
                  <a:lnTo>
                    <a:pt x="2435" y="16404"/>
                  </a:lnTo>
                  <a:lnTo>
                    <a:pt x="2401" y="16438"/>
                  </a:lnTo>
                  <a:lnTo>
                    <a:pt x="2366" y="16472"/>
                  </a:lnTo>
                  <a:lnTo>
                    <a:pt x="2344" y="16517"/>
                  </a:lnTo>
                  <a:lnTo>
                    <a:pt x="2332" y="16563"/>
                  </a:lnTo>
                  <a:lnTo>
                    <a:pt x="2332" y="16608"/>
                  </a:lnTo>
                  <a:lnTo>
                    <a:pt x="2332" y="16665"/>
                  </a:lnTo>
                  <a:lnTo>
                    <a:pt x="2344" y="16711"/>
                  </a:lnTo>
                  <a:lnTo>
                    <a:pt x="398" y="17837"/>
                  </a:lnTo>
                  <a:lnTo>
                    <a:pt x="364" y="17803"/>
                  </a:lnTo>
                  <a:lnTo>
                    <a:pt x="319" y="17769"/>
                  </a:lnTo>
                  <a:lnTo>
                    <a:pt x="273" y="17746"/>
                  </a:lnTo>
                  <a:lnTo>
                    <a:pt x="171" y="17746"/>
                  </a:lnTo>
                  <a:lnTo>
                    <a:pt x="137" y="17757"/>
                  </a:lnTo>
                  <a:lnTo>
                    <a:pt x="103" y="17780"/>
                  </a:lnTo>
                  <a:lnTo>
                    <a:pt x="69" y="17814"/>
                  </a:lnTo>
                  <a:lnTo>
                    <a:pt x="34" y="17837"/>
                  </a:lnTo>
                  <a:lnTo>
                    <a:pt x="23" y="17882"/>
                  </a:lnTo>
                  <a:lnTo>
                    <a:pt x="0" y="17917"/>
                  </a:lnTo>
                  <a:lnTo>
                    <a:pt x="0" y="17962"/>
                  </a:lnTo>
                  <a:lnTo>
                    <a:pt x="0" y="18008"/>
                  </a:lnTo>
                  <a:lnTo>
                    <a:pt x="12" y="18042"/>
                  </a:lnTo>
                  <a:lnTo>
                    <a:pt x="34" y="18076"/>
                  </a:lnTo>
                  <a:lnTo>
                    <a:pt x="57" y="18110"/>
                  </a:lnTo>
                  <a:lnTo>
                    <a:pt x="91" y="18133"/>
                  </a:lnTo>
                  <a:lnTo>
                    <a:pt x="125" y="18155"/>
                  </a:lnTo>
                  <a:lnTo>
                    <a:pt x="160" y="18167"/>
                  </a:lnTo>
                  <a:lnTo>
                    <a:pt x="194" y="18178"/>
                  </a:lnTo>
                  <a:lnTo>
                    <a:pt x="194" y="20533"/>
                  </a:lnTo>
                  <a:lnTo>
                    <a:pt x="137" y="20556"/>
                  </a:lnTo>
                  <a:lnTo>
                    <a:pt x="80" y="20590"/>
                  </a:lnTo>
                  <a:lnTo>
                    <a:pt x="46" y="20647"/>
                  </a:lnTo>
                  <a:lnTo>
                    <a:pt x="34" y="20715"/>
                  </a:lnTo>
                  <a:lnTo>
                    <a:pt x="34" y="20760"/>
                  </a:lnTo>
                  <a:lnTo>
                    <a:pt x="46" y="20794"/>
                  </a:lnTo>
                  <a:lnTo>
                    <a:pt x="57" y="20829"/>
                  </a:lnTo>
                  <a:lnTo>
                    <a:pt x="80" y="20851"/>
                  </a:lnTo>
                  <a:lnTo>
                    <a:pt x="114" y="20874"/>
                  </a:lnTo>
                  <a:lnTo>
                    <a:pt x="148" y="20897"/>
                  </a:lnTo>
                  <a:lnTo>
                    <a:pt x="182" y="20908"/>
                  </a:lnTo>
                  <a:lnTo>
                    <a:pt x="216" y="20908"/>
                  </a:lnTo>
                  <a:lnTo>
                    <a:pt x="262" y="20897"/>
                  </a:lnTo>
                  <a:lnTo>
                    <a:pt x="307" y="20885"/>
                  </a:lnTo>
                  <a:lnTo>
                    <a:pt x="353" y="20851"/>
                  </a:lnTo>
                  <a:lnTo>
                    <a:pt x="376" y="20817"/>
                  </a:lnTo>
                  <a:lnTo>
                    <a:pt x="2401" y="21989"/>
                  </a:lnTo>
                  <a:lnTo>
                    <a:pt x="2389" y="22023"/>
                  </a:lnTo>
                  <a:lnTo>
                    <a:pt x="2389" y="22069"/>
                  </a:lnTo>
                  <a:lnTo>
                    <a:pt x="2389" y="22103"/>
                  </a:lnTo>
                  <a:lnTo>
                    <a:pt x="2401" y="22148"/>
                  </a:lnTo>
                  <a:lnTo>
                    <a:pt x="2423" y="22182"/>
                  </a:lnTo>
                  <a:lnTo>
                    <a:pt x="2446" y="22205"/>
                  </a:lnTo>
                  <a:lnTo>
                    <a:pt x="2480" y="22228"/>
                  </a:lnTo>
                  <a:lnTo>
                    <a:pt x="2514" y="22251"/>
                  </a:lnTo>
                  <a:lnTo>
                    <a:pt x="2548" y="22262"/>
                  </a:lnTo>
                  <a:lnTo>
                    <a:pt x="2628" y="22262"/>
                  </a:lnTo>
                  <a:lnTo>
                    <a:pt x="2662" y="22251"/>
                  </a:lnTo>
                  <a:lnTo>
                    <a:pt x="2696" y="22228"/>
                  </a:lnTo>
                  <a:lnTo>
                    <a:pt x="2730" y="22205"/>
                  </a:lnTo>
                  <a:lnTo>
                    <a:pt x="2753" y="22182"/>
                  </a:lnTo>
                  <a:lnTo>
                    <a:pt x="2776" y="22148"/>
                  </a:lnTo>
                  <a:lnTo>
                    <a:pt x="2787" y="22103"/>
                  </a:lnTo>
                  <a:lnTo>
                    <a:pt x="2787" y="22069"/>
                  </a:lnTo>
                  <a:lnTo>
                    <a:pt x="2787" y="22023"/>
                  </a:lnTo>
                  <a:lnTo>
                    <a:pt x="2776" y="21989"/>
                  </a:lnTo>
                  <a:lnTo>
                    <a:pt x="4789" y="20829"/>
                  </a:lnTo>
                  <a:lnTo>
                    <a:pt x="4823" y="20863"/>
                  </a:lnTo>
                  <a:lnTo>
                    <a:pt x="4858" y="20897"/>
                  </a:lnTo>
                  <a:lnTo>
                    <a:pt x="4903" y="20908"/>
                  </a:lnTo>
                  <a:lnTo>
                    <a:pt x="4960" y="20920"/>
                  </a:lnTo>
                  <a:lnTo>
                    <a:pt x="4994" y="20920"/>
                  </a:lnTo>
                  <a:lnTo>
                    <a:pt x="5040" y="20908"/>
                  </a:lnTo>
                  <a:lnTo>
                    <a:pt x="5074" y="20885"/>
                  </a:lnTo>
                  <a:lnTo>
                    <a:pt x="5096" y="20863"/>
                  </a:lnTo>
                  <a:lnTo>
                    <a:pt x="5119" y="20829"/>
                  </a:lnTo>
                  <a:lnTo>
                    <a:pt x="5142" y="20794"/>
                  </a:lnTo>
                  <a:lnTo>
                    <a:pt x="5153" y="20760"/>
                  </a:lnTo>
                  <a:lnTo>
                    <a:pt x="5153" y="20715"/>
                  </a:lnTo>
                  <a:lnTo>
                    <a:pt x="5153" y="20681"/>
                  </a:lnTo>
                  <a:lnTo>
                    <a:pt x="5142" y="20647"/>
                  </a:lnTo>
                  <a:lnTo>
                    <a:pt x="5108" y="20590"/>
                  </a:lnTo>
                  <a:lnTo>
                    <a:pt x="5051" y="20544"/>
                  </a:lnTo>
                  <a:lnTo>
                    <a:pt x="4983" y="20521"/>
                  </a:lnTo>
                  <a:lnTo>
                    <a:pt x="4983" y="18224"/>
                  </a:lnTo>
                  <a:lnTo>
                    <a:pt x="5028" y="18212"/>
                  </a:lnTo>
                  <a:lnTo>
                    <a:pt x="5074" y="18201"/>
                  </a:lnTo>
                  <a:lnTo>
                    <a:pt x="5119" y="18167"/>
                  </a:lnTo>
                  <a:lnTo>
                    <a:pt x="5153" y="18144"/>
                  </a:lnTo>
                  <a:lnTo>
                    <a:pt x="5187" y="18099"/>
                  </a:lnTo>
                  <a:lnTo>
                    <a:pt x="5199" y="18064"/>
                  </a:lnTo>
                  <a:lnTo>
                    <a:pt x="5222" y="18008"/>
                  </a:lnTo>
                  <a:lnTo>
                    <a:pt x="5222" y="17962"/>
                  </a:lnTo>
                  <a:lnTo>
                    <a:pt x="5222" y="17905"/>
                  </a:lnTo>
                  <a:lnTo>
                    <a:pt x="5199" y="17860"/>
                  </a:lnTo>
                  <a:lnTo>
                    <a:pt x="7178" y="16711"/>
                  </a:lnTo>
                  <a:lnTo>
                    <a:pt x="7212" y="16745"/>
                  </a:lnTo>
                  <a:lnTo>
                    <a:pt x="7246" y="16768"/>
                  </a:lnTo>
                  <a:lnTo>
                    <a:pt x="7281" y="16779"/>
                  </a:lnTo>
                  <a:lnTo>
                    <a:pt x="7326" y="16790"/>
                  </a:lnTo>
                  <a:lnTo>
                    <a:pt x="7372" y="16779"/>
                  </a:lnTo>
                  <a:lnTo>
                    <a:pt x="7417" y="16768"/>
                  </a:lnTo>
                  <a:lnTo>
                    <a:pt x="7451" y="16745"/>
                  </a:lnTo>
                  <a:lnTo>
                    <a:pt x="7474" y="16711"/>
                  </a:lnTo>
                  <a:lnTo>
                    <a:pt x="9544" y="17894"/>
                  </a:lnTo>
                  <a:lnTo>
                    <a:pt x="9522" y="17962"/>
                  </a:lnTo>
                  <a:lnTo>
                    <a:pt x="9533" y="17996"/>
                  </a:lnTo>
                  <a:lnTo>
                    <a:pt x="9544" y="18030"/>
                  </a:lnTo>
                  <a:lnTo>
                    <a:pt x="9578" y="18087"/>
                  </a:lnTo>
                  <a:lnTo>
                    <a:pt x="9635" y="18121"/>
                  </a:lnTo>
                  <a:lnTo>
                    <a:pt x="9669" y="18133"/>
                  </a:lnTo>
                  <a:lnTo>
                    <a:pt x="9738" y="18133"/>
                  </a:lnTo>
                  <a:lnTo>
                    <a:pt x="9760" y="18121"/>
                  </a:lnTo>
                  <a:lnTo>
                    <a:pt x="9817" y="18087"/>
                  </a:lnTo>
                  <a:lnTo>
                    <a:pt x="9863" y="18030"/>
                  </a:lnTo>
                  <a:lnTo>
                    <a:pt x="9863" y="17996"/>
                  </a:lnTo>
                  <a:lnTo>
                    <a:pt x="9874" y="17962"/>
                  </a:lnTo>
                  <a:lnTo>
                    <a:pt x="9863" y="17905"/>
                  </a:lnTo>
                  <a:lnTo>
                    <a:pt x="11899" y="16722"/>
                  </a:lnTo>
                  <a:lnTo>
                    <a:pt x="11933" y="16768"/>
                  </a:lnTo>
                  <a:lnTo>
                    <a:pt x="11967" y="16790"/>
                  </a:lnTo>
                  <a:lnTo>
                    <a:pt x="12013" y="16813"/>
                  </a:lnTo>
                  <a:lnTo>
                    <a:pt x="12126" y="16813"/>
                  </a:lnTo>
                  <a:lnTo>
                    <a:pt x="12172" y="16790"/>
                  </a:lnTo>
                  <a:lnTo>
                    <a:pt x="12206" y="16756"/>
                  </a:lnTo>
                  <a:lnTo>
                    <a:pt x="12240" y="16722"/>
                  </a:lnTo>
                  <a:lnTo>
                    <a:pt x="14276" y="17894"/>
                  </a:lnTo>
                  <a:lnTo>
                    <a:pt x="14265" y="17928"/>
                  </a:lnTo>
                  <a:lnTo>
                    <a:pt x="14265" y="17962"/>
                  </a:lnTo>
                  <a:lnTo>
                    <a:pt x="14276" y="18030"/>
                  </a:lnTo>
                  <a:lnTo>
                    <a:pt x="14311" y="18076"/>
                  </a:lnTo>
                  <a:lnTo>
                    <a:pt x="14356" y="18121"/>
                  </a:lnTo>
                  <a:lnTo>
                    <a:pt x="14424" y="18133"/>
                  </a:lnTo>
                  <a:lnTo>
                    <a:pt x="14424" y="20533"/>
                  </a:lnTo>
                  <a:lnTo>
                    <a:pt x="14356" y="20544"/>
                  </a:lnTo>
                  <a:lnTo>
                    <a:pt x="14299" y="20590"/>
                  </a:lnTo>
                  <a:lnTo>
                    <a:pt x="14265" y="20647"/>
                  </a:lnTo>
                  <a:lnTo>
                    <a:pt x="14254" y="20681"/>
                  </a:lnTo>
                  <a:lnTo>
                    <a:pt x="14242" y="20715"/>
                  </a:lnTo>
                  <a:lnTo>
                    <a:pt x="14254" y="20760"/>
                  </a:lnTo>
                  <a:lnTo>
                    <a:pt x="14265" y="20794"/>
                  </a:lnTo>
                  <a:lnTo>
                    <a:pt x="14276" y="20829"/>
                  </a:lnTo>
                  <a:lnTo>
                    <a:pt x="14299" y="20851"/>
                  </a:lnTo>
                  <a:lnTo>
                    <a:pt x="14333" y="20874"/>
                  </a:lnTo>
                  <a:lnTo>
                    <a:pt x="14367" y="20897"/>
                  </a:lnTo>
                  <a:lnTo>
                    <a:pt x="14402" y="20908"/>
                  </a:lnTo>
                  <a:lnTo>
                    <a:pt x="14493" y="20908"/>
                  </a:lnTo>
                  <a:lnTo>
                    <a:pt x="14538" y="20885"/>
                  </a:lnTo>
                  <a:lnTo>
                    <a:pt x="14572" y="20851"/>
                  </a:lnTo>
                  <a:lnTo>
                    <a:pt x="14595" y="20817"/>
                  </a:lnTo>
                  <a:lnTo>
                    <a:pt x="16643" y="22000"/>
                  </a:lnTo>
                  <a:lnTo>
                    <a:pt x="16631" y="22034"/>
                  </a:lnTo>
                  <a:lnTo>
                    <a:pt x="16631" y="22069"/>
                  </a:lnTo>
                  <a:lnTo>
                    <a:pt x="16631" y="22103"/>
                  </a:lnTo>
                  <a:lnTo>
                    <a:pt x="16643" y="22137"/>
                  </a:lnTo>
                  <a:lnTo>
                    <a:pt x="16654" y="22171"/>
                  </a:lnTo>
                  <a:lnTo>
                    <a:pt x="16677" y="22194"/>
                  </a:lnTo>
                  <a:lnTo>
                    <a:pt x="16711" y="22216"/>
                  </a:lnTo>
                  <a:lnTo>
                    <a:pt x="16734" y="22239"/>
                  </a:lnTo>
                  <a:lnTo>
                    <a:pt x="16768" y="22251"/>
                  </a:lnTo>
                  <a:lnTo>
                    <a:pt x="16847" y="22251"/>
                  </a:lnTo>
                  <a:lnTo>
                    <a:pt x="16881" y="22239"/>
                  </a:lnTo>
                  <a:lnTo>
                    <a:pt x="16916" y="22216"/>
                  </a:lnTo>
                  <a:lnTo>
                    <a:pt x="16938" y="22194"/>
                  </a:lnTo>
                  <a:lnTo>
                    <a:pt x="16961" y="22171"/>
                  </a:lnTo>
                  <a:lnTo>
                    <a:pt x="16972" y="22137"/>
                  </a:lnTo>
                  <a:lnTo>
                    <a:pt x="16984" y="22103"/>
                  </a:lnTo>
                  <a:lnTo>
                    <a:pt x="16995" y="22069"/>
                  </a:lnTo>
                  <a:lnTo>
                    <a:pt x="16984" y="22000"/>
                  </a:lnTo>
                  <a:lnTo>
                    <a:pt x="17962" y="21432"/>
                  </a:lnTo>
                  <a:lnTo>
                    <a:pt x="17962" y="21386"/>
                  </a:lnTo>
                  <a:lnTo>
                    <a:pt x="16961" y="21966"/>
                  </a:lnTo>
                  <a:lnTo>
                    <a:pt x="16927" y="21932"/>
                  </a:lnTo>
                  <a:lnTo>
                    <a:pt x="16893" y="21909"/>
                  </a:lnTo>
                  <a:lnTo>
                    <a:pt x="16859" y="21887"/>
                  </a:lnTo>
                  <a:lnTo>
                    <a:pt x="16768" y="21887"/>
                  </a:lnTo>
                  <a:lnTo>
                    <a:pt x="16722" y="21898"/>
                  </a:lnTo>
                  <a:lnTo>
                    <a:pt x="16688" y="21932"/>
                  </a:lnTo>
                  <a:lnTo>
                    <a:pt x="16665" y="21955"/>
                  </a:lnTo>
                  <a:lnTo>
                    <a:pt x="14618" y="20783"/>
                  </a:lnTo>
                  <a:lnTo>
                    <a:pt x="14629" y="20715"/>
                  </a:lnTo>
                  <a:lnTo>
                    <a:pt x="14618" y="20647"/>
                  </a:lnTo>
                  <a:lnTo>
                    <a:pt x="14584" y="20590"/>
                  </a:lnTo>
                  <a:lnTo>
                    <a:pt x="14527" y="20556"/>
                  </a:lnTo>
                  <a:lnTo>
                    <a:pt x="14470" y="20533"/>
                  </a:lnTo>
                  <a:lnTo>
                    <a:pt x="14470" y="18133"/>
                  </a:lnTo>
                  <a:lnTo>
                    <a:pt x="14527" y="18121"/>
                  </a:lnTo>
                  <a:lnTo>
                    <a:pt x="14572" y="18076"/>
                  </a:lnTo>
                  <a:lnTo>
                    <a:pt x="14606" y="18030"/>
                  </a:lnTo>
                  <a:lnTo>
                    <a:pt x="14618" y="17962"/>
                  </a:lnTo>
                  <a:lnTo>
                    <a:pt x="14606" y="17905"/>
                  </a:lnTo>
                  <a:lnTo>
                    <a:pt x="16631" y="16722"/>
                  </a:lnTo>
                  <a:lnTo>
                    <a:pt x="16665" y="16768"/>
                  </a:lnTo>
                  <a:lnTo>
                    <a:pt x="16711" y="16790"/>
                  </a:lnTo>
                  <a:lnTo>
                    <a:pt x="16756" y="16813"/>
                  </a:lnTo>
                  <a:lnTo>
                    <a:pt x="16813" y="16824"/>
                  </a:lnTo>
                  <a:lnTo>
                    <a:pt x="16859" y="16813"/>
                  </a:lnTo>
                  <a:lnTo>
                    <a:pt x="16916" y="16790"/>
                  </a:lnTo>
                  <a:lnTo>
                    <a:pt x="16950" y="16756"/>
                  </a:lnTo>
                  <a:lnTo>
                    <a:pt x="16984" y="16722"/>
                  </a:lnTo>
                  <a:lnTo>
                    <a:pt x="17962" y="17291"/>
                  </a:lnTo>
                  <a:lnTo>
                    <a:pt x="17962" y="17234"/>
                  </a:lnTo>
                  <a:lnTo>
                    <a:pt x="17007" y="16677"/>
                  </a:lnTo>
                  <a:lnTo>
                    <a:pt x="17018" y="16608"/>
                  </a:lnTo>
                  <a:lnTo>
                    <a:pt x="17007" y="16574"/>
                  </a:lnTo>
                  <a:lnTo>
                    <a:pt x="17007" y="16540"/>
                  </a:lnTo>
                  <a:lnTo>
                    <a:pt x="16961" y="16483"/>
                  </a:lnTo>
                  <a:lnTo>
                    <a:pt x="16904" y="16438"/>
                  </a:lnTo>
                  <a:lnTo>
                    <a:pt x="16836" y="16415"/>
                  </a:lnTo>
                  <a:lnTo>
                    <a:pt x="16836" y="14026"/>
                  </a:lnTo>
                  <a:lnTo>
                    <a:pt x="16893" y="14015"/>
                  </a:lnTo>
                  <a:lnTo>
                    <a:pt x="16938" y="13969"/>
                  </a:lnTo>
                  <a:lnTo>
                    <a:pt x="16972" y="13924"/>
                  </a:lnTo>
                  <a:lnTo>
                    <a:pt x="16984" y="13856"/>
                  </a:lnTo>
                  <a:lnTo>
                    <a:pt x="16972" y="13799"/>
                  </a:lnTo>
                  <a:lnTo>
                    <a:pt x="17962" y="13218"/>
                  </a:lnTo>
                  <a:lnTo>
                    <a:pt x="17962" y="13173"/>
                  </a:lnTo>
                  <a:lnTo>
                    <a:pt x="16950" y="13753"/>
                  </a:lnTo>
                  <a:lnTo>
                    <a:pt x="16927" y="13719"/>
                  </a:lnTo>
                  <a:lnTo>
                    <a:pt x="16893" y="13696"/>
                  </a:lnTo>
                  <a:lnTo>
                    <a:pt x="16847" y="13685"/>
                  </a:lnTo>
                  <a:lnTo>
                    <a:pt x="16813" y="13674"/>
                  </a:lnTo>
                  <a:lnTo>
                    <a:pt x="16768" y="13685"/>
                  </a:lnTo>
                  <a:lnTo>
                    <a:pt x="16734" y="13696"/>
                  </a:lnTo>
                  <a:lnTo>
                    <a:pt x="16699" y="13719"/>
                  </a:lnTo>
                  <a:lnTo>
                    <a:pt x="16665" y="13753"/>
                  </a:lnTo>
                  <a:lnTo>
                    <a:pt x="14675" y="12593"/>
                  </a:lnTo>
                  <a:lnTo>
                    <a:pt x="14686" y="12559"/>
                  </a:lnTo>
                  <a:lnTo>
                    <a:pt x="14686" y="12513"/>
                  </a:lnTo>
                  <a:lnTo>
                    <a:pt x="14686" y="12468"/>
                  </a:lnTo>
                  <a:lnTo>
                    <a:pt x="14675" y="12422"/>
                  </a:lnTo>
                  <a:lnTo>
                    <a:pt x="14652" y="12377"/>
                  </a:lnTo>
                  <a:lnTo>
                    <a:pt x="14618" y="12343"/>
                  </a:lnTo>
                  <a:lnTo>
                    <a:pt x="14595" y="12308"/>
                  </a:lnTo>
                  <a:lnTo>
                    <a:pt x="14549" y="12286"/>
                  </a:lnTo>
                  <a:lnTo>
                    <a:pt x="14515" y="12274"/>
                  </a:lnTo>
                  <a:lnTo>
                    <a:pt x="14470" y="12263"/>
                  </a:lnTo>
                  <a:lnTo>
                    <a:pt x="14470" y="9942"/>
                  </a:lnTo>
                  <a:lnTo>
                    <a:pt x="14527" y="9920"/>
                  </a:lnTo>
                  <a:lnTo>
                    <a:pt x="14584" y="9874"/>
                  </a:lnTo>
                  <a:lnTo>
                    <a:pt x="14618" y="9817"/>
                  </a:lnTo>
                  <a:lnTo>
                    <a:pt x="14629" y="9749"/>
                  </a:lnTo>
                  <a:lnTo>
                    <a:pt x="14629" y="9715"/>
                  </a:lnTo>
                  <a:lnTo>
                    <a:pt x="14618" y="9681"/>
                  </a:lnTo>
                  <a:lnTo>
                    <a:pt x="16608" y="8532"/>
                  </a:lnTo>
                  <a:lnTo>
                    <a:pt x="16643" y="8577"/>
                  </a:lnTo>
                  <a:lnTo>
                    <a:pt x="16688" y="8611"/>
                  </a:lnTo>
                  <a:lnTo>
                    <a:pt x="16745" y="8634"/>
                  </a:lnTo>
                  <a:lnTo>
                    <a:pt x="16813" y="8646"/>
                  </a:lnTo>
                  <a:lnTo>
                    <a:pt x="16870" y="8634"/>
                  </a:lnTo>
                  <a:lnTo>
                    <a:pt x="16927" y="8611"/>
                  </a:lnTo>
                  <a:lnTo>
                    <a:pt x="16972" y="8577"/>
                  </a:lnTo>
                  <a:lnTo>
                    <a:pt x="17018" y="8532"/>
                  </a:lnTo>
                  <a:lnTo>
                    <a:pt x="17962" y="9078"/>
                  </a:lnTo>
                  <a:lnTo>
                    <a:pt x="17962" y="9021"/>
                  </a:lnTo>
                  <a:lnTo>
                    <a:pt x="17029" y="8486"/>
                  </a:lnTo>
                  <a:lnTo>
                    <a:pt x="17041" y="8441"/>
                  </a:lnTo>
                  <a:lnTo>
                    <a:pt x="17052" y="8407"/>
                  </a:lnTo>
                  <a:lnTo>
                    <a:pt x="17041" y="8361"/>
                  </a:lnTo>
                  <a:lnTo>
                    <a:pt x="17029" y="8316"/>
                  </a:lnTo>
                  <a:lnTo>
                    <a:pt x="17018" y="8282"/>
                  </a:lnTo>
                  <a:lnTo>
                    <a:pt x="16984" y="8247"/>
                  </a:lnTo>
                  <a:lnTo>
                    <a:pt x="16961" y="8213"/>
                  </a:lnTo>
                  <a:lnTo>
                    <a:pt x="16916" y="8191"/>
                  </a:lnTo>
                  <a:lnTo>
                    <a:pt x="16881" y="8179"/>
                  </a:lnTo>
                  <a:lnTo>
                    <a:pt x="16836" y="8168"/>
                  </a:lnTo>
                  <a:lnTo>
                    <a:pt x="16836" y="5813"/>
                  </a:lnTo>
                  <a:lnTo>
                    <a:pt x="16893" y="5790"/>
                  </a:lnTo>
                  <a:lnTo>
                    <a:pt x="16938" y="5756"/>
                  </a:lnTo>
                  <a:lnTo>
                    <a:pt x="16972" y="5711"/>
                  </a:lnTo>
                  <a:lnTo>
                    <a:pt x="16984" y="5642"/>
                  </a:lnTo>
                  <a:lnTo>
                    <a:pt x="16972" y="5586"/>
                  </a:lnTo>
                  <a:lnTo>
                    <a:pt x="17962" y="5017"/>
                  </a:lnTo>
                  <a:lnTo>
                    <a:pt x="17962" y="4960"/>
                  </a:lnTo>
                  <a:lnTo>
                    <a:pt x="16950" y="5540"/>
                  </a:lnTo>
                  <a:lnTo>
                    <a:pt x="16916" y="5517"/>
                  </a:lnTo>
                  <a:lnTo>
                    <a:pt x="16893" y="5495"/>
                  </a:lnTo>
                  <a:lnTo>
                    <a:pt x="16847" y="5483"/>
                  </a:lnTo>
                  <a:lnTo>
                    <a:pt x="16813" y="5472"/>
                  </a:lnTo>
                  <a:lnTo>
                    <a:pt x="16768" y="5483"/>
                  </a:lnTo>
                  <a:lnTo>
                    <a:pt x="16734" y="5495"/>
                  </a:lnTo>
                  <a:lnTo>
                    <a:pt x="16699" y="5517"/>
                  </a:lnTo>
                  <a:lnTo>
                    <a:pt x="16677" y="5540"/>
                  </a:lnTo>
                  <a:lnTo>
                    <a:pt x="14663" y="4380"/>
                  </a:lnTo>
                  <a:lnTo>
                    <a:pt x="14675" y="4334"/>
                  </a:lnTo>
                  <a:lnTo>
                    <a:pt x="14675" y="4300"/>
                  </a:lnTo>
                  <a:lnTo>
                    <a:pt x="14675" y="4255"/>
                  </a:lnTo>
                  <a:lnTo>
                    <a:pt x="14663" y="4209"/>
                  </a:lnTo>
                  <a:lnTo>
                    <a:pt x="14640" y="4175"/>
                  </a:lnTo>
                  <a:lnTo>
                    <a:pt x="14618" y="4141"/>
                  </a:lnTo>
                  <a:lnTo>
                    <a:pt x="14584" y="4118"/>
                  </a:lnTo>
                  <a:lnTo>
                    <a:pt x="14549" y="4095"/>
                  </a:lnTo>
                  <a:lnTo>
                    <a:pt x="14515" y="4073"/>
                  </a:lnTo>
                  <a:lnTo>
                    <a:pt x="14470" y="4061"/>
                  </a:lnTo>
                  <a:lnTo>
                    <a:pt x="14470" y="1775"/>
                  </a:lnTo>
                  <a:lnTo>
                    <a:pt x="14515" y="1763"/>
                  </a:lnTo>
                  <a:lnTo>
                    <a:pt x="14549" y="1752"/>
                  </a:lnTo>
                  <a:lnTo>
                    <a:pt x="14584" y="1729"/>
                  </a:lnTo>
                  <a:lnTo>
                    <a:pt x="14618" y="1695"/>
                  </a:lnTo>
                  <a:lnTo>
                    <a:pt x="14640" y="1661"/>
                  </a:lnTo>
                  <a:lnTo>
                    <a:pt x="14663" y="1627"/>
                  </a:lnTo>
                  <a:lnTo>
                    <a:pt x="14675" y="1581"/>
                  </a:lnTo>
                  <a:lnTo>
                    <a:pt x="14675" y="1536"/>
                  </a:lnTo>
                  <a:lnTo>
                    <a:pt x="14675" y="1490"/>
                  </a:lnTo>
                  <a:lnTo>
                    <a:pt x="14652" y="1445"/>
                  </a:lnTo>
                  <a:lnTo>
                    <a:pt x="16643" y="296"/>
                  </a:lnTo>
                  <a:lnTo>
                    <a:pt x="16677" y="330"/>
                  </a:lnTo>
                  <a:lnTo>
                    <a:pt x="16711" y="364"/>
                  </a:lnTo>
                  <a:lnTo>
                    <a:pt x="16756" y="376"/>
                  </a:lnTo>
                  <a:lnTo>
                    <a:pt x="16813" y="387"/>
                  </a:lnTo>
                  <a:lnTo>
                    <a:pt x="16859" y="376"/>
                  </a:lnTo>
                  <a:lnTo>
                    <a:pt x="16904" y="353"/>
                  </a:lnTo>
                  <a:lnTo>
                    <a:pt x="16938" y="330"/>
                  </a:lnTo>
                  <a:lnTo>
                    <a:pt x="16972" y="296"/>
                  </a:lnTo>
                  <a:lnTo>
                    <a:pt x="17962" y="865"/>
                  </a:lnTo>
                  <a:lnTo>
                    <a:pt x="17962" y="808"/>
                  </a:lnTo>
                  <a:lnTo>
                    <a:pt x="16995" y="251"/>
                  </a:lnTo>
                  <a:lnTo>
                    <a:pt x="16995" y="194"/>
                  </a:lnTo>
                  <a:lnTo>
                    <a:pt x="16995" y="160"/>
                  </a:lnTo>
                  <a:lnTo>
                    <a:pt x="16984" y="114"/>
                  </a:lnTo>
                  <a:lnTo>
                    <a:pt x="16972" y="91"/>
                  </a:lnTo>
                  <a:lnTo>
                    <a:pt x="16950" y="57"/>
                  </a:lnTo>
                  <a:lnTo>
                    <a:pt x="16916" y="34"/>
                  </a:lnTo>
                  <a:lnTo>
                    <a:pt x="16881" y="12"/>
                  </a:lnTo>
                  <a:lnTo>
                    <a:pt x="16847" y="0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9000">
                  <a:schemeClr val="dk1"/>
                </a:gs>
                <a:gs pos="100000">
                  <a:srgbClr val="FFFFFF">
                    <a:alpha val="45098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5"/>
            <p:cNvSpPr/>
            <p:nvPr/>
          </p:nvSpPr>
          <p:spPr>
            <a:xfrm>
              <a:off x="7506755" y="0"/>
              <a:ext cx="1041940" cy="765624"/>
            </a:xfrm>
            <a:custGeom>
              <a:avLst/>
              <a:gdLst/>
              <a:ahLst/>
              <a:cxnLst/>
              <a:rect l="l" t="t" r="r" b="b"/>
              <a:pathLst>
                <a:path w="9955" h="7315" extrusionOk="0">
                  <a:moveTo>
                    <a:pt x="5222" y="1741"/>
                  </a:moveTo>
                  <a:lnTo>
                    <a:pt x="7179" y="2867"/>
                  </a:lnTo>
                  <a:lnTo>
                    <a:pt x="7156" y="2912"/>
                  </a:lnTo>
                  <a:lnTo>
                    <a:pt x="7156" y="2958"/>
                  </a:lnTo>
                  <a:lnTo>
                    <a:pt x="7156" y="3003"/>
                  </a:lnTo>
                  <a:lnTo>
                    <a:pt x="7167" y="3049"/>
                  </a:lnTo>
                  <a:lnTo>
                    <a:pt x="7190" y="3083"/>
                  </a:lnTo>
                  <a:lnTo>
                    <a:pt x="7213" y="3117"/>
                  </a:lnTo>
                  <a:lnTo>
                    <a:pt x="7247" y="3140"/>
                  </a:lnTo>
                  <a:lnTo>
                    <a:pt x="7281" y="3163"/>
                  </a:lnTo>
                  <a:lnTo>
                    <a:pt x="7315" y="3174"/>
                  </a:lnTo>
                  <a:lnTo>
                    <a:pt x="7361" y="3185"/>
                  </a:lnTo>
                  <a:lnTo>
                    <a:pt x="7361" y="5483"/>
                  </a:lnTo>
                  <a:lnTo>
                    <a:pt x="7315" y="5495"/>
                  </a:lnTo>
                  <a:lnTo>
                    <a:pt x="7270" y="5506"/>
                  </a:lnTo>
                  <a:lnTo>
                    <a:pt x="7236" y="5529"/>
                  </a:lnTo>
                  <a:lnTo>
                    <a:pt x="7202" y="5552"/>
                  </a:lnTo>
                  <a:lnTo>
                    <a:pt x="7179" y="5597"/>
                  </a:lnTo>
                  <a:lnTo>
                    <a:pt x="7156" y="5631"/>
                  </a:lnTo>
                  <a:lnTo>
                    <a:pt x="7145" y="5677"/>
                  </a:lnTo>
                  <a:lnTo>
                    <a:pt x="7133" y="5722"/>
                  </a:lnTo>
                  <a:lnTo>
                    <a:pt x="7145" y="5768"/>
                  </a:lnTo>
                  <a:lnTo>
                    <a:pt x="7156" y="5802"/>
                  </a:lnTo>
                  <a:lnTo>
                    <a:pt x="5211" y="6928"/>
                  </a:lnTo>
                  <a:lnTo>
                    <a:pt x="5177" y="6882"/>
                  </a:lnTo>
                  <a:lnTo>
                    <a:pt x="5131" y="6848"/>
                  </a:lnTo>
                  <a:lnTo>
                    <a:pt x="5074" y="6826"/>
                  </a:lnTo>
                  <a:lnTo>
                    <a:pt x="5006" y="6814"/>
                  </a:lnTo>
                  <a:lnTo>
                    <a:pt x="4949" y="6826"/>
                  </a:lnTo>
                  <a:lnTo>
                    <a:pt x="4892" y="6848"/>
                  </a:lnTo>
                  <a:lnTo>
                    <a:pt x="4847" y="6882"/>
                  </a:lnTo>
                  <a:lnTo>
                    <a:pt x="4801" y="6928"/>
                  </a:lnTo>
                  <a:lnTo>
                    <a:pt x="2867" y="5802"/>
                  </a:lnTo>
                  <a:lnTo>
                    <a:pt x="2879" y="5768"/>
                  </a:lnTo>
                  <a:lnTo>
                    <a:pt x="2879" y="5722"/>
                  </a:lnTo>
                  <a:lnTo>
                    <a:pt x="2879" y="5677"/>
                  </a:lnTo>
                  <a:lnTo>
                    <a:pt x="2867" y="5631"/>
                  </a:lnTo>
                  <a:lnTo>
                    <a:pt x="2845" y="5597"/>
                  </a:lnTo>
                  <a:lnTo>
                    <a:pt x="2822" y="5563"/>
                  </a:lnTo>
                  <a:lnTo>
                    <a:pt x="2788" y="5529"/>
                  </a:lnTo>
                  <a:lnTo>
                    <a:pt x="2754" y="5506"/>
                  </a:lnTo>
                  <a:lnTo>
                    <a:pt x="2708" y="5483"/>
                  </a:lnTo>
                  <a:lnTo>
                    <a:pt x="2663" y="5483"/>
                  </a:lnTo>
                  <a:lnTo>
                    <a:pt x="2663" y="3185"/>
                  </a:lnTo>
                  <a:lnTo>
                    <a:pt x="2708" y="3174"/>
                  </a:lnTo>
                  <a:lnTo>
                    <a:pt x="2742" y="3163"/>
                  </a:lnTo>
                  <a:lnTo>
                    <a:pt x="2776" y="3140"/>
                  </a:lnTo>
                  <a:lnTo>
                    <a:pt x="2811" y="3117"/>
                  </a:lnTo>
                  <a:lnTo>
                    <a:pt x="2833" y="3083"/>
                  </a:lnTo>
                  <a:lnTo>
                    <a:pt x="2845" y="3049"/>
                  </a:lnTo>
                  <a:lnTo>
                    <a:pt x="2856" y="3003"/>
                  </a:lnTo>
                  <a:lnTo>
                    <a:pt x="2867" y="2958"/>
                  </a:lnTo>
                  <a:lnTo>
                    <a:pt x="2856" y="2912"/>
                  </a:lnTo>
                  <a:lnTo>
                    <a:pt x="2845" y="2867"/>
                  </a:lnTo>
                  <a:lnTo>
                    <a:pt x="4790" y="1752"/>
                  </a:lnTo>
                  <a:lnTo>
                    <a:pt x="4835" y="1798"/>
                  </a:lnTo>
                  <a:lnTo>
                    <a:pt x="4881" y="1832"/>
                  </a:lnTo>
                  <a:lnTo>
                    <a:pt x="4938" y="1866"/>
                  </a:lnTo>
                  <a:lnTo>
                    <a:pt x="5074" y="1866"/>
                  </a:lnTo>
                  <a:lnTo>
                    <a:pt x="5131" y="1832"/>
                  </a:lnTo>
                  <a:lnTo>
                    <a:pt x="5188" y="1798"/>
                  </a:lnTo>
                  <a:lnTo>
                    <a:pt x="5222" y="1741"/>
                  </a:lnTo>
                  <a:close/>
                  <a:moveTo>
                    <a:pt x="251" y="0"/>
                  </a:moveTo>
                  <a:lnTo>
                    <a:pt x="251" y="1354"/>
                  </a:lnTo>
                  <a:lnTo>
                    <a:pt x="194" y="1354"/>
                  </a:lnTo>
                  <a:lnTo>
                    <a:pt x="149" y="1377"/>
                  </a:lnTo>
                  <a:lnTo>
                    <a:pt x="115" y="1400"/>
                  </a:lnTo>
                  <a:lnTo>
                    <a:pt x="69" y="1434"/>
                  </a:lnTo>
                  <a:lnTo>
                    <a:pt x="46" y="1468"/>
                  </a:lnTo>
                  <a:lnTo>
                    <a:pt x="24" y="1513"/>
                  </a:lnTo>
                  <a:lnTo>
                    <a:pt x="12" y="1559"/>
                  </a:lnTo>
                  <a:lnTo>
                    <a:pt x="1" y="1616"/>
                  </a:lnTo>
                  <a:lnTo>
                    <a:pt x="12" y="1673"/>
                  </a:lnTo>
                  <a:lnTo>
                    <a:pt x="24" y="1718"/>
                  </a:lnTo>
                  <a:lnTo>
                    <a:pt x="46" y="1764"/>
                  </a:lnTo>
                  <a:lnTo>
                    <a:pt x="81" y="1798"/>
                  </a:lnTo>
                  <a:lnTo>
                    <a:pt x="115" y="1832"/>
                  </a:lnTo>
                  <a:lnTo>
                    <a:pt x="160" y="1855"/>
                  </a:lnTo>
                  <a:lnTo>
                    <a:pt x="217" y="1877"/>
                  </a:lnTo>
                  <a:lnTo>
                    <a:pt x="342" y="1877"/>
                  </a:lnTo>
                  <a:lnTo>
                    <a:pt x="399" y="1843"/>
                  </a:lnTo>
                  <a:lnTo>
                    <a:pt x="456" y="1809"/>
                  </a:lnTo>
                  <a:lnTo>
                    <a:pt x="501" y="1752"/>
                  </a:lnTo>
                  <a:lnTo>
                    <a:pt x="2435" y="2867"/>
                  </a:lnTo>
                  <a:lnTo>
                    <a:pt x="2412" y="2912"/>
                  </a:lnTo>
                  <a:lnTo>
                    <a:pt x="2412" y="2958"/>
                  </a:lnTo>
                  <a:lnTo>
                    <a:pt x="2412" y="3003"/>
                  </a:lnTo>
                  <a:lnTo>
                    <a:pt x="2424" y="3049"/>
                  </a:lnTo>
                  <a:lnTo>
                    <a:pt x="2447" y="3083"/>
                  </a:lnTo>
                  <a:lnTo>
                    <a:pt x="2469" y="3117"/>
                  </a:lnTo>
                  <a:lnTo>
                    <a:pt x="2503" y="3140"/>
                  </a:lnTo>
                  <a:lnTo>
                    <a:pt x="2538" y="3163"/>
                  </a:lnTo>
                  <a:lnTo>
                    <a:pt x="2572" y="3185"/>
                  </a:lnTo>
                  <a:lnTo>
                    <a:pt x="2617" y="3185"/>
                  </a:lnTo>
                  <a:lnTo>
                    <a:pt x="2617" y="5483"/>
                  </a:lnTo>
                  <a:lnTo>
                    <a:pt x="2572" y="5483"/>
                  </a:lnTo>
                  <a:lnTo>
                    <a:pt x="2526" y="5506"/>
                  </a:lnTo>
                  <a:lnTo>
                    <a:pt x="2492" y="5529"/>
                  </a:lnTo>
                  <a:lnTo>
                    <a:pt x="2458" y="5552"/>
                  </a:lnTo>
                  <a:lnTo>
                    <a:pt x="2435" y="5586"/>
                  </a:lnTo>
                  <a:lnTo>
                    <a:pt x="2412" y="5631"/>
                  </a:lnTo>
                  <a:lnTo>
                    <a:pt x="2401" y="5677"/>
                  </a:lnTo>
                  <a:lnTo>
                    <a:pt x="2390" y="5722"/>
                  </a:lnTo>
                  <a:lnTo>
                    <a:pt x="2401" y="5768"/>
                  </a:lnTo>
                  <a:lnTo>
                    <a:pt x="2412" y="5813"/>
                  </a:lnTo>
                  <a:lnTo>
                    <a:pt x="2435" y="5859"/>
                  </a:lnTo>
                  <a:lnTo>
                    <a:pt x="2469" y="5893"/>
                  </a:lnTo>
                  <a:lnTo>
                    <a:pt x="2503" y="5927"/>
                  </a:lnTo>
                  <a:lnTo>
                    <a:pt x="2549" y="5950"/>
                  </a:lnTo>
                  <a:lnTo>
                    <a:pt x="2594" y="5961"/>
                  </a:lnTo>
                  <a:lnTo>
                    <a:pt x="2708" y="5961"/>
                  </a:lnTo>
                  <a:lnTo>
                    <a:pt x="2765" y="5938"/>
                  </a:lnTo>
                  <a:lnTo>
                    <a:pt x="2811" y="5893"/>
                  </a:lnTo>
                  <a:lnTo>
                    <a:pt x="2845" y="5847"/>
                  </a:lnTo>
                  <a:lnTo>
                    <a:pt x="4779" y="6962"/>
                  </a:lnTo>
                  <a:lnTo>
                    <a:pt x="4767" y="7008"/>
                  </a:lnTo>
                  <a:lnTo>
                    <a:pt x="4756" y="7064"/>
                  </a:lnTo>
                  <a:lnTo>
                    <a:pt x="4767" y="7121"/>
                  </a:lnTo>
                  <a:lnTo>
                    <a:pt x="4779" y="7167"/>
                  </a:lnTo>
                  <a:lnTo>
                    <a:pt x="4801" y="7212"/>
                  </a:lnTo>
                  <a:lnTo>
                    <a:pt x="4835" y="7246"/>
                  </a:lnTo>
                  <a:lnTo>
                    <a:pt x="4870" y="7281"/>
                  </a:lnTo>
                  <a:lnTo>
                    <a:pt x="4915" y="7303"/>
                  </a:lnTo>
                  <a:lnTo>
                    <a:pt x="4961" y="7315"/>
                  </a:lnTo>
                  <a:lnTo>
                    <a:pt x="5063" y="7315"/>
                  </a:lnTo>
                  <a:lnTo>
                    <a:pt x="5108" y="7303"/>
                  </a:lnTo>
                  <a:lnTo>
                    <a:pt x="5154" y="7281"/>
                  </a:lnTo>
                  <a:lnTo>
                    <a:pt x="5188" y="7246"/>
                  </a:lnTo>
                  <a:lnTo>
                    <a:pt x="5222" y="7212"/>
                  </a:lnTo>
                  <a:lnTo>
                    <a:pt x="5245" y="7167"/>
                  </a:lnTo>
                  <a:lnTo>
                    <a:pt x="5256" y="7121"/>
                  </a:lnTo>
                  <a:lnTo>
                    <a:pt x="5256" y="7064"/>
                  </a:lnTo>
                  <a:lnTo>
                    <a:pt x="5256" y="7019"/>
                  </a:lnTo>
                  <a:lnTo>
                    <a:pt x="5234" y="6962"/>
                  </a:lnTo>
                  <a:lnTo>
                    <a:pt x="7179" y="5847"/>
                  </a:lnTo>
                  <a:lnTo>
                    <a:pt x="7213" y="5893"/>
                  </a:lnTo>
                  <a:lnTo>
                    <a:pt x="7258" y="5927"/>
                  </a:lnTo>
                  <a:lnTo>
                    <a:pt x="7315" y="5950"/>
                  </a:lnTo>
                  <a:lnTo>
                    <a:pt x="7384" y="5961"/>
                  </a:lnTo>
                  <a:lnTo>
                    <a:pt x="7429" y="5961"/>
                  </a:lnTo>
                  <a:lnTo>
                    <a:pt x="7475" y="5938"/>
                  </a:lnTo>
                  <a:lnTo>
                    <a:pt x="7509" y="5916"/>
                  </a:lnTo>
                  <a:lnTo>
                    <a:pt x="7554" y="5893"/>
                  </a:lnTo>
                  <a:lnTo>
                    <a:pt x="7577" y="5859"/>
                  </a:lnTo>
                  <a:lnTo>
                    <a:pt x="7600" y="5813"/>
                  </a:lnTo>
                  <a:lnTo>
                    <a:pt x="7611" y="5768"/>
                  </a:lnTo>
                  <a:lnTo>
                    <a:pt x="7622" y="5722"/>
                  </a:lnTo>
                  <a:lnTo>
                    <a:pt x="7611" y="5677"/>
                  </a:lnTo>
                  <a:lnTo>
                    <a:pt x="7600" y="5631"/>
                  </a:lnTo>
                  <a:lnTo>
                    <a:pt x="7588" y="5597"/>
                  </a:lnTo>
                  <a:lnTo>
                    <a:pt x="7554" y="5563"/>
                  </a:lnTo>
                  <a:lnTo>
                    <a:pt x="7531" y="5529"/>
                  </a:lnTo>
                  <a:lnTo>
                    <a:pt x="7486" y="5506"/>
                  </a:lnTo>
                  <a:lnTo>
                    <a:pt x="7452" y="5495"/>
                  </a:lnTo>
                  <a:lnTo>
                    <a:pt x="7406" y="5483"/>
                  </a:lnTo>
                  <a:lnTo>
                    <a:pt x="7406" y="3185"/>
                  </a:lnTo>
                  <a:lnTo>
                    <a:pt x="7452" y="3174"/>
                  </a:lnTo>
                  <a:lnTo>
                    <a:pt x="7486" y="3163"/>
                  </a:lnTo>
                  <a:lnTo>
                    <a:pt x="7520" y="3140"/>
                  </a:lnTo>
                  <a:lnTo>
                    <a:pt x="7543" y="3117"/>
                  </a:lnTo>
                  <a:lnTo>
                    <a:pt x="7566" y="3083"/>
                  </a:lnTo>
                  <a:lnTo>
                    <a:pt x="7588" y="3049"/>
                  </a:lnTo>
                  <a:lnTo>
                    <a:pt x="7600" y="3003"/>
                  </a:lnTo>
                  <a:lnTo>
                    <a:pt x="7600" y="2958"/>
                  </a:lnTo>
                  <a:lnTo>
                    <a:pt x="7600" y="2912"/>
                  </a:lnTo>
                  <a:lnTo>
                    <a:pt x="7588" y="2878"/>
                  </a:lnTo>
                  <a:lnTo>
                    <a:pt x="9579" y="1718"/>
                  </a:lnTo>
                  <a:lnTo>
                    <a:pt x="9613" y="1764"/>
                  </a:lnTo>
                  <a:lnTo>
                    <a:pt x="9647" y="1786"/>
                  </a:lnTo>
                  <a:lnTo>
                    <a:pt x="9693" y="1809"/>
                  </a:lnTo>
                  <a:lnTo>
                    <a:pt x="9750" y="1820"/>
                  </a:lnTo>
                  <a:lnTo>
                    <a:pt x="9784" y="1809"/>
                  </a:lnTo>
                  <a:lnTo>
                    <a:pt x="9829" y="1798"/>
                  </a:lnTo>
                  <a:lnTo>
                    <a:pt x="9863" y="1786"/>
                  </a:lnTo>
                  <a:lnTo>
                    <a:pt x="9886" y="1752"/>
                  </a:lnTo>
                  <a:lnTo>
                    <a:pt x="9920" y="1729"/>
                  </a:lnTo>
                  <a:lnTo>
                    <a:pt x="9932" y="1695"/>
                  </a:lnTo>
                  <a:lnTo>
                    <a:pt x="9943" y="1661"/>
                  </a:lnTo>
                  <a:lnTo>
                    <a:pt x="9954" y="1616"/>
                  </a:lnTo>
                  <a:lnTo>
                    <a:pt x="9943" y="1582"/>
                  </a:lnTo>
                  <a:lnTo>
                    <a:pt x="9932" y="1547"/>
                  </a:lnTo>
                  <a:lnTo>
                    <a:pt x="9897" y="1479"/>
                  </a:lnTo>
                  <a:lnTo>
                    <a:pt x="9841" y="1445"/>
                  </a:lnTo>
                  <a:lnTo>
                    <a:pt x="9772" y="1422"/>
                  </a:lnTo>
                  <a:lnTo>
                    <a:pt x="9772" y="0"/>
                  </a:lnTo>
                  <a:lnTo>
                    <a:pt x="9727" y="0"/>
                  </a:lnTo>
                  <a:lnTo>
                    <a:pt x="9727" y="1411"/>
                  </a:lnTo>
                  <a:lnTo>
                    <a:pt x="9693" y="1422"/>
                  </a:lnTo>
                  <a:lnTo>
                    <a:pt x="9659" y="1434"/>
                  </a:lnTo>
                  <a:lnTo>
                    <a:pt x="9602" y="1479"/>
                  </a:lnTo>
                  <a:lnTo>
                    <a:pt x="9568" y="1536"/>
                  </a:lnTo>
                  <a:lnTo>
                    <a:pt x="9556" y="1582"/>
                  </a:lnTo>
                  <a:lnTo>
                    <a:pt x="9545" y="1616"/>
                  </a:lnTo>
                  <a:lnTo>
                    <a:pt x="9556" y="1684"/>
                  </a:lnTo>
                  <a:lnTo>
                    <a:pt x="7566" y="2833"/>
                  </a:lnTo>
                  <a:lnTo>
                    <a:pt x="7531" y="2799"/>
                  </a:lnTo>
                  <a:lnTo>
                    <a:pt x="7486" y="2765"/>
                  </a:lnTo>
                  <a:lnTo>
                    <a:pt x="7429" y="2742"/>
                  </a:lnTo>
                  <a:lnTo>
                    <a:pt x="7327" y="2742"/>
                  </a:lnTo>
                  <a:lnTo>
                    <a:pt x="7281" y="2765"/>
                  </a:lnTo>
                  <a:lnTo>
                    <a:pt x="7236" y="2787"/>
                  </a:lnTo>
                  <a:lnTo>
                    <a:pt x="7202" y="2833"/>
                  </a:lnTo>
                  <a:lnTo>
                    <a:pt x="5245" y="1707"/>
                  </a:lnTo>
                  <a:lnTo>
                    <a:pt x="5256" y="1661"/>
                  </a:lnTo>
                  <a:lnTo>
                    <a:pt x="5268" y="1616"/>
                  </a:lnTo>
                  <a:lnTo>
                    <a:pt x="5256" y="1570"/>
                  </a:lnTo>
                  <a:lnTo>
                    <a:pt x="5245" y="1525"/>
                  </a:lnTo>
                  <a:lnTo>
                    <a:pt x="5222" y="1479"/>
                  </a:lnTo>
                  <a:lnTo>
                    <a:pt x="5199" y="1445"/>
                  </a:lnTo>
                  <a:lnTo>
                    <a:pt x="5165" y="1411"/>
                  </a:lnTo>
                  <a:lnTo>
                    <a:pt x="5120" y="1388"/>
                  </a:lnTo>
                  <a:lnTo>
                    <a:pt x="5086" y="1377"/>
                  </a:lnTo>
                  <a:lnTo>
                    <a:pt x="5040" y="1365"/>
                  </a:lnTo>
                  <a:lnTo>
                    <a:pt x="5040" y="0"/>
                  </a:lnTo>
                  <a:lnTo>
                    <a:pt x="4995" y="0"/>
                  </a:lnTo>
                  <a:lnTo>
                    <a:pt x="4995" y="1365"/>
                  </a:lnTo>
                  <a:lnTo>
                    <a:pt x="4938" y="1365"/>
                  </a:lnTo>
                  <a:lnTo>
                    <a:pt x="4892" y="1388"/>
                  </a:lnTo>
                  <a:lnTo>
                    <a:pt x="4858" y="1411"/>
                  </a:lnTo>
                  <a:lnTo>
                    <a:pt x="4824" y="1445"/>
                  </a:lnTo>
                  <a:lnTo>
                    <a:pt x="4790" y="1479"/>
                  </a:lnTo>
                  <a:lnTo>
                    <a:pt x="4767" y="1525"/>
                  </a:lnTo>
                  <a:lnTo>
                    <a:pt x="4756" y="1570"/>
                  </a:lnTo>
                  <a:lnTo>
                    <a:pt x="4756" y="1616"/>
                  </a:lnTo>
                  <a:lnTo>
                    <a:pt x="4756" y="1661"/>
                  </a:lnTo>
                  <a:lnTo>
                    <a:pt x="4767" y="1707"/>
                  </a:lnTo>
                  <a:lnTo>
                    <a:pt x="2822" y="2833"/>
                  </a:lnTo>
                  <a:lnTo>
                    <a:pt x="2788" y="2799"/>
                  </a:lnTo>
                  <a:lnTo>
                    <a:pt x="2742" y="2765"/>
                  </a:lnTo>
                  <a:lnTo>
                    <a:pt x="2697" y="2742"/>
                  </a:lnTo>
                  <a:lnTo>
                    <a:pt x="2583" y="2742"/>
                  </a:lnTo>
                  <a:lnTo>
                    <a:pt x="2538" y="2765"/>
                  </a:lnTo>
                  <a:lnTo>
                    <a:pt x="2492" y="2787"/>
                  </a:lnTo>
                  <a:lnTo>
                    <a:pt x="2458" y="2833"/>
                  </a:lnTo>
                  <a:lnTo>
                    <a:pt x="513" y="1707"/>
                  </a:lnTo>
                  <a:lnTo>
                    <a:pt x="536" y="1661"/>
                  </a:lnTo>
                  <a:lnTo>
                    <a:pt x="536" y="1616"/>
                  </a:lnTo>
                  <a:lnTo>
                    <a:pt x="536" y="1570"/>
                  </a:lnTo>
                  <a:lnTo>
                    <a:pt x="513" y="1513"/>
                  </a:lnTo>
                  <a:lnTo>
                    <a:pt x="490" y="1479"/>
                  </a:lnTo>
                  <a:lnTo>
                    <a:pt x="467" y="1434"/>
                  </a:lnTo>
                  <a:lnTo>
                    <a:pt x="433" y="1400"/>
                  </a:lnTo>
                  <a:lnTo>
                    <a:pt x="388" y="1377"/>
                  </a:lnTo>
                  <a:lnTo>
                    <a:pt x="342" y="1354"/>
                  </a:lnTo>
                  <a:lnTo>
                    <a:pt x="297" y="1354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5"/>
            <p:cNvSpPr/>
            <p:nvPr/>
          </p:nvSpPr>
          <p:spPr>
            <a:xfrm>
              <a:off x="6516196" y="2293129"/>
              <a:ext cx="2627824" cy="2850342"/>
            </a:xfrm>
            <a:custGeom>
              <a:avLst/>
              <a:gdLst/>
              <a:ahLst/>
              <a:cxnLst/>
              <a:rect l="l" t="t" r="r" b="b"/>
              <a:pathLst>
                <a:path w="25107" h="27233" extrusionOk="0">
                  <a:moveTo>
                    <a:pt x="17041" y="353"/>
                  </a:moveTo>
                  <a:lnTo>
                    <a:pt x="19054" y="1513"/>
                  </a:lnTo>
                  <a:lnTo>
                    <a:pt x="19043" y="1582"/>
                  </a:lnTo>
                  <a:lnTo>
                    <a:pt x="19054" y="1638"/>
                  </a:lnTo>
                  <a:lnTo>
                    <a:pt x="19088" y="1695"/>
                  </a:lnTo>
                  <a:lnTo>
                    <a:pt x="19134" y="1729"/>
                  </a:lnTo>
                  <a:lnTo>
                    <a:pt x="19191" y="1752"/>
                  </a:lnTo>
                  <a:lnTo>
                    <a:pt x="19191" y="4141"/>
                  </a:lnTo>
                  <a:lnTo>
                    <a:pt x="19157" y="4141"/>
                  </a:lnTo>
                  <a:lnTo>
                    <a:pt x="19123" y="4152"/>
                  </a:lnTo>
                  <a:lnTo>
                    <a:pt x="19066" y="4198"/>
                  </a:lnTo>
                  <a:lnTo>
                    <a:pt x="19020" y="4266"/>
                  </a:lnTo>
                  <a:lnTo>
                    <a:pt x="19020" y="4300"/>
                  </a:lnTo>
                  <a:lnTo>
                    <a:pt x="19009" y="4334"/>
                  </a:lnTo>
                  <a:lnTo>
                    <a:pt x="19020" y="4369"/>
                  </a:lnTo>
                  <a:lnTo>
                    <a:pt x="19020" y="4403"/>
                  </a:lnTo>
                  <a:lnTo>
                    <a:pt x="17030" y="5563"/>
                  </a:lnTo>
                  <a:lnTo>
                    <a:pt x="16984" y="5529"/>
                  </a:lnTo>
                  <a:lnTo>
                    <a:pt x="16950" y="5495"/>
                  </a:lnTo>
                  <a:lnTo>
                    <a:pt x="16893" y="5472"/>
                  </a:lnTo>
                  <a:lnTo>
                    <a:pt x="16791" y="5472"/>
                  </a:lnTo>
                  <a:lnTo>
                    <a:pt x="16745" y="5495"/>
                  </a:lnTo>
                  <a:lnTo>
                    <a:pt x="16700" y="5517"/>
                  </a:lnTo>
                  <a:lnTo>
                    <a:pt x="16666" y="5563"/>
                  </a:lnTo>
                  <a:lnTo>
                    <a:pt x="14663" y="4403"/>
                  </a:lnTo>
                  <a:lnTo>
                    <a:pt x="14675" y="4334"/>
                  </a:lnTo>
                  <a:lnTo>
                    <a:pt x="14675" y="4300"/>
                  </a:lnTo>
                  <a:lnTo>
                    <a:pt x="14663" y="4266"/>
                  </a:lnTo>
                  <a:lnTo>
                    <a:pt x="14629" y="4198"/>
                  </a:lnTo>
                  <a:lnTo>
                    <a:pt x="14572" y="4164"/>
                  </a:lnTo>
                  <a:lnTo>
                    <a:pt x="14504" y="4141"/>
                  </a:lnTo>
                  <a:lnTo>
                    <a:pt x="14504" y="1775"/>
                  </a:lnTo>
                  <a:lnTo>
                    <a:pt x="14572" y="1764"/>
                  </a:lnTo>
                  <a:lnTo>
                    <a:pt x="14629" y="1718"/>
                  </a:lnTo>
                  <a:lnTo>
                    <a:pt x="14663" y="1650"/>
                  </a:lnTo>
                  <a:lnTo>
                    <a:pt x="14675" y="1616"/>
                  </a:lnTo>
                  <a:lnTo>
                    <a:pt x="14675" y="1582"/>
                  </a:lnTo>
                  <a:lnTo>
                    <a:pt x="14675" y="1536"/>
                  </a:lnTo>
                  <a:lnTo>
                    <a:pt x="14663" y="1502"/>
                  </a:lnTo>
                  <a:lnTo>
                    <a:pt x="16654" y="353"/>
                  </a:lnTo>
                  <a:lnTo>
                    <a:pt x="16688" y="398"/>
                  </a:lnTo>
                  <a:lnTo>
                    <a:pt x="16734" y="433"/>
                  </a:lnTo>
                  <a:lnTo>
                    <a:pt x="16779" y="455"/>
                  </a:lnTo>
                  <a:lnTo>
                    <a:pt x="16848" y="467"/>
                  </a:lnTo>
                  <a:lnTo>
                    <a:pt x="16904" y="455"/>
                  </a:lnTo>
                  <a:lnTo>
                    <a:pt x="16961" y="433"/>
                  </a:lnTo>
                  <a:lnTo>
                    <a:pt x="17007" y="398"/>
                  </a:lnTo>
                  <a:lnTo>
                    <a:pt x="17041" y="353"/>
                  </a:lnTo>
                  <a:close/>
                  <a:moveTo>
                    <a:pt x="9931" y="4460"/>
                  </a:moveTo>
                  <a:lnTo>
                    <a:pt x="11933" y="5620"/>
                  </a:lnTo>
                  <a:lnTo>
                    <a:pt x="11922" y="5688"/>
                  </a:lnTo>
                  <a:lnTo>
                    <a:pt x="11933" y="5756"/>
                  </a:lnTo>
                  <a:lnTo>
                    <a:pt x="11967" y="5802"/>
                  </a:lnTo>
                  <a:lnTo>
                    <a:pt x="12024" y="5847"/>
                  </a:lnTo>
                  <a:lnTo>
                    <a:pt x="12081" y="5859"/>
                  </a:lnTo>
                  <a:lnTo>
                    <a:pt x="12081" y="8248"/>
                  </a:lnTo>
                  <a:lnTo>
                    <a:pt x="12047" y="8248"/>
                  </a:lnTo>
                  <a:lnTo>
                    <a:pt x="12013" y="8259"/>
                  </a:lnTo>
                  <a:lnTo>
                    <a:pt x="11956" y="8304"/>
                  </a:lnTo>
                  <a:lnTo>
                    <a:pt x="11911" y="8373"/>
                  </a:lnTo>
                  <a:lnTo>
                    <a:pt x="11899" y="8407"/>
                  </a:lnTo>
                  <a:lnTo>
                    <a:pt x="11899" y="8441"/>
                  </a:lnTo>
                  <a:lnTo>
                    <a:pt x="11899" y="8475"/>
                  </a:lnTo>
                  <a:lnTo>
                    <a:pt x="11911" y="8509"/>
                  </a:lnTo>
                  <a:lnTo>
                    <a:pt x="9931" y="9658"/>
                  </a:lnTo>
                  <a:lnTo>
                    <a:pt x="9897" y="9613"/>
                  </a:lnTo>
                  <a:lnTo>
                    <a:pt x="9852" y="9578"/>
                  </a:lnTo>
                  <a:lnTo>
                    <a:pt x="9795" y="9556"/>
                  </a:lnTo>
                  <a:lnTo>
                    <a:pt x="9738" y="9544"/>
                  </a:lnTo>
                  <a:lnTo>
                    <a:pt x="9670" y="9556"/>
                  </a:lnTo>
                  <a:lnTo>
                    <a:pt x="9613" y="9578"/>
                  </a:lnTo>
                  <a:lnTo>
                    <a:pt x="9567" y="9613"/>
                  </a:lnTo>
                  <a:lnTo>
                    <a:pt x="9533" y="9658"/>
                  </a:lnTo>
                  <a:lnTo>
                    <a:pt x="7565" y="8521"/>
                  </a:lnTo>
                  <a:lnTo>
                    <a:pt x="7577" y="8475"/>
                  </a:lnTo>
                  <a:lnTo>
                    <a:pt x="7577" y="8441"/>
                  </a:lnTo>
                  <a:lnTo>
                    <a:pt x="7577" y="8407"/>
                  </a:lnTo>
                  <a:lnTo>
                    <a:pt x="7565" y="8361"/>
                  </a:lnTo>
                  <a:lnTo>
                    <a:pt x="7542" y="8327"/>
                  </a:lnTo>
                  <a:lnTo>
                    <a:pt x="7520" y="8304"/>
                  </a:lnTo>
                  <a:lnTo>
                    <a:pt x="7463" y="8259"/>
                  </a:lnTo>
                  <a:lnTo>
                    <a:pt x="7429" y="8236"/>
                  </a:lnTo>
                  <a:lnTo>
                    <a:pt x="7383" y="8236"/>
                  </a:lnTo>
                  <a:lnTo>
                    <a:pt x="7383" y="5927"/>
                  </a:lnTo>
                  <a:lnTo>
                    <a:pt x="7429" y="5927"/>
                  </a:lnTo>
                  <a:lnTo>
                    <a:pt x="7474" y="5904"/>
                  </a:lnTo>
                  <a:lnTo>
                    <a:pt x="7508" y="5881"/>
                  </a:lnTo>
                  <a:lnTo>
                    <a:pt x="7542" y="5847"/>
                  </a:lnTo>
                  <a:lnTo>
                    <a:pt x="7577" y="5813"/>
                  </a:lnTo>
                  <a:lnTo>
                    <a:pt x="7588" y="5779"/>
                  </a:lnTo>
                  <a:lnTo>
                    <a:pt x="7611" y="5734"/>
                  </a:lnTo>
                  <a:lnTo>
                    <a:pt x="7611" y="5688"/>
                  </a:lnTo>
                  <a:lnTo>
                    <a:pt x="7599" y="5631"/>
                  </a:lnTo>
                  <a:lnTo>
                    <a:pt x="7588" y="5586"/>
                  </a:lnTo>
                  <a:lnTo>
                    <a:pt x="9533" y="4471"/>
                  </a:lnTo>
                  <a:lnTo>
                    <a:pt x="9567" y="4505"/>
                  </a:lnTo>
                  <a:lnTo>
                    <a:pt x="9613" y="4539"/>
                  </a:lnTo>
                  <a:lnTo>
                    <a:pt x="9670" y="4562"/>
                  </a:lnTo>
                  <a:lnTo>
                    <a:pt x="9738" y="4573"/>
                  </a:lnTo>
                  <a:lnTo>
                    <a:pt x="9795" y="4562"/>
                  </a:lnTo>
                  <a:lnTo>
                    <a:pt x="9852" y="4539"/>
                  </a:lnTo>
                  <a:lnTo>
                    <a:pt x="9897" y="4505"/>
                  </a:lnTo>
                  <a:lnTo>
                    <a:pt x="9931" y="4460"/>
                  </a:lnTo>
                  <a:close/>
                  <a:moveTo>
                    <a:pt x="14641" y="4448"/>
                  </a:moveTo>
                  <a:lnTo>
                    <a:pt x="16643" y="5597"/>
                  </a:lnTo>
                  <a:lnTo>
                    <a:pt x="16631" y="5643"/>
                  </a:lnTo>
                  <a:lnTo>
                    <a:pt x="16620" y="5688"/>
                  </a:lnTo>
                  <a:lnTo>
                    <a:pt x="16631" y="5722"/>
                  </a:lnTo>
                  <a:lnTo>
                    <a:pt x="16643" y="5768"/>
                  </a:lnTo>
                  <a:lnTo>
                    <a:pt x="16654" y="5802"/>
                  </a:lnTo>
                  <a:lnTo>
                    <a:pt x="16677" y="5836"/>
                  </a:lnTo>
                  <a:lnTo>
                    <a:pt x="16711" y="5859"/>
                  </a:lnTo>
                  <a:lnTo>
                    <a:pt x="16745" y="5881"/>
                  </a:lnTo>
                  <a:lnTo>
                    <a:pt x="16779" y="5893"/>
                  </a:lnTo>
                  <a:lnTo>
                    <a:pt x="16825" y="5904"/>
                  </a:lnTo>
                  <a:lnTo>
                    <a:pt x="16825" y="8236"/>
                  </a:lnTo>
                  <a:lnTo>
                    <a:pt x="16779" y="8236"/>
                  </a:lnTo>
                  <a:lnTo>
                    <a:pt x="16745" y="8248"/>
                  </a:lnTo>
                  <a:lnTo>
                    <a:pt x="16711" y="8270"/>
                  </a:lnTo>
                  <a:lnTo>
                    <a:pt x="16688" y="8293"/>
                  </a:lnTo>
                  <a:lnTo>
                    <a:pt x="16666" y="8327"/>
                  </a:lnTo>
                  <a:lnTo>
                    <a:pt x="16643" y="8361"/>
                  </a:lnTo>
                  <a:lnTo>
                    <a:pt x="16631" y="8407"/>
                  </a:lnTo>
                  <a:lnTo>
                    <a:pt x="16631" y="8441"/>
                  </a:lnTo>
                  <a:lnTo>
                    <a:pt x="16631" y="8486"/>
                  </a:lnTo>
                  <a:lnTo>
                    <a:pt x="16643" y="8521"/>
                  </a:lnTo>
                  <a:lnTo>
                    <a:pt x="14663" y="9658"/>
                  </a:lnTo>
                  <a:lnTo>
                    <a:pt x="14629" y="9624"/>
                  </a:lnTo>
                  <a:lnTo>
                    <a:pt x="14584" y="9590"/>
                  </a:lnTo>
                  <a:lnTo>
                    <a:pt x="14527" y="9567"/>
                  </a:lnTo>
                  <a:lnTo>
                    <a:pt x="14470" y="9556"/>
                  </a:lnTo>
                  <a:lnTo>
                    <a:pt x="14413" y="9567"/>
                  </a:lnTo>
                  <a:lnTo>
                    <a:pt x="14368" y="9590"/>
                  </a:lnTo>
                  <a:lnTo>
                    <a:pt x="14322" y="9624"/>
                  </a:lnTo>
                  <a:lnTo>
                    <a:pt x="14288" y="9658"/>
                  </a:lnTo>
                  <a:lnTo>
                    <a:pt x="12297" y="8509"/>
                  </a:lnTo>
                  <a:lnTo>
                    <a:pt x="12309" y="8441"/>
                  </a:lnTo>
                  <a:lnTo>
                    <a:pt x="12297" y="8407"/>
                  </a:lnTo>
                  <a:lnTo>
                    <a:pt x="12297" y="8373"/>
                  </a:lnTo>
                  <a:lnTo>
                    <a:pt x="12252" y="8304"/>
                  </a:lnTo>
                  <a:lnTo>
                    <a:pt x="12195" y="8270"/>
                  </a:lnTo>
                  <a:lnTo>
                    <a:pt x="12127" y="8248"/>
                  </a:lnTo>
                  <a:lnTo>
                    <a:pt x="12127" y="5859"/>
                  </a:lnTo>
                  <a:lnTo>
                    <a:pt x="12195" y="5836"/>
                  </a:lnTo>
                  <a:lnTo>
                    <a:pt x="12240" y="5802"/>
                  </a:lnTo>
                  <a:lnTo>
                    <a:pt x="12275" y="5745"/>
                  </a:lnTo>
                  <a:lnTo>
                    <a:pt x="12286" y="5688"/>
                  </a:lnTo>
                  <a:lnTo>
                    <a:pt x="12275" y="5620"/>
                  </a:lnTo>
                  <a:lnTo>
                    <a:pt x="14299" y="4448"/>
                  </a:lnTo>
                  <a:lnTo>
                    <a:pt x="14334" y="4482"/>
                  </a:lnTo>
                  <a:lnTo>
                    <a:pt x="14379" y="4516"/>
                  </a:lnTo>
                  <a:lnTo>
                    <a:pt x="14425" y="4528"/>
                  </a:lnTo>
                  <a:lnTo>
                    <a:pt x="14470" y="4539"/>
                  </a:lnTo>
                  <a:lnTo>
                    <a:pt x="14527" y="4528"/>
                  </a:lnTo>
                  <a:lnTo>
                    <a:pt x="14572" y="4516"/>
                  </a:lnTo>
                  <a:lnTo>
                    <a:pt x="14607" y="4482"/>
                  </a:lnTo>
                  <a:lnTo>
                    <a:pt x="14641" y="4448"/>
                  </a:lnTo>
                  <a:close/>
                  <a:moveTo>
                    <a:pt x="19384" y="4448"/>
                  </a:moveTo>
                  <a:lnTo>
                    <a:pt x="21432" y="5620"/>
                  </a:lnTo>
                  <a:lnTo>
                    <a:pt x="21420" y="5688"/>
                  </a:lnTo>
                  <a:lnTo>
                    <a:pt x="21432" y="5745"/>
                  </a:lnTo>
                  <a:lnTo>
                    <a:pt x="21455" y="5802"/>
                  </a:lnTo>
                  <a:lnTo>
                    <a:pt x="21511" y="5836"/>
                  </a:lnTo>
                  <a:lnTo>
                    <a:pt x="21568" y="5847"/>
                  </a:lnTo>
                  <a:lnTo>
                    <a:pt x="21568" y="8259"/>
                  </a:lnTo>
                  <a:lnTo>
                    <a:pt x="21500" y="8282"/>
                  </a:lnTo>
                  <a:lnTo>
                    <a:pt x="21443" y="8316"/>
                  </a:lnTo>
                  <a:lnTo>
                    <a:pt x="21409" y="8373"/>
                  </a:lnTo>
                  <a:lnTo>
                    <a:pt x="21398" y="8441"/>
                  </a:lnTo>
                  <a:lnTo>
                    <a:pt x="21409" y="8509"/>
                  </a:lnTo>
                  <a:lnTo>
                    <a:pt x="19418" y="9658"/>
                  </a:lnTo>
                  <a:lnTo>
                    <a:pt x="19373" y="9613"/>
                  </a:lnTo>
                  <a:lnTo>
                    <a:pt x="19327" y="9578"/>
                  </a:lnTo>
                  <a:lnTo>
                    <a:pt x="19270" y="9556"/>
                  </a:lnTo>
                  <a:lnTo>
                    <a:pt x="19214" y="9544"/>
                  </a:lnTo>
                  <a:lnTo>
                    <a:pt x="19157" y="9556"/>
                  </a:lnTo>
                  <a:lnTo>
                    <a:pt x="19100" y="9578"/>
                  </a:lnTo>
                  <a:lnTo>
                    <a:pt x="19054" y="9613"/>
                  </a:lnTo>
                  <a:lnTo>
                    <a:pt x="19009" y="9658"/>
                  </a:lnTo>
                  <a:lnTo>
                    <a:pt x="17041" y="8521"/>
                  </a:lnTo>
                  <a:lnTo>
                    <a:pt x="17052" y="8475"/>
                  </a:lnTo>
                  <a:lnTo>
                    <a:pt x="17052" y="8441"/>
                  </a:lnTo>
                  <a:lnTo>
                    <a:pt x="17052" y="8407"/>
                  </a:lnTo>
                  <a:lnTo>
                    <a:pt x="17041" y="8361"/>
                  </a:lnTo>
                  <a:lnTo>
                    <a:pt x="17030" y="8327"/>
                  </a:lnTo>
                  <a:lnTo>
                    <a:pt x="17007" y="8304"/>
                  </a:lnTo>
                  <a:lnTo>
                    <a:pt x="16939" y="8259"/>
                  </a:lnTo>
                  <a:lnTo>
                    <a:pt x="16904" y="8236"/>
                  </a:lnTo>
                  <a:lnTo>
                    <a:pt x="16870" y="8236"/>
                  </a:lnTo>
                  <a:lnTo>
                    <a:pt x="16870" y="5904"/>
                  </a:lnTo>
                  <a:lnTo>
                    <a:pt x="16904" y="5893"/>
                  </a:lnTo>
                  <a:lnTo>
                    <a:pt x="16950" y="5881"/>
                  </a:lnTo>
                  <a:lnTo>
                    <a:pt x="16973" y="5859"/>
                  </a:lnTo>
                  <a:lnTo>
                    <a:pt x="17007" y="5825"/>
                  </a:lnTo>
                  <a:lnTo>
                    <a:pt x="17030" y="5802"/>
                  </a:lnTo>
                  <a:lnTo>
                    <a:pt x="17052" y="5768"/>
                  </a:lnTo>
                  <a:lnTo>
                    <a:pt x="17052" y="5722"/>
                  </a:lnTo>
                  <a:lnTo>
                    <a:pt x="17064" y="5688"/>
                  </a:lnTo>
                  <a:lnTo>
                    <a:pt x="17052" y="5643"/>
                  </a:lnTo>
                  <a:lnTo>
                    <a:pt x="17041" y="5608"/>
                  </a:lnTo>
                  <a:lnTo>
                    <a:pt x="19043" y="4448"/>
                  </a:lnTo>
                  <a:lnTo>
                    <a:pt x="19077" y="4482"/>
                  </a:lnTo>
                  <a:lnTo>
                    <a:pt x="19111" y="4516"/>
                  </a:lnTo>
                  <a:lnTo>
                    <a:pt x="19157" y="4528"/>
                  </a:lnTo>
                  <a:lnTo>
                    <a:pt x="19214" y="4539"/>
                  </a:lnTo>
                  <a:lnTo>
                    <a:pt x="19259" y="4528"/>
                  </a:lnTo>
                  <a:lnTo>
                    <a:pt x="19316" y="4516"/>
                  </a:lnTo>
                  <a:lnTo>
                    <a:pt x="19350" y="4482"/>
                  </a:lnTo>
                  <a:lnTo>
                    <a:pt x="19384" y="4448"/>
                  </a:lnTo>
                  <a:close/>
                  <a:moveTo>
                    <a:pt x="17018" y="8555"/>
                  </a:moveTo>
                  <a:lnTo>
                    <a:pt x="18986" y="9692"/>
                  </a:lnTo>
                  <a:lnTo>
                    <a:pt x="18975" y="9738"/>
                  </a:lnTo>
                  <a:lnTo>
                    <a:pt x="18975" y="9795"/>
                  </a:lnTo>
                  <a:lnTo>
                    <a:pt x="18975" y="9840"/>
                  </a:lnTo>
                  <a:lnTo>
                    <a:pt x="18986" y="9874"/>
                  </a:lnTo>
                  <a:lnTo>
                    <a:pt x="19009" y="9920"/>
                  </a:lnTo>
                  <a:lnTo>
                    <a:pt x="19032" y="9954"/>
                  </a:lnTo>
                  <a:lnTo>
                    <a:pt x="19066" y="9988"/>
                  </a:lnTo>
                  <a:lnTo>
                    <a:pt x="19111" y="10011"/>
                  </a:lnTo>
                  <a:lnTo>
                    <a:pt x="19145" y="10022"/>
                  </a:lnTo>
                  <a:lnTo>
                    <a:pt x="19191" y="10033"/>
                  </a:lnTo>
                  <a:lnTo>
                    <a:pt x="19191" y="12377"/>
                  </a:lnTo>
                  <a:lnTo>
                    <a:pt x="19134" y="12388"/>
                  </a:lnTo>
                  <a:lnTo>
                    <a:pt x="19088" y="12434"/>
                  </a:lnTo>
                  <a:lnTo>
                    <a:pt x="19054" y="12479"/>
                  </a:lnTo>
                  <a:lnTo>
                    <a:pt x="19043" y="12547"/>
                  </a:lnTo>
                  <a:lnTo>
                    <a:pt x="19054" y="12604"/>
                  </a:lnTo>
                  <a:lnTo>
                    <a:pt x="17018" y="13776"/>
                  </a:lnTo>
                  <a:lnTo>
                    <a:pt x="16984" y="13742"/>
                  </a:lnTo>
                  <a:lnTo>
                    <a:pt x="16950" y="13708"/>
                  </a:lnTo>
                  <a:lnTo>
                    <a:pt x="16893" y="13685"/>
                  </a:lnTo>
                  <a:lnTo>
                    <a:pt x="16791" y="13685"/>
                  </a:lnTo>
                  <a:lnTo>
                    <a:pt x="16745" y="13708"/>
                  </a:lnTo>
                  <a:lnTo>
                    <a:pt x="16700" y="13742"/>
                  </a:lnTo>
                  <a:lnTo>
                    <a:pt x="16666" y="13776"/>
                  </a:lnTo>
                  <a:lnTo>
                    <a:pt x="14652" y="12604"/>
                  </a:lnTo>
                  <a:lnTo>
                    <a:pt x="14663" y="12547"/>
                  </a:lnTo>
                  <a:lnTo>
                    <a:pt x="14652" y="12479"/>
                  </a:lnTo>
                  <a:lnTo>
                    <a:pt x="14618" y="12422"/>
                  </a:lnTo>
                  <a:lnTo>
                    <a:pt x="14561" y="12377"/>
                  </a:lnTo>
                  <a:lnTo>
                    <a:pt x="14504" y="12354"/>
                  </a:lnTo>
                  <a:lnTo>
                    <a:pt x="14504" y="10022"/>
                  </a:lnTo>
                  <a:lnTo>
                    <a:pt x="14538" y="10011"/>
                  </a:lnTo>
                  <a:lnTo>
                    <a:pt x="14584" y="9988"/>
                  </a:lnTo>
                  <a:lnTo>
                    <a:pt x="14618" y="9965"/>
                  </a:lnTo>
                  <a:lnTo>
                    <a:pt x="14641" y="9942"/>
                  </a:lnTo>
                  <a:lnTo>
                    <a:pt x="14663" y="9908"/>
                  </a:lnTo>
                  <a:lnTo>
                    <a:pt x="14686" y="9874"/>
                  </a:lnTo>
                  <a:lnTo>
                    <a:pt x="14698" y="9829"/>
                  </a:lnTo>
                  <a:lnTo>
                    <a:pt x="14698" y="9795"/>
                  </a:lnTo>
                  <a:lnTo>
                    <a:pt x="14698" y="9749"/>
                  </a:lnTo>
                  <a:lnTo>
                    <a:pt x="14686" y="9704"/>
                  </a:lnTo>
                  <a:lnTo>
                    <a:pt x="16666" y="8555"/>
                  </a:lnTo>
                  <a:lnTo>
                    <a:pt x="16700" y="8600"/>
                  </a:lnTo>
                  <a:lnTo>
                    <a:pt x="16745" y="8634"/>
                  </a:lnTo>
                  <a:lnTo>
                    <a:pt x="16791" y="8646"/>
                  </a:lnTo>
                  <a:lnTo>
                    <a:pt x="16848" y="8657"/>
                  </a:lnTo>
                  <a:lnTo>
                    <a:pt x="16893" y="8646"/>
                  </a:lnTo>
                  <a:lnTo>
                    <a:pt x="16950" y="8634"/>
                  </a:lnTo>
                  <a:lnTo>
                    <a:pt x="16995" y="8600"/>
                  </a:lnTo>
                  <a:lnTo>
                    <a:pt x="17018" y="8555"/>
                  </a:lnTo>
                  <a:close/>
                  <a:moveTo>
                    <a:pt x="21739" y="8543"/>
                  </a:moveTo>
                  <a:lnTo>
                    <a:pt x="23798" y="9726"/>
                  </a:lnTo>
                  <a:lnTo>
                    <a:pt x="23787" y="9795"/>
                  </a:lnTo>
                  <a:lnTo>
                    <a:pt x="23798" y="9851"/>
                  </a:lnTo>
                  <a:lnTo>
                    <a:pt x="23821" y="9908"/>
                  </a:lnTo>
                  <a:lnTo>
                    <a:pt x="23878" y="9942"/>
                  </a:lnTo>
                  <a:lnTo>
                    <a:pt x="23934" y="9965"/>
                  </a:lnTo>
                  <a:lnTo>
                    <a:pt x="23934" y="12309"/>
                  </a:lnTo>
                  <a:lnTo>
                    <a:pt x="23889" y="12320"/>
                  </a:lnTo>
                  <a:lnTo>
                    <a:pt x="23843" y="12331"/>
                  </a:lnTo>
                  <a:lnTo>
                    <a:pt x="23809" y="12354"/>
                  </a:lnTo>
                  <a:lnTo>
                    <a:pt x="23775" y="12388"/>
                  </a:lnTo>
                  <a:lnTo>
                    <a:pt x="23752" y="12422"/>
                  </a:lnTo>
                  <a:lnTo>
                    <a:pt x="23730" y="12456"/>
                  </a:lnTo>
                  <a:lnTo>
                    <a:pt x="23718" y="12502"/>
                  </a:lnTo>
                  <a:lnTo>
                    <a:pt x="23718" y="12547"/>
                  </a:lnTo>
                  <a:lnTo>
                    <a:pt x="23718" y="12593"/>
                  </a:lnTo>
                  <a:lnTo>
                    <a:pt x="23730" y="12638"/>
                  </a:lnTo>
                  <a:lnTo>
                    <a:pt x="21750" y="13787"/>
                  </a:lnTo>
                  <a:lnTo>
                    <a:pt x="21716" y="13753"/>
                  </a:lnTo>
                  <a:lnTo>
                    <a:pt x="21682" y="13719"/>
                  </a:lnTo>
                  <a:lnTo>
                    <a:pt x="21637" y="13708"/>
                  </a:lnTo>
                  <a:lnTo>
                    <a:pt x="21580" y="13696"/>
                  </a:lnTo>
                  <a:lnTo>
                    <a:pt x="21534" y="13708"/>
                  </a:lnTo>
                  <a:lnTo>
                    <a:pt x="21489" y="13719"/>
                  </a:lnTo>
                  <a:lnTo>
                    <a:pt x="21455" y="13742"/>
                  </a:lnTo>
                  <a:lnTo>
                    <a:pt x="21420" y="13776"/>
                  </a:lnTo>
                  <a:lnTo>
                    <a:pt x="19373" y="12604"/>
                  </a:lnTo>
                  <a:lnTo>
                    <a:pt x="19384" y="12547"/>
                  </a:lnTo>
                  <a:lnTo>
                    <a:pt x="19373" y="12491"/>
                  </a:lnTo>
                  <a:lnTo>
                    <a:pt x="19350" y="12434"/>
                  </a:lnTo>
                  <a:lnTo>
                    <a:pt x="19293" y="12400"/>
                  </a:lnTo>
                  <a:lnTo>
                    <a:pt x="19236" y="12377"/>
                  </a:lnTo>
                  <a:lnTo>
                    <a:pt x="19236" y="10033"/>
                  </a:lnTo>
                  <a:lnTo>
                    <a:pt x="19282" y="10022"/>
                  </a:lnTo>
                  <a:lnTo>
                    <a:pt x="19327" y="9999"/>
                  </a:lnTo>
                  <a:lnTo>
                    <a:pt x="19361" y="9977"/>
                  </a:lnTo>
                  <a:lnTo>
                    <a:pt x="19396" y="9954"/>
                  </a:lnTo>
                  <a:lnTo>
                    <a:pt x="19418" y="9920"/>
                  </a:lnTo>
                  <a:lnTo>
                    <a:pt x="19441" y="9874"/>
                  </a:lnTo>
                  <a:lnTo>
                    <a:pt x="19452" y="9840"/>
                  </a:lnTo>
                  <a:lnTo>
                    <a:pt x="19452" y="9795"/>
                  </a:lnTo>
                  <a:lnTo>
                    <a:pt x="19452" y="9738"/>
                  </a:lnTo>
                  <a:lnTo>
                    <a:pt x="19441" y="9692"/>
                  </a:lnTo>
                  <a:lnTo>
                    <a:pt x="21432" y="8543"/>
                  </a:lnTo>
                  <a:lnTo>
                    <a:pt x="21455" y="8577"/>
                  </a:lnTo>
                  <a:lnTo>
                    <a:pt x="21500" y="8600"/>
                  </a:lnTo>
                  <a:lnTo>
                    <a:pt x="21534" y="8623"/>
                  </a:lnTo>
                  <a:lnTo>
                    <a:pt x="21625" y="8623"/>
                  </a:lnTo>
                  <a:lnTo>
                    <a:pt x="21671" y="8600"/>
                  </a:lnTo>
                  <a:lnTo>
                    <a:pt x="21705" y="8577"/>
                  </a:lnTo>
                  <a:lnTo>
                    <a:pt x="21739" y="8543"/>
                  </a:lnTo>
                  <a:close/>
                  <a:moveTo>
                    <a:pt x="9909" y="12661"/>
                  </a:moveTo>
                  <a:lnTo>
                    <a:pt x="11911" y="13821"/>
                  </a:lnTo>
                  <a:lnTo>
                    <a:pt x="11899" y="13856"/>
                  </a:lnTo>
                  <a:lnTo>
                    <a:pt x="11899" y="13901"/>
                  </a:lnTo>
                  <a:lnTo>
                    <a:pt x="11899" y="13935"/>
                  </a:lnTo>
                  <a:lnTo>
                    <a:pt x="11911" y="13969"/>
                  </a:lnTo>
                  <a:lnTo>
                    <a:pt x="11922" y="14003"/>
                  </a:lnTo>
                  <a:lnTo>
                    <a:pt x="11945" y="14038"/>
                  </a:lnTo>
                  <a:lnTo>
                    <a:pt x="12013" y="14083"/>
                  </a:lnTo>
                  <a:lnTo>
                    <a:pt x="12047" y="14094"/>
                  </a:lnTo>
                  <a:lnTo>
                    <a:pt x="12081" y="14106"/>
                  </a:lnTo>
                  <a:lnTo>
                    <a:pt x="12081" y="16472"/>
                  </a:lnTo>
                  <a:lnTo>
                    <a:pt x="12024" y="16495"/>
                  </a:lnTo>
                  <a:lnTo>
                    <a:pt x="11967" y="16529"/>
                  </a:lnTo>
                  <a:lnTo>
                    <a:pt x="11933" y="16586"/>
                  </a:lnTo>
                  <a:lnTo>
                    <a:pt x="11922" y="16654"/>
                  </a:lnTo>
                  <a:lnTo>
                    <a:pt x="11933" y="16711"/>
                  </a:lnTo>
                  <a:lnTo>
                    <a:pt x="9954" y="17848"/>
                  </a:lnTo>
                  <a:lnTo>
                    <a:pt x="9920" y="17803"/>
                  </a:lnTo>
                  <a:lnTo>
                    <a:pt x="9863" y="17769"/>
                  </a:lnTo>
                  <a:lnTo>
                    <a:pt x="9806" y="17735"/>
                  </a:lnTo>
                  <a:lnTo>
                    <a:pt x="9670" y="17735"/>
                  </a:lnTo>
                  <a:lnTo>
                    <a:pt x="9601" y="17757"/>
                  </a:lnTo>
                  <a:lnTo>
                    <a:pt x="9545" y="17803"/>
                  </a:lnTo>
                  <a:lnTo>
                    <a:pt x="9510" y="17848"/>
                  </a:lnTo>
                  <a:lnTo>
                    <a:pt x="7611" y="16756"/>
                  </a:lnTo>
                  <a:lnTo>
                    <a:pt x="7622" y="16711"/>
                  </a:lnTo>
                  <a:lnTo>
                    <a:pt x="7633" y="16654"/>
                  </a:lnTo>
                  <a:lnTo>
                    <a:pt x="7622" y="16597"/>
                  </a:lnTo>
                  <a:lnTo>
                    <a:pt x="7611" y="16552"/>
                  </a:lnTo>
                  <a:lnTo>
                    <a:pt x="7588" y="16506"/>
                  </a:lnTo>
                  <a:lnTo>
                    <a:pt x="7565" y="16472"/>
                  </a:lnTo>
                  <a:lnTo>
                    <a:pt x="7520" y="16438"/>
                  </a:lnTo>
                  <a:lnTo>
                    <a:pt x="7486" y="16415"/>
                  </a:lnTo>
                  <a:lnTo>
                    <a:pt x="7440" y="16392"/>
                  </a:lnTo>
                  <a:lnTo>
                    <a:pt x="7383" y="16392"/>
                  </a:lnTo>
                  <a:lnTo>
                    <a:pt x="7383" y="14094"/>
                  </a:lnTo>
                  <a:lnTo>
                    <a:pt x="7451" y="14072"/>
                  </a:lnTo>
                  <a:lnTo>
                    <a:pt x="7508" y="14026"/>
                  </a:lnTo>
                  <a:lnTo>
                    <a:pt x="7554" y="13969"/>
                  </a:lnTo>
                  <a:lnTo>
                    <a:pt x="7565" y="13935"/>
                  </a:lnTo>
                  <a:lnTo>
                    <a:pt x="7565" y="13901"/>
                  </a:lnTo>
                  <a:lnTo>
                    <a:pt x="7554" y="13856"/>
                  </a:lnTo>
                  <a:lnTo>
                    <a:pt x="7554" y="13821"/>
                  </a:lnTo>
                  <a:lnTo>
                    <a:pt x="9556" y="12661"/>
                  </a:lnTo>
                  <a:lnTo>
                    <a:pt x="9590" y="12707"/>
                  </a:lnTo>
                  <a:lnTo>
                    <a:pt x="9636" y="12729"/>
                  </a:lnTo>
                  <a:lnTo>
                    <a:pt x="9681" y="12752"/>
                  </a:lnTo>
                  <a:lnTo>
                    <a:pt x="9783" y="12752"/>
                  </a:lnTo>
                  <a:lnTo>
                    <a:pt x="9829" y="12729"/>
                  </a:lnTo>
                  <a:lnTo>
                    <a:pt x="9874" y="12695"/>
                  </a:lnTo>
                  <a:lnTo>
                    <a:pt x="9909" y="12661"/>
                  </a:lnTo>
                  <a:close/>
                  <a:moveTo>
                    <a:pt x="14629" y="12650"/>
                  </a:moveTo>
                  <a:lnTo>
                    <a:pt x="16643" y="13810"/>
                  </a:lnTo>
                  <a:lnTo>
                    <a:pt x="16631" y="13856"/>
                  </a:lnTo>
                  <a:lnTo>
                    <a:pt x="16631" y="13901"/>
                  </a:lnTo>
                  <a:lnTo>
                    <a:pt x="16631" y="13935"/>
                  </a:lnTo>
                  <a:lnTo>
                    <a:pt x="16643" y="13969"/>
                  </a:lnTo>
                  <a:lnTo>
                    <a:pt x="16666" y="14003"/>
                  </a:lnTo>
                  <a:lnTo>
                    <a:pt x="16688" y="14038"/>
                  </a:lnTo>
                  <a:lnTo>
                    <a:pt x="16711" y="14060"/>
                  </a:lnTo>
                  <a:lnTo>
                    <a:pt x="16745" y="14083"/>
                  </a:lnTo>
                  <a:lnTo>
                    <a:pt x="16779" y="14094"/>
                  </a:lnTo>
                  <a:lnTo>
                    <a:pt x="16825" y="14106"/>
                  </a:lnTo>
                  <a:lnTo>
                    <a:pt x="16825" y="16449"/>
                  </a:lnTo>
                  <a:lnTo>
                    <a:pt x="16791" y="16449"/>
                  </a:lnTo>
                  <a:lnTo>
                    <a:pt x="16745" y="16461"/>
                  </a:lnTo>
                  <a:lnTo>
                    <a:pt x="16711" y="16483"/>
                  </a:lnTo>
                  <a:lnTo>
                    <a:pt x="16688" y="16506"/>
                  </a:lnTo>
                  <a:lnTo>
                    <a:pt x="16666" y="16540"/>
                  </a:lnTo>
                  <a:lnTo>
                    <a:pt x="16643" y="16574"/>
                  </a:lnTo>
                  <a:lnTo>
                    <a:pt x="16631" y="16608"/>
                  </a:lnTo>
                  <a:lnTo>
                    <a:pt x="16631" y="16654"/>
                  </a:lnTo>
                  <a:lnTo>
                    <a:pt x="16631" y="16688"/>
                  </a:lnTo>
                  <a:lnTo>
                    <a:pt x="16643" y="16734"/>
                  </a:lnTo>
                  <a:lnTo>
                    <a:pt x="14629" y="17894"/>
                  </a:lnTo>
                  <a:lnTo>
                    <a:pt x="14607" y="17860"/>
                  </a:lnTo>
                  <a:lnTo>
                    <a:pt x="14561" y="17826"/>
                  </a:lnTo>
                  <a:lnTo>
                    <a:pt x="14516" y="17814"/>
                  </a:lnTo>
                  <a:lnTo>
                    <a:pt x="14470" y="17803"/>
                  </a:lnTo>
                  <a:lnTo>
                    <a:pt x="14425" y="17814"/>
                  </a:lnTo>
                  <a:lnTo>
                    <a:pt x="14379" y="17826"/>
                  </a:lnTo>
                  <a:lnTo>
                    <a:pt x="14345" y="17860"/>
                  </a:lnTo>
                  <a:lnTo>
                    <a:pt x="14311" y="17894"/>
                  </a:lnTo>
                  <a:lnTo>
                    <a:pt x="12275" y="16711"/>
                  </a:lnTo>
                  <a:lnTo>
                    <a:pt x="12286" y="16654"/>
                  </a:lnTo>
                  <a:lnTo>
                    <a:pt x="12275" y="16586"/>
                  </a:lnTo>
                  <a:lnTo>
                    <a:pt x="12240" y="16540"/>
                  </a:lnTo>
                  <a:lnTo>
                    <a:pt x="12184" y="16495"/>
                  </a:lnTo>
                  <a:lnTo>
                    <a:pt x="12127" y="16472"/>
                  </a:lnTo>
                  <a:lnTo>
                    <a:pt x="12127" y="14094"/>
                  </a:lnTo>
                  <a:lnTo>
                    <a:pt x="12161" y="14094"/>
                  </a:lnTo>
                  <a:lnTo>
                    <a:pt x="12195" y="14072"/>
                  </a:lnTo>
                  <a:lnTo>
                    <a:pt x="12252" y="14038"/>
                  </a:lnTo>
                  <a:lnTo>
                    <a:pt x="12297" y="13969"/>
                  </a:lnTo>
                  <a:lnTo>
                    <a:pt x="12309" y="13935"/>
                  </a:lnTo>
                  <a:lnTo>
                    <a:pt x="12309" y="13901"/>
                  </a:lnTo>
                  <a:lnTo>
                    <a:pt x="12309" y="13856"/>
                  </a:lnTo>
                  <a:lnTo>
                    <a:pt x="12297" y="13821"/>
                  </a:lnTo>
                  <a:lnTo>
                    <a:pt x="14311" y="12650"/>
                  </a:lnTo>
                  <a:lnTo>
                    <a:pt x="14345" y="12684"/>
                  </a:lnTo>
                  <a:lnTo>
                    <a:pt x="14379" y="12718"/>
                  </a:lnTo>
                  <a:lnTo>
                    <a:pt x="14425" y="12729"/>
                  </a:lnTo>
                  <a:lnTo>
                    <a:pt x="14470" y="12741"/>
                  </a:lnTo>
                  <a:lnTo>
                    <a:pt x="14527" y="12729"/>
                  </a:lnTo>
                  <a:lnTo>
                    <a:pt x="14561" y="12718"/>
                  </a:lnTo>
                  <a:lnTo>
                    <a:pt x="14607" y="12684"/>
                  </a:lnTo>
                  <a:lnTo>
                    <a:pt x="14629" y="12650"/>
                  </a:lnTo>
                  <a:close/>
                  <a:moveTo>
                    <a:pt x="12252" y="16745"/>
                  </a:moveTo>
                  <a:lnTo>
                    <a:pt x="14288" y="17928"/>
                  </a:lnTo>
                  <a:lnTo>
                    <a:pt x="14288" y="17962"/>
                  </a:lnTo>
                  <a:lnTo>
                    <a:pt x="14277" y="17996"/>
                  </a:lnTo>
                  <a:lnTo>
                    <a:pt x="14288" y="18042"/>
                  </a:lnTo>
                  <a:lnTo>
                    <a:pt x="14288" y="18076"/>
                  </a:lnTo>
                  <a:lnTo>
                    <a:pt x="14334" y="18133"/>
                  </a:lnTo>
                  <a:lnTo>
                    <a:pt x="14390" y="18167"/>
                  </a:lnTo>
                  <a:lnTo>
                    <a:pt x="14459" y="18190"/>
                  </a:lnTo>
                  <a:lnTo>
                    <a:pt x="14459" y="20556"/>
                  </a:lnTo>
                  <a:lnTo>
                    <a:pt x="14413" y="20567"/>
                  </a:lnTo>
                  <a:lnTo>
                    <a:pt x="14379" y="20578"/>
                  </a:lnTo>
                  <a:lnTo>
                    <a:pt x="14322" y="20624"/>
                  </a:lnTo>
                  <a:lnTo>
                    <a:pt x="14299" y="20647"/>
                  </a:lnTo>
                  <a:lnTo>
                    <a:pt x="14288" y="20681"/>
                  </a:lnTo>
                  <a:lnTo>
                    <a:pt x="14277" y="20715"/>
                  </a:lnTo>
                  <a:lnTo>
                    <a:pt x="14265" y="20760"/>
                  </a:lnTo>
                  <a:lnTo>
                    <a:pt x="14277" y="20795"/>
                  </a:lnTo>
                  <a:lnTo>
                    <a:pt x="14288" y="20829"/>
                  </a:lnTo>
                  <a:lnTo>
                    <a:pt x="12286" y="21989"/>
                  </a:lnTo>
                  <a:lnTo>
                    <a:pt x="12252" y="21943"/>
                  </a:lnTo>
                  <a:lnTo>
                    <a:pt x="12206" y="21909"/>
                  </a:lnTo>
                  <a:lnTo>
                    <a:pt x="12161" y="21898"/>
                  </a:lnTo>
                  <a:lnTo>
                    <a:pt x="12104" y="21887"/>
                  </a:lnTo>
                  <a:lnTo>
                    <a:pt x="12047" y="21887"/>
                  </a:lnTo>
                  <a:lnTo>
                    <a:pt x="12002" y="21909"/>
                  </a:lnTo>
                  <a:lnTo>
                    <a:pt x="11956" y="21943"/>
                  </a:lnTo>
                  <a:lnTo>
                    <a:pt x="11922" y="21978"/>
                  </a:lnTo>
                  <a:lnTo>
                    <a:pt x="9931" y="20840"/>
                  </a:lnTo>
                  <a:lnTo>
                    <a:pt x="9943" y="20795"/>
                  </a:lnTo>
                  <a:lnTo>
                    <a:pt x="9954" y="20760"/>
                  </a:lnTo>
                  <a:lnTo>
                    <a:pt x="9943" y="20715"/>
                  </a:lnTo>
                  <a:lnTo>
                    <a:pt x="9931" y="20681"/>
                  </a:lnTo>
                  <a:lnTo>
                    <a:pt x="9920" y="20647"/>
                  </a:lnTo>
                  <a:lnTo>
                    <a:pt x="9897" y="20613"/>
                  </a:lnTo>
                  <a:lnTo>
                    <a:pt x="9863" y="20590"/>
                  </a:lnTo>
                  <a:lnTo>
                    <a:pt x="9829" y="20567"/>
                  </a:lnTo>
                  <a:lnTo>
                    <a:pt x="9795" y="20544"/>
                  </a:lnTo>
                  <a:lnTo>
                    <a:pt x="9761" y="20544"/>
                  </a:lnTo>
                  <a:lnTo>
                    <a:pt x="9761" y="18269"/>
                  </a:lnTo>
                  <a:lnTo>
                    <a:pt x="9806" y="18258"/>
                  </a:lnTo>
                  <a:lnTo>
                    <a:pt x="9852" y="18235"/>
                  </a:lnTo>
                  <a:lnTo>
                    <a:pt x="9897" y="18212"/>
                  </a:lnTo>
                  <a:lnTo>
                    <a:pt x="9931" y="18178"/>
                  </a:lnTo>
                  <a:lnTo>
                    <a:pt x="9965" y="18144"/>
                  </a:lnTo>
                  <a:lnTo>
                    <a:pt x="9988" y="18099"/>
                  </a:lnTo>
                  <a:lnTo>
                    <a:pt x="10000" y="18053"/>
                  </a:lnTo>
                  <a:lnTo>
                    <a:pt x="10000" y="17996"/>
                  </a:lnTo>
                  <a:lnTo>
                    <a:pt x="10000" y="17939"/>
                  </a:lnTo>
                  <a:lnTo>
                    <a:pt x="9977" y="17894"/>
                  </a:lnTo>
                  <a:lnTo>
                    <a:pt x="11956" y="16756"/>
                  </a:lnTo>
                  <a:lnTo>
                    <a:pt x="11979" y="16790"/>
                  </a:lnTo>
                  <a:lnTo>
                    <a:pt x="12013" y="16813"/>
                  </a:lnTo>
                  <a:lnTo>
                    <a:pt x="12058" y="16825"/>
                  </a:lnTo>
                  <a:lnTo>
                    <a:pt x="12104" y="16836"/>
                  </a:lnTo>
                  <a:lnTo>
                    <a:pt x="12149" y="16825"/>
                  </a:lnTo>
                  <a:lnTo>
                    <a:pt x="12184" y="16813"/>
                  </a:lnTo>
                  <a:lnTo>
                    <a:pt x="12229" y="16779"/>
                  </a:lnTo>
                  <a:lnTo>
                    <a:pt x="12252" y="16745"/>
                  </a:lnTo>
                  <a:close/>
                  <a:moveTo>
                    <a:pt x="2776" y="16756"/>
                  </a:moveTo>
                  <a:lnTo>
                    <a:pt x="4790" y="17917"/>
                  </a:lnTo>
                  <a:lnTo>
                    <a:pt x="4767" y="17951"/>
                  </a:lnTo>
                  <a:lnTo>
                    <a:pt x="4767" y="17996"/>
                  </a:lnTo>
                  <a:lnTo>
                    <a:pt x="4767" y="18042"/>
                  </a:lnTo>
                  <a:lnTo>
                    <a:pt x="4778" y="18087"/>
                  </a:lnTo>
                  <a:lnTo>
                    <a:pt x="4801" y="18121"/>
                  </a:lnTo>
                  <a:lnTo>
                    <a:pt x="4824" y="18155"/>
                  </a:lnTo>
                  <a:lnTo>
                    <a:pt x="4858" y="18178"/>
                  </a:lnTo>
                  <a:lnTo>
                    <a:pt x="4892" y="18201"/>
                  </a:lnTo>
                  <a:lnTo>
                    <a:pt x="4926" y="18212"/>
                  </a:lnTo>
                  <a:lnTo>
                    <a:pt x="4972" y="18224"/>
                  </a:lnTo>
                  <a:lnTo>
                    <a:pt x="4972" y="20567"/>
                  </a:lnTo>
                  <a:lnTo>
                    <a:pt x="4903" y="20590"/>
                  </a:lnTo>
                  <a:lnTo>
                    <a:pt x="4858" y="20635"/>
                  </a:lnTo>
                  <a:lnTo>
                    <a:pt x="4812" y="20692"/>
                  </a:lnTo>
                  <a:lnTo>
                    <a:pt x="4801" y="20760"/>
                  </a:lnTo>
                  <a:lnTo>
                    <a:pt x="4812" y="20817"/>
                  </a:lnTo>
                  <a:lnTo>
                    <a:pt x="2765" y="22000"/>
                  </a:lnTo>
                  <a:lnTo>
                    <a:pt x="2742" y="21978"/>
                  </a:lnTo>
                  <a:lnTo>
                    <a:pt x="2708" y="21943"/>
                  </a:lnTo>
                  <a:lnTo>
                    <a:pt x="2662" y="21932"/>
                  </a:lnTo>
                  <a:lnTo>
                    <a:pt x="2583" y="21932"/>
                  </a:lnTo>
                  <a:lnTo>
                    <a:pt x="2537" y="21943"/>
                  </a:lnTo>
                  <a:lnTo>
                    <a:pt x="2503" y="21978"/>
                  </a:lnTo>
                  <a:lnTo>
                    <a:pt x="2480" y="22000"/>
                  </a:lnTo>
                  <a:lnTo>
                    <a:pt x="490" y="20851"/>
                  </a:lnTo>
                  <a:lnTo>
                    <a:pt x="501" y="20806"/>
                  </a:lnTo>
                  <a:lnTo>
                    <a:pt x="501" y="20760"/>
                  </a:lnTo>
                  <a:lnTo>
                    <a:pt x="501" y="20715"/>
                  </a:lnTo>
                  <a:lnTo>
                    <a:pt x="490" y="20669"/>
                  </a:lnTo>
                  <a:lnTo>
                    <a:pt x="467" y="20624"/>
                  </a:lnTo>
                  <a:lnTo>
                    <a:pt x="433" y="20590"/>
                  </a:lnTo>
                  <a:lnTo>
                    <a:pt x="410" y="20556"/>
                  </a:lnTo>
                  <a:lnTo>
                    <a:pt x="365" y="20533"/>
                  </a:lnTo>
                  <a:lnTo>
                    <a:pt x="319" y="20522"/>
                  </a:lnTo>
                  <a:lnTo>
                    <a:pt x="274" y="20510"/>
                  </a:lnTo>
                  <a:lnTo>
                    <a:pt x="274" y="18212"/>
                  </a:lnTo>
                  <a:lnTo>
                    <a:pt x="319" y="18212"/>
                  </a:lnTo>
                  <a:lnTo>
                    <a:pt x="353" y="18190"/>
                  </a:lnTo>
                  <a:lnTo>
                    <a:pt x="387" y="18167"/>
                  </a:lnTo>
                  <a:lnTo>
                    <a:pt x="410" y="18144"/>
                  </a:lnTo>
                  <a:lnTo>
                    <a:pt x="444" y="18110"/>
                  </a:lnTo>
                  <a:lnTo>
                    <a:pt x="456" y="18076"/>
                  </a:lnTo>
                  <a:lnTo>
                    <a:pt x="467" y="18042"/>
                  </a:lnTo>
                  <a:lnTo>
                    <a:pt x="467" y="17996"/>
                  </a:lnTo>
                  <a:lnTo>
                    <a:pt x="467" y="17962"/>
                  </a:lnTo>
                  <a:lnTo>
                    <a:pt x="456" y="17917"/>
                  </a:lnTo>
                  <a:lnTo>
                    <a:pt x="2469" y="16756"/>
                  </a:lnTo>
                  <a:lnTo>
                    <a:pt x="2492" y="16790"/>
                  </a:lnTo>
                  <a:lnTo>
                    <a:pt x="2537" y="16825"/>
                  </a:lnTo>
                  <a:lnTo>
                    <a:pt x="2571" y="16836"/>
                  </a:lnTo>
                  <a:lnTo>
                    <a:pt x="2628" y="16847"/>
                  </a:lnTo>
                  <a:lnTo>
                    <a:pt x="2674" y="16836"/>
                  </a:lnTo>
                  <a:lnTo>
                    <a:pt x="2719" y="16825"/>
                  </a:lnTo>
                  <a:lnTo>
                    <a:pt x="2753" y="16790"/>
                  </a:lnTo>
                  <a:lnTo>
                    <a:pt x="2776" y="16756"/>
                  </a:lnTo>
                  <a:close/>
                  <a:moveTo>
                    <a:pt x="7588" y="16790"/>
                  </a:moveTo>
                  <a:lnTo>
                    <a:pt x="9488" y="17894"/>
                  </a:lnTo>
                  <a:lnTo>
                    <a:pt x="9465" y="17939"/>
                  </a:lnTo>
                  <a:lnTo>
                    <a:pt x="9465" y="17996"/>
                  </a:lnTo>
                  <a:lnTo>
                    <a:pt x="9465" y="18053"/>
                  </a:lnTo>
                  <a:lnTo>
                    <a:pt x="9488" y="18099"/>
                  </a:lnTo>
                  <a:lnTo>
                    <a:pt x="9510" y="18144"/>
                  </a:lnTo>
                  <a:lnTo>
                    <a:pt x="9533" y="18190"/>
                  </a:lnTo>
                  <a:lnTo>
                    <a:pt x="9567" y="18212"/>
                  </a:lnTo>
                  <a:lnTo>
                    <a:pt x="9613" y="18246"/>
                  </a:lnTo>
                  <a:lnTo>
                    <a:pt x="9658" y="18258"/>
                  </a:lnTo>
                  <a:lnTo>
                    <a:pt x="9715" y="18269"/>
                  </a:lnTo>
                  <a:lnTo>
                    <a:pt x="9715" y="20544"/>
                  </a:lnTo>
                  <a:lnTo>
                    <a:pt x="9670" y="20544"/>
                  </a:lnTo>
                  <a:lnTo>
                    <a:pt x="9636" y="20567"/>
                  </a:lnTo>
                  <a:lnTo>
                    <a:pt x="9601" y="20578"/>
                  </a:lnTo>
                  <a:lnTo>
                    <a:pt x="9567" y="20613"/>
                  </a:lnTo>
                  <a:lnTo>
                    <a:pt x="9545" y="20647"/>
                  </a:lnTo>
                  <a:lnTo>
                    <a:pt x="9533" y="20681"/>
                  </a:lnTo>
                  <a:lnTo>
                    <a:pt x="9522" y="20715"/>
                  </a:lnTo>
                  <a:lnTo>
                    <a:pt x="9510" y="20760"/>
                  </a:lnTo>
                  <a:lnTo>
                    <a:pt x="9522" y="20795"/>
                  </a:lnTo>
                  <a:lnTo>
                    <a:pt x="9533" y="20840"/>
                  </a:lnTo>
                  <a:lnTo>
                    <a:pt x="7508" y="22012"/>
                  </a:lnTo>
                  <a:lnTo>
                    <a:pt x="7486" y="21978"/>
                  </a:lnTo>
                  <a:lnTo>
                    <a:pt x="7451" y="21955"/>
                  </a:lnTo>
                  <a:lnTo>
                    <a:pt x="7406" y="21932"/>
                  </a:lnTo>
                  <a:lnTo>
                    <a:pt x="7315" y="21932"/>
                  </a:lnTo>
                  <a:lnTo>
                    <a:pt x="7281" y="21955"/>
                  </a:lnTo>
                  <a:lnTo>
                    <a:pt x="7247" y="21978"/>
                  </a:lnTo>
                  <a:lnTo>
                    <a:pt x="7224" y="22000"/>
                  </a:lnTo>
                  <a:lnTo>
                    <a:pt x="5165" y="20817"/>
                  </a:lnTo>
                  <a:lnTo>
                    <a:pt x="5176" y="20760"/>
                  </a:lnTo>
                  <a:lnTo>
                    <a:pt x="5165" y="20692"/>
                  </a:lnTo>
                  <a:lnTo>
                    <a:pt x="5131" y="20635"/>
                  </a:lnTo>
                  <a:lnTo>
                    <a:pt x="5085" y="20590"/>
                  </a:lnTo>
                  <a:lnTo>
                    <a:pt x="5017" y="20567"/>
                  </a:lnTo>
                  <a:lnTo>
                    <a:pt x="5017" y="18224"/>
                  </a:lnTo>
                  <a:lnTo>
                    <a:pt x="5063" y="18212"/>
                  </a:lnTo>
                  <a:lnTo>
                    <a:pt x="5097" y="18201"/>
                  </a:lnTo>
                  <a:lnTo>
                    <a:pt x="5131" y="18178"/>
                  </a:lnTo>
                  <a:lnTo>
                    <a:pt x="5165" y="18144"/>
                  </a:lnTo>
                  <a:lnTo>
                    <a:pt x="5188" y="18121"/>
                  </a:lnTo>
                  <a:lnTo>
                    <a:pt x="5199" y="18076"/>
                  </a:lnTo>
                  <a:lnTo>
                    <a:pt x="5210" y="18042"/>
                  </a:lnTo>
                  <a:lnTo>
                    <a:pt x="5222" y="17996"/>
                  </a:lnTo>
                  <a:lnTo>
                    <a:pt x="5210" y="17962"/>
                  </a:lnTo>
                  <a:lnTo>
                    <a:pt x="5199" y="17917"/>
                  </a:lnTo>
                  <a:lnTo>
                    <a:pt x="7133" y="16802"/>
                  </a:lnTo>
                  <a:lnTo>
                    <a:pt x="7178" y="16847"/>
                  </a:lnTo>
                  <a:lnTo>
                    <a:pt x="7235" y="16881"/>
                  </a:lnTo>
                  <a:lnTo>
                    <a:pt x="7292" y="16916"/>
                  </a:lnTo>
                  <a:lnTo>
                    <a:pt x="7429" y="16916"/>
                  </a:lnTo>
                  <a:lnTo>
                    <a:pt x="7497" y="16881"/>
                  </a:lnTo>
                  <a:lnTo>
                    <a:pt x="7542" y="16847"/>
                  </a:lnTo>
                  <a:lnTo>
                    <a:pt x="7588" y="16790"/>
                  </a:lnTo>
                  <a:close/>
                  <a:moveTo>
                    <a:pt x="21762" y="16768"/>
                  </a:moveTo>
                  <a:lnTo>
                    <a:pt x="23730" y="17905"/>
                  </a:lnTo>
                  <a:lnTo>
                    <a:pt x="23718" y="17951"/>
                  </a:lnTo>
                  <a:lnTo>
                    <a:pt x="23707" y="17996"/>
                  </a:lnTo>
                  <a:lnTo>
                    <a:pt x="23718" y="18042"/>
                  </a:lnTo>
                  <a:lnTo>
                    <a:pt x="23730" y="18087"/>
                  </a:lnTo>
                  <a:lnTo>
                    <a:pt x="23752" y="18133"/>
                  </a:lnTo>
                  <a:lnTo>
                    <a:pt x="23775" y="18167"/>
                  </a:lnTo>
                  <a:lnTo>
                    <a:pt x="23809" y="18190"/>
                  </a:lnTo>
                  <a:lnTo>
                    <a:pt x="23843" y="18224"/>
                  </a:lnTo>
                  <a:lnTo>
                    <a:pt x="23889" y="18235"/>
                  </a:lnTo>
                  <a:lnTo>
                    <a:pt x="23934" y="18246"/>
                  </a:lnTo>
                  <a:lnTo>
                    <a:pt x="23934" y="20556"/>
                  </a:lnTo>
                  <a:lnTo>
                    <a:pt x="23900" y="20556"/>
                  </a:lnTo>
                  <a:lnTo>
                    <a:pt x="23866" y="20578"/>
                  </a:lnTo>
                  <a:lnTo>
                    <a:pt x="23832" y="20590"/>
                  </a:lnTo>
                  <a:lnTo>
                    <a:pt x="23798" y="20613"/>
                  </a:lnTo>
                  <a:lnTo>
                    <a:pt x="23775" y="20647"/>
                  </a:lnTo>
                  <a:lnTo>
                    <a:pt x="23764" y="20681"/>
                  </a:lnTo>
                  <a:lnTo>
                    <a:pt x="23752" y="20715"/>
                  </a:lnTo>
                  <a:lnTo>
                    <a:pt x="23741" y="20760"/>
                  </a:lnTo>
                  <a:lnTo>
                    <a:pt x="23752" y="20795"/>
                  </a:lnTo>
                  <a:lnTo>
                    <a:pt x="23764" y="20829"/>
                  </a:lnTo>
                  <a:lnTo>
                    <a:pt x="21728" y="22012"/>
                  </a:lnTo>
                  <a:lnTo>
                    <a:pt x="21693" y="21978"/>
                  </a:lnTo>
                  <a:lnTo>
                    <a:pt x="21659" y="21955"/>
                  </a:lnTo>
                  <a:lnTo>
                    <a:pt x="21625" y="21943"/>
                  </a:lnTo>
                  <a:lnTo>
                    <a:pt x="21580" y="21932"/>
                  </a:lnTo>
                  <a:lnTo>
                    <a:pt x="21546" y="21943"/>
                  </a:lnTo>
                  <a:lnTo>
                    <a:pt x="21500" y="21955"/>
                  </a:lnTo>
                  <a:lnTo>
                    <a:pt x="21477" y="21978"/>
                  </a:lnTo>
                  <a:lnTo>
                    <a:pt x="21443" y="22012"/>
                  </a:lnTo>
                  <a:lnTo>
                    <a:pt x="19441" y="20851"/>
                  </a:lnTo>
                  <a:lnTo>
                    <a:pt x="19452" y="20806"/>
                  </a:lnTo>
                  <a:lnTo>
                    <a:pt x="19464" y="20760"/>
                  </a:lnTo>
                  <a:lnTo>
                    <a:pt x="19452" y="20715"/>
                  </a:lnTo>
                  <a:lnTo>
                    <a:pt x="19441" y="20669"/>
                  </a:lnTo>
                  <a:lnTo>
                    <a:pt x="19418" y="20624"/>
                  </a:lnTo>
                  <a:lnTo>
                    <a:pt x="19396" y="20590"/>
                  </a:lnTo>
                  <a:lnTo>
                    <a:pt x="19361" y="20556"/>
                  </a:lnTo>
                  <a:lnTo>
                    <a:pt x="19327" y="20533"/>
                  </a:lnTo>
                  <a:lnTo>
                    <a:pt x="19282" y="20522"/>
                  </a:lnTo>
                  <a:lnTo>
                    <a:pt x="19236" y="20510"/>
                  </a:lnTo>
                  <a:lnTo>
                    <a:pt x="19236" y="18178"/>
                  </a:lnTo>
                  <a:lnTo>
                    <a:pt x="19305" y="18155"/>
                  </a:lnTo>
                  <a:lnTo>
                    <a:pt x="19350" y="18110"/>
                  </a:lnTo>
                  <a:lnTo>
                    <a:pt x="19373" y="18064"/>
                  </a:lnTo>
                  <a:lnTo>
                    <a:pt x="19384" y="17996"/>
                  </a:lnTo>
                  <a:lnTo>
                    <a:pt x="19373" y="17939"/>
                  </a:lnTo>
                  <a:lnTo>
                    <a:pt x="21398" y="16779"/>
                  </a:lnTo>
                  <a:lnTo>
                    <a:pt x="21432" y="16813"/>
                  </a:lnTo>
                  <a:lnTo>
                    <a:pt x="21477" y="16847"/>
                  </a:lnTo>
                  <a:lnTo>
                    <a:pt x="21523" y="16859"/>
                  </a:lnTo>
                  <a:lnTo>
                    <a:pt x="21580" y="16870"/>
                  </a:lnTo>
                  <a:lnTo>
                    <a:pt x="21637" y="16859"/>
                  </a:lnTo>
                  <a:lnTo>
                    <a:pt x="21693" y="16847"/>
                  </a:lnTo>
                  <a:lnTo>
                    <a:pt x="21728" y="16813"/>
                  </a:lnTo>
                  <a:lnTo>
                    <a:pt x="21762" y="16768"/>
                  </a:lnTo>
                  <a:close/>
                  <a:moveTo>
                    <a:pt x="16848" y="0"/>
                  </a:moveTo>
                  <a:lnTo>
                    <a:pt x="16802" y="12"/>
                  </a:lnTo>
                  <a:lnTo>
                    <a:pt x="16757" y="23"/>
                  </a:lnTo>
                  <a:lnTo>
                    <a:pt x="16711" y="46"/>
                  </a:lnTo>
                  <a:lnTo>
                    <a:pt x="16677" y="69"/>
                  </a:lnTo>
                  <a:lnTo>
                    <a:pt x="16654" y="103"/>
                  </a:lnTo>
                  <a:lnTo>
                    <a:pt x="16631" y="148"/>
                  </a:lnTo>
                  <a:lnTo>
                    <a:pt x="16620" y="182"/>
                  </a:lnTo>
                  <a:lnTo>
                    <a:pt x="16609" y="228"/>
                  </a:lnTo>
                  <a:lnTo>
                    <a:pt x="16620" y="273"/>
                  </a:lnTo>
                  <a:lnTo>
                    <a:pt x="16631" y="319"/>
                  </a:lnTo>
                  <a:lnTo>
                    <a:pt x="14641" y="1468"/>
                  </a:lnTo>
                  <a:lnTo>
                    <a:pt x="14607" y="1422"/>
                  </a:lnTo>
                  <a:lnTo>
                    <a:pt x="14572" y="1400"/>
                  </a:lnTo>
                  <a:lnTo>
                    <a:pt x="14527" y="1377"/>
                  </a:lnTo>
                  <a:lnTo>
                    <a:pt x="14436" y="1377"/>
                  </a:lnTo>
                  <a:lnTo>
                    <a:pt x="14390" y="1388"/>
                  </a:lnTo>
                  <a:lnTo>
                    <a:pt x="14356" y="1411"/>
                  </a:lnTo>
                  <a:lnTo>
                    <a:pt x="14334" y="1434"/>
                  </a:lnTo>
                  <a:lnTo>
                    <a:pt x="14299" y="1468"/>
                  </a:lnTo>
                  <a:lnTo>
                    <a:pt x="14288" y="1502"/>
                  </a:lnTo>
                  <a:lnTo>
                    <a:pt x="14277" y="1536"/>
                  </a:lnTo>
                  <a:lnTo>
                    <a:pt x="14265" y="1582"/>
                  </a:lnTo>
                  <a:lnTo>
                    <a:pt x="14277" y="1616"/>
                  </a:lnTo>
                  <a:lnTo>
                    <a:pt x="14288" y="1650"/>
                  </a:lnTo>
                  <a:lnTo>
                    <a:pt x="14299" y="1684"/>
                  </a:lnTo>
                  <a:lnTo>
                    <a:pt x="14322" y="1718"/>
                  </a:lnTo>
                  <a:lnTo>
                    <a:pt x="14379" y="1764"/>
                  </a:lnTo>
                  <a:lnTo>
                    <a:pt x="14413" y="1775"/>
                  </a:lnTo>
                  <a:lnTo>
                    <a:pt x="14459" y="1786"/>
                  </a:lnTo>
                  <a:lnTo>
                    <a:pt x="14459" y="4141"/>
                  </a:lnTo>
                  <a:lnTo>
                    <a:pt x="14413" y="4141"/>
                  </a:lnTo>
                  <a:lnTo>
                    <a:pt x="14379" y="4152"/>
                  </a:lnTo>
                  <a:lnTo>
                    <a:pt x="14322" y="4198"/>
                  </a:lnTo>
                  <a:lnTo>
                    <a:pt x="14288" y="4266"/>
                  </a:lnTo>
                  <a:lnTo>
                    <a:pt x="14277" y="4300"/>
                  </a:lnTo>
                  <a:lnTo>
                    <a:pt x="14265" y="4334"/>
                  </a:lnTo>
                  <a:lnTo>
                    <a:pt x="14277" y="4369"/>
                  </a:lnTo>
                  <a:lnTo>
                    <a:pt x="14288" y="4403"/>
                  </a:lnTo>
                  <a:lnTo>
                    <a:pt x="12252" y="5586"/>
                  </a:lnTo>
                  <a:lnTo>
                    <a:pt x="12218" y="5552"/>
                  </a:lnTo>
                  <a:lnTo>
                    <a:pt x="12184" y="5529"/>
                  </a:lnTo>
                  <a:lnTo>
                    <a:pt x="12149" y="5506"/>
                  </a:lnTo>
                  <a:lnTo>
                    <a:pt x="12058" y="5506"/>
                  </a:lnTo>
                  <a:lnTo>
                    <a:pt x="12024" y="5529"/>
                  </a:lnTo>
                  <a:lnTo>
                    <a:pt x="11990" y="5552"/>
                  </a:lnTo>
                  <a:lnTo>
                    <a:pt x="11956" y="5574"/>
                  </a:lnTo>
                  <a:lnTo>
                    <a:pt x="9954" y="4425"/>
                  </a:lnTo>
                  <a:lnTo>
                    <a:pt x="9965" y="4380"/>
                  </a:lnTo>
                  <a:lnTo>
                    <a:pt x="9965" y="4334"/>
                  </a:lnTo>
                  <a:lnTo>
                    <a:pt x="9965" y="4289"/>
                  </a:lnTo>
                  <a:lnTo>
                    <a:pt x="9954" y="4243"/>
                  </a:lnTo>
                  <a:lnTo>
                    <a:pt x="9931" y="4198"/>
                  </a:lnTo>
                  <a:lnTo>
                    <a:pt x="9897" y="4164"/>
                  </a:lnTo>
                  <a:lnTo>
                    <a:pt x="9863" y="4141"/>
                  </a:lnTo>
                  <a:lnTo>
                    <a:pt x="9829" y="4118"/>
                  </a:lnTo>
                  <a:lnTo>
                    <a:pt x="9783" y="4107"/>
                  </a:lnTo>
                  <a:lnTo>
                    <a:pt x="9738" y="4095"/>
                  </a:lnTo>
                  <a:lnTo>
                    <a:pt x="9681" y="4107"/>
                  </a:lnTo>
                  <a:lnTo>
                    <a:pt x="9636" y="4118"/>
                  </a:lnTo>
                  <a:lnTo>
                    <a:pt x="9601" y="4141"/>
                  </a:lnTo>
                  <a:lnTo>
                    <a:pt x="9567" y="4164"/>
                  </a:lnTo>
                  <a:lnTo>
                    <a:pt x="9533" y="4198"/>
                  </a:lnTo>
                  <a:lnTo>
                    <a:pt x="9510" y="4243"/>
                  </a:lnTo>
                  <a:lnTo>
                    <a:pt x="9499" y="4289"/>
                  </a:lnTo>
                  <a:lnTo>
                    <a:pt x="9499" y="4334"/>
                  </a:lnTo>
                  <a:lnTo>
                    <a:pt x="9499" y="4380"/>
                  </a:lnTo>
                  <a:lnTo>
                    <a:pt x="9510" y="4425"/>
                  </a:lnTo>
                  <a:lnTo>
                    <a:pt x="7565" y="5552"/>
                  </a:lnTo>
                  <a:lnTo>
                    <a:pt x="7531" y="5506"/>
                  </a:lnTo>
                  <a:lnTo>
                    <a:pt x="7486" y="5472"/>
                  </a:lnTo>
                  <a:lnTo>
                    <a:pt x="7429" y="5449"/>
                  </a:lnTo>
                  <a:lnTo>
                    <a:pt x="7360" y="5438"/>
                  </a:lnTo>
                  <a:lnTo>
                    <a:pt x="7315" y="5438"/>
                  </a:lnTo>
                  <a:lnTo>
                    <a:pt x="7269" y="5461"/>
                  </a:lnTo>
                  <a:lnTo>
                    <a:pt x="7224" y="5483"/>
                  </a:lnTo>
                  <a:lnTo>
                    <a:pt x="7190" y="5506"/>
                  </a:lnTo>
                  <a:lnTo>
                    <a:pt x="7156" y="5552"/>
                  </a:lnTo>
                  <a:lnTo>
                    <a:pt x="7133" y="5586"/>
                  </a:lnTo>
                  <a:lnTo>
                    <a:pt x="7122" y="5631"/>
                  </a:lnTo>
                  <a:lnTo>
                    <a:pt x="7110" y="5688"/>
                  </a:lnTo>
                  <a:lnTo>
                    <a:pt x="7122" y="5734"/>
                  </a:lnTo>
                  <a:lnTo>
                    <a:pt x="7133" y="5779"/>
                  </a:lnTo>
                  <a:lnTo>
                    <a:pt x="7156" y="5813"/>
                  </a:lnTo>
                  <a:lnTo>
                    <a:pt x="7178" y="5859"/>
                  </a:lnTo>
                  <a:lnTo>
                    <a:pt x="7213" y="5881"/>
                  </a:lnTo>
                  <a:lnTo>
                    <a:pt x="7258" y="5904"/>
                  </a:lnTo>
                  <a:lnTo>
                    <a:pt x="7292" y="5927"/>
                  </a:lnTo>
                  <a:lnTo>
                    <a:pt x="7338" y="5927"/>
                  </a:lnTo>
                  <a:lnTo>
                    <a:pt x="7338" y="8225"/>
                  </a:lnTo>
                  <a:lnTo>
                    <a:pt x="7304" y="8236"/>
                  </a:lnTo>
                  <a:lnTo>
                    <a:pt x="7269" y="8248"/>
                  </a:lnTo>
                  <a:lnTo>
                    <a:pt x="7235" y="8270"/>
                  </a:lnTo>
                  <a:lnTo>
                    <a:pt x="7201" y="8293"/>
                  </a:lnTo>
                  <a:lnTo>
                    <a:pt x="7178" y="8327"/>
                  </a:lnTo>
                  <a:lnTo>
                    <a:pt x="7167" y="8361"/>
                  </a:lnTo>
                  <a:lnTo>
                    <a:pt x="7156" y="8407"/>
                  </a:lnTo>
                  <a:lnTo>
                    <a:pt x="7144" y="8441"/>
                  </a:lnTo>
                  <a:lnTo>
                    <a:pt x="7156" y="8486"/>
                  </a:lnTo>
                  <a:lnTo>
                    <a:pt x="7167" y="8521"/>
                  </a:lnTo>
                  <a:lnTo>
                    <a:pt x="7190" y="8566"/>
                  </a:lnTo>
                  <a:lnTo>
                    <a:pt x="7213" y="8589"/>
                  </a:lnTo>
                  <a:lnTo>
                    <a:pt x="7247" y="8623"/>
                  </a:lnTo>
                  <a:lnTo>
                    <a:pt x="7281" y="8646"/>
                  </a:lnTo>
                  <a:lnTo>
                    <a:pt x="7315" y="8657"/>
                  </a:lnTo>
                  <a:lnTo>
                    <a:pt x="7360" y="8657"/>
                  </a:lnTo>
                  <a:lnTo>
                    <a:pt x="7417" y="8646"/>
                  </a:lnTo>
                  <a:lnTo>
                    <a:pt x="7463" y="8634"/>
                  </a:lnTo>
                  <a:lnTo>
                    <a:pt x="7508" y="8600"/>
                  </a:lnTo>
                  <a:lnTo>
                    <a:pt x="7542" y="8555"/>
                  </a:lnTo>
                  <a:lnTo>
                    <a:pt x="9510" y="9692"/>
                  </a:lnTo>
                  <a:lnTo>
                    <a:pt x="9499" y="9738"/>
                  </a:lnTo>
                  <a:lnTo>
                    <a:pt x="9488" y="9795"/>
                  </a:lnTo>
                  <a:lnTo>
                    <a:pt x="9499" y="9840"/>
                  </a:lnTo>
                  <a:lnTo>
                    <a:pt x="9510" y="9886"/>
                  </a:lnTo>
                  <a:lnTo>
                    <a:pt x="9533" y="9920"/>
                  </a:lnTo>
                  <a:lnTo>
                    <a:pt x="9567" y="9965"/>
                  </a:lnTo>
                  <a:lnTo>
                    <a:pt x="9601" y="9988"/>
                  </a:lnTo>
                  <a:lnTo>
                    <a:pt x="9636" y="10011"/>
                  </a:lnTo>
                  <a:lnTo>
                    <a:pt x="9681" y="10022"/>
                  </a:lnTo>
                  <a:lnTo>
                    <a:pt x="9738" y="10033"/>
                  </a:lnTo>
                  <a:lnTo>
                    <a:pt x="9783" y="10022"/>
                  </a:lnTo>
                  <a:lnTo>
                    <a:pt x="9829" y="10011"/>
                  </a:lnTo>
                  <a:lnTo>
                    <a:pt x="9863" y="9988"/>
                  </a:lnTo>
                  <a:lnTo>
                    <a:pt x="9909" y="9965"/>
                  </a:lnTo>
                  <a:lnTo>
                    <a:pt x="9931" y="9920"/>
                  </a:lnTo>
                  <a:lnTo>
                    <a:pt x="9954" y="9886"/>
                  </a:lnTo>
                  <a:lnTo>
                    <a:pt x="9965" y="9840"/>
                  </a:lnTo>
                  <a:lnTo>
                    <a:pt x="9977" y="9795"/>
                  </a:lnTo>
                  <a:lnTo>
                    <a:pt x="9965" y="9738"/>
                  </a:lnTo>
                  <a:lnTo>
                    <a:pt x="9954" y="9692"/>
                  </a:lnTo>
                  <a:lnTo>
                    <a:pt x="11933" y="8555"/>
                  </a:lnTo>
                  <a:lnTo>
                    <a:pt x="11967" y="8589"/>
                  </a:lnTo>
                  <a:lnTo>
                    <a:pt x="12002" y="8623"/>
                  </a:lnTo>
                  <a:lnTo>
                    <a:pt x="12047" y="8634"/>
                  </a:lnTo>
                  <a:lnTo>
                    <a:pt x="12104" y="8646"/>
                  </a:lnTo>
                  <a:lnTo>
                    <a:pt x="12149" y="8634"/>
                  </a:lnTo>
                  <a:lnTo>
                    <a:pt x="12206" y="8623"/>
                  </a:lnTo>
                  <a:lnTo>
                    <a:pt x="12240" y="8589"/>
                  </a:lnTo>
                  <a:lnTo>
                    <a:pt x="12275" y="8555"/>
                  </a:lnTo>
                  <a:lnTo>
                    <a:pt x="14265" y="9704"/>
                  </a:lnTo>
                  <a:lnTo>
                    <a:pt x="14243" y="9738"/>
                  </a:lnTo>
                  <a:lnTo>
                    <a:pt x="14243" y="9795"/>
                  </a:lnTo>
                  <a:lnTo>
                    <a:pt x="14243" y="9829"/>
                  </a:lnTo>
                  <a:lnTo>
                    <a:pt x="14254" y="9874"/>
                  </a:lnTo>
                  <a:lnTo>
                    <a:pt x="14277" y="9908"/>
                  </a:lnTo>
                  <a:lnTo>
                    <a:pt x="14299" y="9942"/>
                  </a:lnTo>
                  <a:lnTo>
                    <a:pt x="14334" y="9977"/>
                  </a:lnTo>
                  <a:lnTo>
                    <a:pt x="14368" y="9999"/>
                  </a:lnTo>
                  <a:lnTo>
                    <a:pt x="14413" y="10011"/>
                  </a:lnTo>
                  <a:lnTo>
                    <a:pt x="14459" y="10022"/>
                  </a:lnTo>
                  <a:lnTo>
                    <a:pt x="14459" y="12354"/>
                  </a:lnTo>
                  <a:lnTo>
                    <a:pt x="14390" y="12377"/>
                  </a:lnTo>
                  <a:lnTo>
                    <a:pt x="14334" y="12422"/>
                  </a:lnTo>
                  <a:lnTo>
                    <a:pt x="14299" y="12479"/>
                  </a:lnTo>
                  <a:lnTo>
                    <a:pt x="14288" y="12513"/>
                  </a:lnTo>
                  <a:lnTo>
                    <a:pt x="14277" y="12547"/>
                  </a:lnTo>
                  <a:lnTo>
                    <a:pt x="14288" y="12616"/>
                  </a:lnTo>
                  <a:lnTo>
                    <a:pt x="12275" y="13776"/>
                  </a:lnTo>
                  <a:lnTo>
                    <a:pt x="12240" y="13742"/>
                  </a:lnTo>
                  <a:lnTo>
                    <a:pt x="12206" y="13719"/>
                  </a:lnTo>
                  <a:lnTo>
                    <a:pt x="12149" y="13696"/>
                  </a:lnTo>
                  <a:lnTo>
                    <a:pt x="12104" y="13685"/>
                  </a:lnTo>
                  <a:lnTo>
                    <a:pt x="12047" y="13696"/>
                  </a:lnTo>
                  <a:lnTo>
                    <a:pt x="12002" y="13708"/>
                  </a:lnTo>
                  <a:lnTo>
                    <a:pt x="11967" y="13742"/>
                  </a:lnTo>
                  <a:lnTo>
                    <a:pt x="11933" y="13776"/>
                  </a:lnTo>
                  <a:lnTo>
                    <a:pt x="9931" y="12616"/>
                  </a:lnTo>
                  <a:lnTo>
                    <a:pt x="9943" y="12582"/>
                  </a:lnTo>
                  <a:lnTo>
                    <a:pt x="9943" y="12547"/>
                  </a:lnTo>
                  <a:lnTo>
                    <a:pt x="9943" y="12502"/>
                  </a:lnTo>
                  <a:lnTo>
                    <a:pt x="9920" y="12468"/>
                  </a:lnTo>
                  <a:lnTo>
                    <a:pt x="9909" y="12434"/>
                  </a:lnTo>
                  <a:lnTo>
                    <a:pt x="9886" y="12400"/>
                  </a:lnTo>
                  <a:lnTo>
                    <a:pt x="9852" y="12377"/>
                  </a:lnTo>
                  <a:lnTo>
                    <a:pt x="9818" y="12354"/>
                  </a:lnTo>
                  <a:lnTo>
                    <a:pt x="9772" y="12343"/>
                  </a:lnTo>
                  <a:lnTo>
                    <a:pt x="9692" y="12343"/>
                  </a:lnTo>
                  <a:lnTo>
                    <a:pt x="9647" y="12354"/>
                  </a:lnTo>
                  <a:lnTo>
                    <a:pt x="9613" y="12377"/>
                  </a:lnTo>
                  <a:lnTo>
                    <a:pt x="9590" y="12400"/>
                  </a:lnTo>
                  <a:lnTo>
                    <a:pt x="9556" y="12434"/>
                  </a:lnTo>
                  <a:lnTo>
                    <a:pt x="9545" y="12468"/>
                  </a:lnTo>
                  <a:lnTo>
                    <a:pt x="9533" y="12502"/>
                  </a:lnTo>
                  <a:lnTo>
                    <a:pt x="9522" y="12547"/>
                  </a:lnTo>
                  <a:lnTo>
                    <a:pt x="9522" y="12582"/>
                  </a:lnTo>
                  <a:lnTo>
                    <a:pt x="9533" y="12627"/>
                  </a:lnTo>
                  <a:lnTo>
                    <a:pt x="7531" y="13787"/>
                  </a:lnTo>
                  <a:lnTo>
                    <a:pt x="7497" y="13742"/>
                  </a:lnTo>
                  <a:lnTo>
                    <a:pt x="7463" y="13719"/>
                  </a:lnTo>
                  <a:lnTo>
                    <a:pt x="7417" y="13696"/>
                  </a:lnTo>
                  <a:lnTo>
                    <a:pt x="7326" y="13696"/>
                  </a:lnTo>
                  <a:lnTo>
                    <a:pt x="7281" y="13708"/>
                  </a:lnTo>
                  <a:lnTo>
                    <a:pt x="7247" y="13730"/>
                  </a:lnTo>
                  <a:lnTo>
                    <a:pt x="7224" y="13753"/>
                  </a:lnTo>
                  <a:lnTo>
                    <a:pt x="7201" y="13787"/>
                  </a:lnTo>
                  <a:lnTo>
                    <a:pt x="7178" y="13821"/>
                  </a:lnTo>
                  <a:lnTo>
                    <a:pt x="7167" y="13856"/>
                  </a:lnTo>
                  <a:lnTo>
                    <a:pt x="7167" y="13901"/>
                  </a:lnTo>
                  <a:lnTo>
                    <a:pt x="7167" y="13935"/>
                  </a:lnTo>
                  <a:lnTo>
                    <a:pt x="7178" y="13969"/>
                  </a:lnTo>
                  <a:lnTo>
                    <a:pt x="7213" y="14026"/>
                  </a:lnTo>
                  <a:lnTo>
                    <a:pt x="7269" y="14072"/>
                  </a:lnTo>
                  <a:lnTo>
                    <a:pt x="7304" y="14083"/>
                  </a:lnTo>
                  <a:lnTo>
                    <a:pt x="7338" y="14094"/>
                  </a:lnTo>
                  <a:lnTo>
                    <a:pt x="7338" y="16381"/>
                  </a:lnTo>
                  <a:lnTo>
                    <a:pt x="7292" y="16392"/>
                  </a:lnTo>
                  <a:lnTo>
                    <a:pt x="7247" y="16415"/>
                  </a:lnTo>
                  <a:lnTo>
                    <a:pt x="7201" y="16438"/>
                  </a:lnTo>
                  <a:lnTo>
                    <a:pt x="7167" y="16472"/>
                  </a:lnTo>
                  <a:lnTo>
                    <a:pt x="7133" y="16506"/>
                  </a:lnTo>
                  <a:lnTo>
                    <a:pt x="7110" y="16552"/>
                  </a:lnTo>
                  <a:lnTo>
                    <a:pt x="7099" y="16597"/>
                  </a:lnTo>
                  <a:lnTo>
                    <a:pt x="7099" y="16654"/>
                  </a:lnTo>
                  <a:lnTo>
                    <a:pt x="7099" y="16711"/>
                  </a:lnTo>
                  <a:lnTo>
                    <a:pt x="7122" y="16756"/>
                  </a:lnTo>
                  <a:lnTo>
                    <a:pt x="5176" y="17871"/>
                  </a:lnTo>
                  <a:lnTo>
                    <a:pt x="5142" y="17837"/>
                  </a:lnTo>
                  <a:lnTo>
                    <a:pt x="5097" y="17803"/>
                  </a:lnTo>
                  <a:lnTo>
                    <a:pt x="5051" y="17780"/>
                  </a:lnTo>
                  <a:lnTo>
                    <a:pt x="4937" y="17780"/>
                  </a:lnTo>
                  <a:lnTo>
                    <a:pt x="4881" y="17803"/>
                  </a:lnTo>
                  <a:lnTo>
                    <a:pt x="4846" y="17837"/>
                  </a:lnTo>
                  <a:lnTo>
                    <a:pt x="4801" y="17871"/>
                  </a:lnTo>
                  <a:lnTo>
                    <a:pt x="2799" y="16711"/>
                  </a:lnTo>
                  <a:lnTo>
                    <a:pt x="2810" y="16654"/>
                  </a:lnTo>
                  <a:lnTo>
                    <a:pt x="2810" y="16620"/>
                  </a:lnTo>
                  <a:lnTo>
                    <a:pt x="2799" y="16574"/>
                  </a:lnTo>
                  <a:lnTo>
                    <a:pt x="2776" y="16552"/>
                  </a:lnTo>
                  <a:lnTo>
                    <a:pt x="2753" y="16517"/>
                  </a:lnTo>
                  <a:lnTo>
                    <a:pt x="2731" y="16495"/>
                  </a:lnTo>
                  <a:lnTo>
                    <a:pt x="2697" y="16483"/>
                  </a:lnTo>
                  <a:lnTo>
                    <a:pt x="2662" y="16472"/>
                  </a:lnTo>
                  <a:lnTo>
                    <a:pt x="2628" y="16461"/>
                  </a:lnTo>
                  <a:lnTo>
                    <a:pt x="2583" y="16472"/>
                  </a:lnTo>
                  <a:lnTo>
                    <a:pt x="2549" y="16483"/>
                  </a:lnTo>
                  <a:lnTo>
                    <a:pt x="2515" y="16495"/>
                  </a:lnTo>
                  <a:lnTo>
                    <a:pt x="2492" y="16517"/>
                  </a:lnTo>
                  <a:lnTo>
                    <a:pt x="2469" y="16552"/>
                  </a:lnTo>
                  <a:lnTo>
                    <a:pt x="2446" y="16574"/>
                  </a:lnTo>
                  <a:lnTo>
                    <a:pt x="2435" y="16620"/>
                  </a:lnTo>
                  <a:lnTo>
                    <a:pt x="2435" y="16654"/>
                  </a:lnTo>
                  <a:lnTo>
                    <a:pt x="2446" y="16722"/>
                  </a:lnTo>
                  <a:lnTo>
                    <a:pt x="433" y="17882"/>
                  </a:lnTo>
                  <a:lnTo>
                    <a:pt x="399" y="17837"/>
                  </a:lnTo>
                  <a:lnTo>
                    <a:pt x="353" y="17803"/>
                  </a:lnTo>
                  <a:lnTo>
                    <a:pt x="308" y="17791"/>
                  </a:lnTo>
                  <a:lnTo>
                    <a:pt x="251" y="17780"/>
                  </a:lnTo>
                  <a:lnTo>
                    <a:pt x="205" y="17780"/>
                  </a:lnTo>
                  <a:lnTo>
                    <a:pt x="171" y="17803"/>
                  </a:lnTo>
                  <a:lnTo>
                    <a:pt x="126" y="17814"/>
                  </a:lnTo>
                  <a:lnTo>
                    <a:pt x="103" y="17848"/>
                  </a:lnTo>
                  <a:lnTo>
                    <a:pt x="69" y="17882"/>
                  </a:lnTo>
                  <a:lnTo>
                    <a:pt x="46" y="17917"/>
                  </a:lnTo>
                  <a:lnTo>
                    <a:pt x="35" y="17951"/>
                  </a:lnTo>
                  <a:lnTo>
                    <a:pt x="35" y="17996"/>
                  </a:lnTo>
                  <a:lnTo>
                    <a:pt x="35" y="18042"/>
                  </a:lnTo>
                  <a:lnTo>
                    <a:pt x="46" y="18076"/>
                  </a:lnTo>
                  <a:lnTo>
                    <a:pt x="69" y="18110"/>
                  </a:lnTo>
                  <a:lnTo>
                    <a:pt x="92" y="18144"/>
                  </a:lnTo>
                  <a:lnTo>
                    <a:pt x="126" y="18178"/>
                  </a:lnTo>
                  <a:lnTo>
                    <a:pt x="148" y="18190"/>
                  </a:lnTo>
                  <a:lnTo>
                    <a:pt x="194" y="18212"/>
                  </a:lnTo>
                  <a:lnTo>
                    <a:pt x="228" y="18212"/>
                  </a:lnTo>
                  <a:lnTo>
                    <a:pt x="228" y="20510"/>
                  </a:lnTo>
                  <a:lnTo>
                    <a:pt x="183" y="20510"/>
                  </a:lnTo>
                  <a:lnTo>
                    <a:pt x="137" y="20533"/>
                  </a:lnTo>
                  <a:lnTo>
                    <a:pt x="103" y="20556"/>
                  </a:lnTo>
                  <a:lnTo>
                    <a:pt x="69" y="20590"/>
                  </a:lnTo>
                  <a:lnTo>
                    <a:pt x="35" y="20624"/>
                  </a:lnTo>
                  <a:lnTo>
                    <a:pt x="23" y="20669"/>
                  </a:lnTo>
                  <a:lnTo>
                    <a:pt x="1" y="20704"/>
                  </a:lnTo>
                  <a:lnTo>
                    <a:pt x="1" y="20760"/>
                  </a:lnTo>
                  <a:lnTo>
                    <a:pt x="12" y="20806"/>
                  </a:lnTo>
                  <a:lnTo>
                    <a:pt x="23" y="20851"/>
                  </a:lnTo>
                  <a:lnTo>
                    <a:pt x="46" y="20897"/>
                  </a:lnTo>
                  <a:lnTo>
                    <a:pt x="80" y="20931"/>
                  </a:lnTo>
                  <a:lnTo>
                    <a:pt x="114" y="20965"/>
                  </a:lnTo>
                  <a:lnTo>
                    <a:pt x="160" y="20988"/>
                  </a:lnTo>
                  <a:lnTo>
                    <a:pt x="205" y="20999"/>
                  </a:lnTo>
                  <a:lnTo>
                    <a:pt x="251" y="21011"/>
                  </a:lnTo>
                  <a:lnTo>
                    <a:pt x="319" y="20999"/>
                  </a:lnTo>
                  <a:lnTo>
                    <a:pt x="376" y="20977"/>
                  </a:lnTo>
                  <a:lnTo>
                    <a:pt x="421" y="20942"/>
                  </a:lnTo>
                  <a:lnTo>
                    <a:pt x="467" y="20897"/>
                  </a:lnTo>
                  <a:lnTo>
                    <a:pt x="2458" y="22046"/>
                  </a:lnTo>
                  <a:lnTo>
                    <a:pt x="2446" y="22103"/>
                  </a:lnTo>
                  <a:lnTo>
                    <a:pt x="2446" y="22137"/>
                  </a:lnTo>
                  <a:lnTo>
                    <a:pt x="2458" y="22171"/>
                  </a:lnTo>
                  <a:lnTo>
                    <a:pt x="2492" y="22228"/>
                  </a:lnTo>
                  <a:lnTo>
                    <a:pt x="2549" y="22273"/>
                  </a:lnTo>
                  <a:lnTo>
                    <a:pt x="2583" y="22285"/>
                  </a:lnTo>
                  <a:lnTo>
                    <a:pt x="2662" y="22285"/>
                  </a:lnTo>
                  <a:lnTo>
                    <a:pt x="2697" y="22273"/>
                  </a:lnTo>
                  <a:lnTo>
                    <a:pt x="2753" y="22228"/>
                  </a:lnTo>
                  <a:lnTo>
                    <a:pt x="2788" y="22171"/>
                  </a:lnTo>
                  <a:lnTo>
                    <a:pt x="2799" y="22137"/>
                  </a:lnTo>
                  <a:lnTo>
                    <a:pt x="2799" y="22103"/>
                  </a:lnTo>
                  <a:lnTo>
                    <a:pt x="2788" y="22046"/>
                  </a:lnTo>
                  <a:lnTo>
                    <a:pt x="4835" y="20863"/>
                  </a:lnTo>
                  <a:lnTo>
                    <a:pt x="4869" y="20897"/>
                  </a:lnTo>
                  <a:lnTo>
                    <a:pt x="4903" y="20920"/>
                  </a:lnTo>
                  <a:lnTo>
                    <a:pt x="4949" y="20942"/>
                  </a:lnTo>
                  <a:lnTo>
                    <a:pt x="5040" y="20942"/>
                  </a:lnTo>
                  <a:lnTo>
                    <a:pt x="5085" y="20920"/>
                  </a:lnTo>
                  <a:lnTo>
                    <a:pt x="5119" y="20897"/>
                  </a:lnTo>
                  <a:lnTo>
                    <a:pt x="5154" y="20863"/>
                  </a:lnTo>
                  <a:lnTo>
                    <a:pt x="7201" y="22046"/>
                  </a:lnTo>
                  <a:lnTo>
                    <a:pt x="7190" y="22103"/>
                  </a:lnTo>
                  <a:lnTo>
                    <a:pt x="7190" y="22137"/>
                  </a:lnTo>
                  <a:lnTo>
                    <a:pt x="7201" y="22171"/>
                  </a:lnTo>
                  <a:lnTo>
                    <a:pt x="7235" y="22228"/>
                  </a:lnTo>
                  <a:lnTo>
                    <a:pt x="7292" y="22273"/>
                  </a:lnTo>
                  <a:lnTo>
                    <a:pt x="7326" y="22273"/>
                  </a:lnTo>
                  <a:lnTo>
                    <a:pt x="7360" y="22285"/>
                  </a:lnTo>
                  <a:lnTo>
                    <a:pt x="7395" y="22273"/>
                  </a:lnTo>
                  <a:lnTo>
                    <a:pt x="7429" y="22273"/>
                  </a:lnTo>
                  <a:lnTo>
                    <a:pt x="7486" y="22228"/>
                  </a:lnTo>
                  <a:lnTo>
                    <a:pt x="7520" y="22171"/>
                  </a:lnTo>
                  <a:lnTo>
                    <a:pt x="7531" y="22137"/>
                  </a:lnTo>
                  <a:lnTo>
                    <a:pt x="7542" y="22103"/>
                  </a:lnTo>
                  <a:lnTo>
                    <a:pt x="7531" y="22046"/>
                  </a:lnTo>
                  <a:lnTo>
                    <a:pt x="9556" y="20874"/>
                  </a:lnTo>
                  <a:lnTo>
                    <a:pt x="9590" y="20920"/>
                  </a:lnTo>
                  <a:lnTo>
                    <a:pt x="9624" y="20954"/>
                  </a:lnTo>
                  <a:lnTo>
                    <a:pt x="9681" y="20965"/>
                  </a:lnTo>
                  <a:lnTo>
                    <a:pt x="9738" y="20977"/>
                  </a:lnTo>
                  <a:lnTo>
                    <a:pt x="9783" y="20965"/>
                  </a:lnTo>
                  <a:lnTo>
                    <a:pt x="9840" y="20954"/>
                  </a:lnTo>
                  <a:lnTo>
                    <a:pt x="9886" y="20920"/>
                  </a:lnTo>
                  <a:lnTo>
                    <a:pt x="9920" y="20874"/>
                  </a:lnTo>
                  <a:lnTo>
                    <a:pt x="11899" y="22023"/>
                  </a:lnTo>
                  <a:lnTo>
                    <a:pt x="11888" y="22057"/>
                  </a:lnTo>
                  <a:lnTo>
                    <a:pt x="11888" y="22103"/>
                  </a:lnTo>
                  <a:lnTo>
                    <a:pt x="11888" y="22148"/>
                  </a:lnTo>
                  <a:lnTo>
                    <a:pt x="11899" y="22194"/>
                  </a:lnTo>
                  <a:lnTo>
                    <a:pt x="11922" y="22228"/>
                  </a:lnTo>
                  <a:lnTo>
                    <a:pt x="11945" y="22262"/>
                  </a:lnTo>
                  <a:lnTo>
                    <a:pt x="11979" y="22285"/>
                  </a:lnTo>
                  <a:lnTo>
                    <a:pt x="12013" y="22307"/>
                  </a:lnTo>
                  <a:lnTo>
                    <a:pt x="12058" y="22319"/>
                  </a:lnTo>
                  <a:lnTo>
                    <a:pt x="12104" y="22330"/>
                  </a:lnTo>
                  <a:lnTo>
                    <a:pt x="12149" y="22319"/>
                  </a:lnTo>
                  <a:lnTo>
                    <a:pt x="12184" y="22307"/>
                  </a:lnTo>
                  <a:lnTo>
                    <a:pt x="12229" y="22285"/>
                  </a:lnTo>
                  <a:lnTo>
                    <a:pt x="12263" y="22262"/>
                  </a:lnTo>
                  <a:lnTo>
                    <a:pt x="12286" y="22228"/>
                  </a:lnTo>
                  <a:lnTo>
                    <a:pt x="12309" y="22194"/>
                  </a:lnTo>
                  <a:lnTo>
                    <a:pt x="12320" y="22148"/>
                  </a:lnTo>
                  <a:lnTo>
                    <a:pt x="12320" y="22103"/>
                  </a:lnTo>
                  <a:lnTo>
                    <a:pt x="12320" y="22069"/>
                  </a:lnTo>
                  <a:lnTo>
                    <a:pt x="12309" y="22023"/>
                  </a:lnTo>
                  <a:lnTo>
                    <a:pt x="14299" y="20874"/>
                  </a:lnTo>
                  <a:lnTo>
                    <a:pt x="14334" y="20908"/>
                  </a:lnTo>
                  <a:lnTo>
                    <a:pt x="14379" y="20942"/>
                  </a:lnTo>
                  <a:lnTo>
                    <a:pt x="14425" y="20954"/>
                  </a:lnTo>
                  <a:lnTo>
                    <a:pt x="14470" y="20965"/>
                  </a:lnTo>
                  <a:lnTo>
                    <a:pt x="14516" y="20954"/>
                  </a:lnTo>
                  <a:lnTo>
                    <a:pt x="14550" y="20942"/>
                  </a:lnTo>
                  <a:lnTo>
                    <a:pt x="14584" y="20931"/>
                  </a:lnTo>
                  <a:lnTo>
                    <a:pt x="14618" y="20897"/>
                  </a:lnTo>
                  <a:lnTo>
                    <a:pt x="14641" y="20874"/>
                  </a:lnTo>
                  <a:lnTo>
                    <a:pt x="14663" y="20840"/>
                  </a:lnTo>
                  <a:lnTo>
                    <a:pt x="14675" y="20795"/>
                  </a:lnTo>
                  <a:lnTo>
                    <a:pt x="14675" y="20760"/>
                  </a:lnTo>
                  <a:lnTo>
                    <a:pt x="14675" y="20715"/>
                  </a:lnTo>
                  <a:lnTo>
                    <a:pt x="14663" y="20681"/>
                  </a:lnTo>
                  <a:lnTo>
                    <a:pt x="14629" y="20624"/>
                  </a:lnTo>
                  <a:lnTo>
                    <a:pt x="14572" y="20578"/>
                  </a:lnTo>
                  <a:lnTo>
                    <a:pt x="14504" y="20556"/>
                  </a:lnTo>
                  <a:lnTo>
                    <a:pt x="14504" y="18190"/>
                  </a:lnTo>
                  <a:lnTo>
                    <a:pt x="14561" y="18167"/>
                  </a:lnTo>
                  <a:lnTo>
                    <a:pt x="14618" y="18121"/>
                  </a:lnTo>
                  <a:lnTo>
                    <a:pt x="14652" y="18064"/>
                  </a:lnTo>
                  <a:lnTo>
                    <a:pt x="14663" y="17996"/>
                  </a:lnTo>
                  <a:lnTo>
                    <a:pt x="14652" y="17928"/>
                  </a:lnTo>
                  <a:lnTo>
                    <a:pt x="16666" y="16768"/>
                  </a:lnTo>
                  <a:lnTo>
                    <a:pt x="16700" y="16813"/>
                  </a:lnTo>
                  <a:lnTo>
                    <a:pt x="16745" y="16836"/>
                  </a:lnTo>
                  <a:lnTo>
                    <a:pt x="16791" y="16859"/>
                  </a:lnTo>
                  <a:lnTo>
                    <a:pt x="16882" y="16859"/>
                  </a:lnTo>
                  <a:lnTo>
                    <a:pt x="16927" y="16847"/>
                  </a:lnTo>
                  <a:lnTo>
                    <a:pt x="16961" y="16825"/>
                  </a:lnTo>
                  <a:lnTo>
                    <a:pt x="16995" y="16802"/>
                  </a:lnTo>
                  <a:lnTo>
                    <a:pt x="17018" y="16768"/>
                  </a:lnTo>
                  <a:lnTo>
                    <a:pt x="17041" y="16734"/>
                  </a:lnTo>
                  <a:lnTo>
                    <a:pt x="17052" y="16699"/>
                  </a:lnTo>
                  <a:lnTo>
                    <a:pt x="17052" y="16654"/>
                  </a:lnTo>
                  <a:lnTo>
                    <a:pt x="17052" y="16608"/>
                  </a:lnTo>
                  <a:lnTo>
                    <a:pt x="17041" y="16574"/>
                  </a:lnTo>
                  <a:lnTo>
                    <a:pt x="16995" y="16517"/>
                  </a:lnTo>
                  <a:lnTo>
                    <a:pt x="16939" y="16472"/>
                  </a:lnTo>
                  <a:lnTo>
                    <a:pt x="16904" y="16449"/>
                  </a:lnTo>
                  <a:lnTo>
                    <a:pt x="16870" y="16449"/>
                  </a:lnTo>
                  <a:lnTo>
                    <a:pt x="16870" y="14106"/>
                  </a:lnTo>
                  <a:lnTo>
                    <a:pt x="16904" y="14094"/>
                  </a:lnTo>
                  <a:lnTo>
                    <a:pt x="16939" y="14083"/>
                  </a:lnTo>
                  <a:lnTo>
                    <a:pt x="17007" y="14038"/>
                  </a:lnTo>
                  <a:lnTo>
                    <a:pt x="17041" y="13969"/>
                  </a:lnTo>
                  <a:lnTo>
                    <a:pt x="17052" y="13935"/>
                  </a:lnTo>
                  <a:lnTo>
                    <a:pt x="17052" y="13901"/>
                  </a:lnTo>
                  <a:lnTo>
                    <a:pt x="17052" y="13856"/>
                  </a:lnTo>
                  <a:lnTo>
                    <a:pt x="17041" y="13821"/>
                  </a:lnTo>
                  <a:lnTo>
                    <a:pt x="19066" y="12650"/>
                  </a:lnTo>
                  <a:lnTo>
                    <a:pt x="19100" y="12673"/>
                  </a:lnTo>
                  <a:lnTo>
                    <a:pt x="19134" y="12695"/>
                  </a:lnTo>
                  <a:lnTo>
                    <a:pt x="19168" y="12718"/>
                  </a:lnTo>
                  <a:lnTo>
                    <a:pt x="19259" y="12718"/>
                  </a:lnTo>
                  <a:lnTo>
                    <a:pt x="19293" y="12695"/>
                  </a:lnTo>
                  <a:lnTo>
                    <a:pt x="19327" y="12673"/>
                  </a:lnTo>
                  <a:lnTo>
                    <a:pt x="19361" y="12638"/>
                  </a:lnTo>
                  <a:lnTo>
                    <a:pt x="21398" y="13821"/>
                  </a:lnTo>
                  <a:lnTo>
                    <a:pt x="21386" y="13856"/>
                  </a:lnTo>
                  <a:lnTo>
                    <a:pt x="21386" y="13901"/>
                  </a:lnTo>
                  <a:lnTo>
                    <a:pt x="21386" y="13935"/>
                  </a:lnTo>
                  <a:lnTo>
                    <a:pt x="21398" y="13969"/>
                  </a:lnTo>
                  <a:lnTo>
                    <a:pt x="21432" y="14026"/>
                  </a:lnTo>
                  <a:lnTo>
                    <a:pt x="21500" y="14072"/>
                  </a:lnTo>
                  <a:lnTo>
                    <a:pt x="21534" y="14083"/>
                  </a:lnTo>
                  <a:lnTo>
                    <a:pt x="21568" y="14094"/>
                  </a:lnTo>
                  <a:lnTo>
                    <a:pt x="21568" y="16438"/>
                  </a:lnTo>
                  <a:lnTo>
                    <a:pt x="21523" y="16449"/>
                  </a:lnTo>
                  <a:lnTo>
                    <a:pt x="21489" y="16461"/>
                  </a:lnTo>
                  <a:lnTo>
                    <a:pt x="21455" y="16483"/>
                  </a:lnTo>
                  <a:lnTo>
                    <a:pt x="21420" y="16506"/>
                  </a:lnTo>
                  <a:lnTo>
                    <a:pt x="21398" y="16540"/>
                  </a:lnTo>
                  <a:lnTo>
                    <a:pt x="21375" y="16574"/>
                  </a:lnTo>
                  <a:lnTo>
                    <a:pt x="21364" y="16608"/>
                  </a:lnTo>
                  <a:lnTo>
                    <a:pt x="21364" y="16654"/>
                  </a:lnTo>
                  <a:lnTo>
                    <a:pt x="21364" y="16699"/>
                  </a:lnTo>
                  <a:lnTo>
                    <a:pt x="21386" y="16734"/>
                  </a:lnTo>
                  <a:lnTo>
                    <a:pt x="19361" y="17905"/>
                  </a:lnTo>
                  <a:lnTo>
                    <a:pt x="19327" y="17871"/>
                  </a:lnTo>
                  <a:lnTo>
                    <a:pt x="19293" y="17848"/>
                  </a:lnTo>
                  <a:lnTo>
                    <a:pt x="19259" y="17826"/>
                  </a:lnTo>
                  <a:lnTo>
                    <a:pt x="19179" y="17826"/>
                  </a:lnTo>
                  <a:lnTo>
                    <a:pt x="19145" y="17837"/>
                  </a:lnTo>
                  <a:lnTo>
                    <a:pt x="19088" y="17871"/>
                  </a:lnTo>
                  <a:lnTo>
                    <a:pt x="19054" y="17928"/>
                  </a:lnTo>
                  <a:lnTo>
                    <a:pt x="19043" y="17962"/>
                  </a:lnTo>
                  <a:lnTo>
                    <a:pt x="19032" y="17996"/>
                  </a:lnTo>
                  <a:lnTo>
                    <a:pt x="19054" y="18064"/>
                  </a:lnTo>
                  <a:lnTo>
                    <a:pt x="19077" y="18121"/>
                  </a:lnTo>
                  <a:lnTo>
                    <a:pt x="19134" y="18155"/>
                  </a:lnTo>
                  <a:lnTo>
                    <a:pt x="19191" y="18178"/>
                  </a:lnTo>
                  <a:lnTo>
                    <a:pt x="19191" y="20510"/>
                  </a:lnTo>
                  <a:lnTo>
                    <a:pt x="19145" y="20522"/>
                  </a:lnTo>
                  <a:lnTo>
                    <a:pt x="19100" y="20533"/>
                  </a:lnTo>
                  <a:lnTo>
                    <a:pt x="19066" y="20556"/>
                  </a:lnTo>
                  <a:lnTo>
                    <a:pt x="19032" y="20590"/>
                  </a:lnTo>
                  <a:lnTo>
                    <a:pt x="19009" y="20624"/>
                  </a:lnTo>
                  <a:lnTo>
                    <a:pt x="18986" y="20669"/>
                  </a:lnTo>
                  <a:lnTo>
                    <a:pt x="18975" y="20715"/>
                  </a:lnTo>
                  <a:lnTo>
                    <a:pt x="18963" y="20760"/>
                  </a:lnTo>
                  <a:lnTo>
                    <a:pt x="18975" y="20806"/>
                  </a:lnTo>
                  <a:lnTo>
                    <a:pt x="18986" y="20851"/>
                  </a:lnTo>
                  <a:lnTo>
                    <a:pt x="19009" y="20897"/>
                  </a:lnTo>
                  <a:lnTo>
                    <a:pt x="19043" y="20931"/>
                  </a:lnTo>
                  <a:lnTo>
                    <a:pt x="19077" y="20965"/>
                  </a:lnTo>
                  <a:lnTo>
                    <a:pt x="19111" y="20988"/>
                  </a:lnTo>
                  <a:lnTo>
                    <a:pt x="19168" y="20999"/>
                  </a:lnTo>
                  <a:lnTo>
                    <a:pt x="19214" y="21011"/>
                  </a:lnTo>
                  <a:lnTo>
                    <a:pt x="19282" y="20999"/>
                  </a:lnTo>
                  <a:lnTo>
                    <a:pt x="19339" y="20977"/>
                  </a:lnTo>
                  <a:lnTo>
                    <a:pt x="19384" y="20942"/>
                  </a:lnTo>
                  <a:lnTo>
                    <a:pt x="19418" y="20886"/>
                  </a:lnTo>
                  <a:lnTo>
                    <a:pt x="21420" y="22046"/>
                  </a:lnTo>
                  <a:lnTo>
                    <a:pt x="21409" y="22103"/>
                  </a:lnTo>
                  <a:lnTo>
                    <a:pt x="21420" y="22171"/>
                  </a:lnTo>
                  <a:lnTo>
                    <a:pt x="21455" y="22216"/>
                  </a:lnTo>
                  <a:lnTo>
                    <a:pt x="21500" y="22262"/>
                  </a:lnTo>
                  <a:lnTo>
                    <a:pt x="21568" y="22273"/>
                  </a:lnTo>
                  <a:lnTo>
                    <a:pt x="21568" y="24628"/>
                  </a:lnTo>
                  <a:lnTo>
                    <a:pt x="21523" y="24639"/>
                  </a:lnTo>
                  <a:lnTo>
                    <a:pt x="21477" y="24651"/>
                  </a:lnTo>
                  <a:lnTo>
                    <a:pt x="21443" y="24674"/>
                  </a:lnTo>
                  <a:lnTo>
                    <a:pt x="21409" y="24696"/>
                  </a:lnTo>
                  <a:lnTo>
                    <a:pt x="21386" y="24730"/>
                  </a:lnTo>
                  <a:lnTo>
                    <a:pt x="21364" y="24776"/>
                  </a:lnTo>
                  <a:lnTo>
                    <a:pt x="21352" y="24821"/>
                  </a:lnTo>
                  <a:lnTo>
                    <a:pt x="21341" y="24867"/>
                  </a:lnTo>
                  <a:lnTo>
                    <a:pt x="21352" y="24912"/>
                  </a:lnTo>
                  <a:lnTo>
                    <a:pt x="21364" y="24958"/>
                  </a:lnTo>
                  <a:lnTo>
                    <a:pt x="19430" y="26073"/>
                  </a:lnTo>
                  <a:lnTo>
                    <a:pt x="19384" y="26027"/>
                  </a:lnTo>
                  <a:lnTo>
                    <a:pt x="19339" y="25993"/>
                  </a:lnTo>
                  <a:lnTo>
                    <a:pt x="19282" y="25970"/>
                  </a:lnTo>
                  <a:lnTo>
                    <a:pt x="19214" y="25959"/>
                  </a:lnTo>
                  <a:lnTo>
                    <a:pt x="19157" y="25959"/>
                  </a:lnTo>
                  <a:lnTo>
                    <a:pt x="19111" y="25982"/>
                  </a:lnTo>
                  <a:lnTo>
                    <a:pt x="19066" y="26004"/>
                  </a:lnTo>
                  <a:lnTo>
                    <a:pt x="19032" y="26027"/>
                  </a:lnTo>
                  <a:lnTo>
                    <a:pt x="18997" y="26073"/>
                  </a:lnTo>
                  <a:lnTo>
                    <a:pt x="18975" y="26107"/>
                  </a:lnTo>
                  <a:lnTo>
                    <a:pt x="18963" y="26164"/>
                  </a:lnTo>
                  <a:lnTo>
                    <a:pt x="18963" y="26209"/>
                  </a:lnTo>
                  <a:lnTo>
                    <a:pt x="18963" y="26255"/>
                  </a:lnTo>
                  <a:lnTo>
                    <a:pt x="18975" y="26300"/>
                  </a:lnTo>
                  <a:lnTo>
                    <a:pt x="18997" y="26346"/>
                  </a:lnTo>
                  <a:lnTo>
                    <a:pt x="19032" y="26380"/>
                  </a:lnTo>
                  <a:lnTo>
                    <a:pt x="19066" y="26414"/>
                  </a:lnTo>
                  <a:lnTo>
                    <a:pt x="19100" y="26437"/>
                  </a:lnTo>
                  <a:lnTo>
                    <a:pt x="19145" y="26459"/>
                  </a:lnTo>
                  <a:lnTo>
                    <a:pt x="19191" y="26459"/>
                  </a:lnTo>
                  <a:lnTo>
                    <a:pt x="19191" y="27233"/>
                  </a:lnTo>
                  <a:lnTo>
                    <a:pt x="19236" y="27233"/>
                  </a:lnTo>
                  <a:lnTo>
                    <a:pt x="19236" y="26459"/>
                  </a:lnTo>
                  <a:lnTo>
                    <a:pt x="19282" y="26448"/>
                  </a:lnTo>
                  <a:lnTo>
                    <a:pt x="19327" y="26437"/>
                  </a:lnTo>
                  <a:lnTo>
                    <a:pt x="19373" y="26414"/>
                  </a:lnTo>
                  <a:lnTo>
                    <a:pt x="19396" y="26380"/>
                  </a:lnTo>
                  <a:lnTo>
                    <a:pt x="19430" y="26346"/>
                  </a:lnTo>
                  <a:lnTo>
                    <a:pt x="19452" y="26300"/>
                  </a:lnTo>
                  <a:lnTo>
                    <a:pt x="19464" y="26255"/>
                  </a:lnTo>
                  <a:lnTo>
                    <a:pt x="19464" y="26209"/>
                  </a:lnTo>
                  <a:lnTo>
                    <a:pt x="19464" y="26164"/>
                  </a:lnTo>
                  <a:lnTo>
                    <a:pt x="19452" y="26118"/>
                  </a:lnTo>
                  <a:lnTo>
                    <a:pt x="21386" y="24992"/>
                  </a:lnTo>
                  <a:lnTo>
                    <a:pt x="21420" y="25038"/>
                  </a:lnTo>
                  <a:lnTo>
                    <a:pt x="21466" y="25072"/>
                  </a:lnTo>
                  <a:lnTo>
                    <a:pt x="21523" y="25094"/>
                  </a:lnTo>
                  <a:lnTo>
                    <a:pt x="21580" y="25106"/>
                  </a:lnTo>
                  <a:lnTo>
                    <a:pt x="21648" y="25094"/>
                  </a:lnTo>
                  <a:lnTo>
                    <a:pt x="21693" y="25072"/>
                  </a:lnTo>
                  <a:lnTo>
                    <a:pt x="21750" y="25038"/>
                  </a:lnTo>
                  <a:lnTo>
                    <a:pt x="21784" y="24992"/>
                  </a:lnTo>
                  <a:lnTo>
                    <a:pt x="23707" y="26107"/>
                  </a:lnTo>
                  <a:lnTo>
                    <a:pt x="23696" y="26152"/>
                  </a:lnTo>
                  <a:lnTo>
                    <a:pt x="23684" y="26209"/>
                  </a:lnTo>
                  <a:lnTo>
                    <a:pt x="23696" y="26266"/>
                  </a:lnTo>
                  <a:lnTo>
                    <a:pt x="23707" y="26312"/>
                  </a:lnTo>
                  <a:lnTo>
                    <a:pt x="23730" y="26357"/>
                  </a:lnTo>
                  <a:lnTo>
                    <a:pt x="23764" y="26391"/>
                  </a:lnTo>
                  <a:lnTo>
                    <a:pt x="23798" y="26425"/>
                  </a:lnTo>
                  <a:lnTo>
                    <a:pt x="23843" y="26448"/>
                  </a:lnTo>
                  <a:lnTo>
                    <a:pt x="23889" y="26459"/>
                  </a:lnTo>
                  <a:lnTo>
                    <a:pt x="23934" y="26471"/>
                  </a:lnTo>
                  <a:lnTo>
                    <a:pt x="23934" y="27233"/>
                  </a:lnTo>
                  <a:lnTo>
                    <a:pt x="23980" y="27233"/>
                  </a:lnTo>
                  <a:lnTo>
                    <a:pt x="23980" y="26471"/>
                  </a:lnTo>
                  <a:lnTo>
                    <a:pt x="24025" y="26459"/>
                  </a:lnTo>
                  <a:lnTo>
                    <a:pt x="24071" y="26448"/>
                  </a:lnTo>
                  <a:lnTo>
                    <a:pt x="24116" y="26414"/>
                  </a:lnTo>
                  <a:lnTo>
                    <a:pt x="24151" y="26391"/>
                  </a:lnTo>
                  <a:lnTo>
                    <a:pt x="24173" y="26346"/>
                  </a:lnTo>
                  <a:lnTo>
                    <a:pt x="24196" y="26312"/>
                  </a:lnTo>
                  <a:lnTo>
                    <a:pt x="24207" y="26255"/>
                  </a:lnTo>
                  <a:lnTo>
                    <a:pt x="24219" y="26209"/>
                  </a:lnTo>
                  <a:lnTo>
                    <a:pt x="24207" y="26164"/>
                  </a:lnTo>
                  <a:lnTo>
                    <a:pt x="24196" y="26107"/>
                  </a:lnTo>
                  <a:lnTo>
                    <a:pt x="25106" y="25584"/>
                  </a:lnTo>
                  <a:lnTo>
                    <a:pt x="25106" y="25527"/>
                  </a:lnTo>
                  <a:lnTo>
                    <a:pt x="24173" y="26073"/>
                  </a:lnTo>
                  <a:lnTo>
                    <a:pt x="24139" y="26016"/>
                  </a:lnTo>
                  <a:lnTo>
                    <a:pt x="24082" y="25982"/>
                  </a:lnTo>
                  <a:lnTo>
                    <a:pt x="24025" y="25959"/>
                  </a:lnTo>
                  <a:lnTo>
                    <a:pt x="23957" y="25948"/>
                  </a:lnTo>
                  <a:lnTo>
                    <a:pt x="23889" y="25959"/>
                  </a:lnTo>
                  <a:lnTo>
                    <a:pt x="23821" y="25982"/>
                  </a:lnTo>
                  <a:lnTo>
                    <a:pt x="23775" y="26016"/>
                  </a:lnTo>
                  <a:lnTo>
                    <a:pt x="23730" y="26061"/>
                  </a:lnTo>
                  <a:lnTo>
                    <a:pt x="21807" y="24947"/>
                  </a:lnTo>
                  <a:lnTo>
                    <a:pt x="21819" y="24912"/>
                  </a:lnTo>
                  <a:lnTo>
                    <a:pt x="21819" y="24867"/>
                  </a:lnTo>
                  <a:lnTo>
                    <a:pt x="21819" y="24821"/>
                  </a:lnTo>
                  <a:lnTo>
                    <a:pt x="21807" y="24776"/>
                  </a:lnTo>
                  <a:lnTo>
                    <a:pt x="21784" y="24742"/>
                  </a:lnTo>
                  <a:lnTo>
                    <a:pt x="21762" y="24708"/>
                  </a:lnTo>
                  <a:lnTo>
                    <a:pt x="21728" y="24674"/>
                  </a:lnTo>
                  <a:lnTo>
                    <a:pt x="21693" y="24651"/>
                  </a:lnTo>
                  <a:lnTo>
                    <a:pt x="21659" y="24639"/>
                  </a:lnTo>
                  <a:lnTo>
                    <a:pt x="21614" y="24628"/>
                  </a:lnTo>
                  <a:lnTo>
                    <a:pt x="21614" y="22273"/>
                  </a:lnTo>
                  <a:lnTo>
                    <a:pt x="21671" y="22251"/>
                  </a:lnTo>
                  <a:lnTo>
                    <a:pt x="21716" y="22216"/>
                  </a:lnTo>
                  <a:lnTo>
                    <a:pt x="21739" y="22171"/>
                  </a:lnTo>
                  <a:lnTo>
                    <a:pt x="21750" y="22103"/>
                  </a:lnTo>
                  <a:lnTo>
                    <a:pt x="21739" y="22057"/>
                  </a:lnTo>
                  <a:lnTo>
                    <a:pt x="23787" y="20874"/>
                  </a:lnTo>
                  <a:lnTo>
                    <a:pt x="23821" y="20908"/>
                  </a:lnTo>
                  <a:lnTo>
                    <a:pt x="23855" y="20942"/>
                  </a:lnTo>
                  <a:lnTo>
                    <a:pt x="23900" y="20954"/>
                  </a:lnTo>
                  <a:lnTo>
                    <a:pt x="23957" y="20965"/>
                  </a:lnTo>
                  <a:lnTo>
                    <a:pt x="24003" y="20954"/>
                  </a:lnTo>
                  <a:lnTo>
                    <a:pt x="24048" y="20942"/>
                  </a:lnTo>
                  <a:lnTo>
                    <a:pt x="24094" y="20908"/>
                  </a:lnTo>
                  <a:lnTo>
                    <a:pt x="24128" y="20874"/>
                  </a:lnTo>
                  <a:lnTo>
                    <a:pt x="25106" y="21432"/>
                  </a:lnTo>
                  <a:lnTo>
                    <a:pt x="25106" y="21386"/>
                  </a:lnTo>
                  <a:lnTo>
                    <a:pt x="24151" y="20829"/>
                  </a:lnTo>
                  <a:lnTo>
                    <a:pt x="24151" y="20795"/>
                  </a:lnTo>
                  <a:lnTo>
                    <a:pt x="24162" y="20760"/>
                  </a:lnTo>
                  <a:lnTo>
                    <a:pt x="24151" y="20715"/>
                  </a:lnTo>
                  <a:lnTo>
                    <a:pt x="24151" y="20681"/>
                  </a:lnTo>
                  <a:lnTo>
                    <a:pt x="24105" y="20624"/>
                  </a:lnTo>
                  <a:lnTo>
                    <a:pt x="24048" y="20578"/>
                  </a:lnTo>
                  <a:lnTo>
                    <a:pt x="23980" y="20556"/>
                  </a:lnTo>
                  <a:lnTo>
                    <a:pt x="23980" y="18235"/>
                  </a:lnTo>
                  <a:lnTo>
                    <a:pt x="24025" y="18235"/>
                  </a:lnTo>
                  <a:lnTo>
                    <a:pt x="24071" y="18212"/>
                  </a:lnTo>
                  <a:lnTo>
                    <a:pt x="24105" y="18190"/>
                  </a:lnTo>
                  <a:lnTo>
                    <a:pt x="24139" y="18167"/>
                  </a:lnTo>
                  <a:lnTo>
                    <a:pt x="24162" y="18121"/>
                  </a:lnTo>
                  <a:lnTo>
                    <a:pt x="24185" y="18087"/>
                  </a:lnTo>
                  <a:lnTo>
                    <a:pt x="24196" y="18042"/>
                  </a:lnTo>
                  <a:lnTo>
                    <a:pt x="24196" y="17996"/>
                  </a:lnTo>
                  <a:lnTo>
                    <a:pt x="24196" y="17951"/>
                  </a:lnTo>
                  <a:lnTo>
                    <a:pt x="24173" y="17905"/>
                  </a:lnTo>
                  <a:lnTo>
                    <a:pt x="25106" y="17371"/>
                  </a:lnTo>
                  <a:lnTo>
                    <a:pt x="25106" y="17325"/>
                  </a:lnTo>
                  <a:lnTo>
                    <a:pt x="24162" y="17871"/>
                  </a:lnTo>
                  <a:lnTo>
                    <a:pt x="24116" y="17826"/>
                  </a:lnTo>
                  <a:lnTo>
                    <a:pt x="24071" y="17791"/>
                  </a:lnTo>
                  <a:lnTo>
                    <a:pt x="24014" y="17769"/>
                  </a:lnTo>
                  <a:lnTo>
                    <a:pt x="23957" y="17757"/>
                  </a:lnTo>
                  <a:lnTo>
                    <a:pt x="23889" y="17769"/>
                  </a:lnTo>
                  <a:lnTo>
                    <a:pt x="23832" y="17780"/>
                  </a:lnTo>
                  <a:lnTo>
                    <a:pt x="23787" y="17814"/>
                  </a:lnTo>
                  <a:lnTo>
                    <a:pt x="23752" y="17860"/>
                  </a:lnTo>
                  <a:lnTo>
                    <a:pt x="21784" y="16734"/>
                  </a:lnTo>
                  <a:lnTo>
                    <a:pt x="21796" y="16688"/>
                  </a:lnTo>
                  <a:lnTo>
                    <a:pt x="21796" y="16654"/>
                  </a:lnTo>
                  <a:lnTo>
                    <a:pt x="21796" y="16608"/>
                  </a:lnTo>
                  <a:lnTo>
                    <a:pt x="21784" y="16574"/>
                  </a:lnTo>
                  <a:lnTo>
                    <a:pt x="21773" y="16540"/>
                  </a:lnTo>
                  <a:lnTo>
                    <a:pt x="21750" y="16506"/>
                  </a:lnTo>
                  <a:lnTo>
                    <a:pt x="21682" y="16461"/>
                  </a:lnTo>
                  <a:lnTo>
                    <a:pt x="21648" y="16449"/>
                  </a:lnTo>
                  <a:lnTo>
                    <a:pt x="21614" y="16438"/>
                  </a:lnTo>
                  <a:lnTo>
                    <a:pt x="21614" y="14094"/>
                  </a:lnTo>
                  <a:lnTo>
                    <a:pt x="21682" y="14072"/>
                  </a:lnTo>
                  <a:lnTo>
                    <a:pt x="21728" y="14026"/>
                  </a:lnTo>
                  <a:lnTo>
                    <a:pt x="21773" y="13969"/>
                  </a:lnTo>
                  <a:lnTo>
                    <a:pt x="21784" y="13901"/>
                  </a:lnTo>
                  <a:lnTo>
                    <a:pt x="21773" y="13856"/>
                  </a:lnTo>
                  <a:lnTo>
                    <a:pt x="21762" y="13821"/>
                  </a:lnTo>
                  <a:lnTo>
                    <a:pt x="23752" y="12684"/>
                  </a:lnTo>
                  <a:lnTo>
                    <a:pt x="23787" y="12718"/>
                  </a:lnTo>
                  <a:lnTo>
                    <a:pt x="23843" y="12752"/>
                  </a:lnTo>
                  <a:lnTo>
                    <a:pt x="23889" y="12775"/>
                  </a:lnTo>
                  <a:lnTo>
                    <a:pt x="23957" y="12786"/>
                  </a:lnTo>
                  <a:lnTo>
                    <a:pt x="24014" y="12775"/>
                  </a:lnTo>
                  <a:lnTo>
                    <a:pt x="24071" y="12752"/>
                  </a:lnTo>
                  <a:lnTo>
                    <a:pt x="24116" y="12718"/>
                  </a:lnTo>
                  <a:lnTo>
                    <a:pt x="24151" y="12673"/>
                  </a:lnTo>
                  <a:lnTo>
                    <a:pt x="25106" y="13219"/>
                  </a:lnTo>
                  <a:lnTo>
                    <a:pt x="25106" y="13173"/>
                  </a:lnTo>
                  <a:lnTo>
                    <a:pt x="24173" y="12638"/>
                  </a:lnTo>
                  <a:lnTo>
                    <a:pt x="24185" y="12593"/>
                  </a:lnTo>
                  <a:lnTo>
                    <a:pt x="24196" y="12547"/>
                  </a:lnTo>
                  <a:lnTo>
                    <a:pt x="24185" y="12502"/>
                  </a:lnTo>
                  <a:lnTo>
                    <a:pt x="24173" y="12456"/>
                  </a:lnTo>
                  <a:lnTo>
                    <a:pt x="24162" y="12422"/>
                  </a:lnTo>
                  <a:lnTo>
                    <a:pt x="24128" y="12388"/>
                  </a:lnTo>
                  <a:lnTo>
                    <a:pt x="24105" y="12354"/>
                  </a:lnTo>
                  <a:lnTo>
                    <a:pt x="24060" y="12331"/>
                  </a:lnTo>
                  <a:lnTo>
                    <a:pt x="24025" y="12320"/>
                  </a:lnTo>
                  <a:lnTo>
                    <a:pt x="23980" y="12309"/>
                  </a:lnTo>
                  <a:lnTo>
                    <a:pt x="23980" y="9954"/>
                  </a:lnTo>
                  <a:lnTo>
                    <a:pt x="24037" y="9942"/>
                  </a:lnTo>
                  <a:lnTo>
                    <a:pt x="24082" y="9897"/>
                  </a:lnTo>
                  <a:lnTo>
                    <a:pt x="24116" y="9851"/>
                  </a:lnTo>
                  <a:lnTo>
                    <a:pt x="24128" y="9795"/>
                  </a:lnTo>
                  <a:lnTo>
                    <a:pt x="24116" y="9738"/>
                  </a:lnTo>
                  <a:lnTo>
                    <a:pt x="25106" y="9158"/>
                  </a:lnTo>
                  <a:lnTo>
                    <a:pt x="25106" y="9112"/>
                  </a:lnTo>
                  <a:lnTo>
                    <a:pt x="24094" y="9692"/>
                  </a:lnTo>
                  <a:lnTo>
                    <a:pt x="24071" y="9658"/>
                  </a:lnTo>
                  <a:lnTo>
                    <a:pt x="24037" y="9635"/>
                  </a:lnTo>
                  <a:lnTo>
                    <a:pt x="23991" y="9624"/>
                  </a:lnTo>
                  <a:lnTo>
                    <a:pt x="23957" y="9613"/>
                  </a:lnTo>
                  <a:lnTo>
                    <a:pt x="23912" y="9624"/>
                  </a:lnTo>
                  <a:lnTo>
                    <a:pt x="23878" y="9635"/>
                  </a:lnTo>
                  <a:lnTo>
                    <a:pt x="23843" y="9658"/>
                  </a:lnTo>
                  <a:lnTo>
                    <a:pt x="23821" y="9692"/>
                  </a:lnTo>
                  <a:lnTo>
                    <a:pt x="21762" y="8498"/>
                  </a:lnTo>
                  <a:lnTo>
                    <a:pt x="21762" y="8441"/>
                  </a:lnTo>
                  <a:lnTo>
                    <a:pt x="21750" y="8373"/>
                  </a:lnTo>
                  <a:lnTo>
                    <a:pt x="21716" y="8327"/>
                  </a:lnTo>
                  <a:lnTo>
                    <a:pt x="21671" y="8282"/>
                  </a:lnTo>
                  <a:lnTo>
                    <a:pt x="21614" y="8259"/>
                  </a:lnTo>
                  <a:lnTo>
                    <a:pt x="21614" y="5847"/>
                  </a:lnTo>
                  <a:lnTo>
                    <a:pt x="21671" y="5825"/>
                  </a:lnTo>
                  <a:lnTo>
                    <a:pt x="21705" y="5790"/>
                  </a:lnTo>
                  <a:lnTo>
                    <a:pt x="21739" y="5745"/>
                  </a:lnTo>
                  <a:lnTo>
                    <a:pt x="21750" y="5688"/>
                  </a:lnTo>
                  <a:lnTo>
                    <a:pt x="21739" y="5620"/>
                  </a:lnTo>
                  <a:lnTo>
                    <a:pt x="21705" y="5563"/>
                  </a:lnTo>
                  <a:lnTo>
                    <a:pt x="21648" y="5529"/>
                  </a:lnTo>
                  <a:lnTo>
                    <a:pt x="21580" y="5517"/>
                  </a:lnTo>
                  <a:lnTo>
                    <a:pt x="21546" y="5529"/>
                  </a:lnTo>
                  <a:lnTo>
                    <a:pt x="21511" y="5540"/>
                  </a:lnTo>
                  <a:lnTo>
                    <a:pt x="21477" y="5563"/>
                  </a:lnTo>
                  <a:lnTo>
                    <a:pt x="21455" y="5586"/>
                  </a:lnTo>
                  <a:lnTo>
                    <a:pt x="19407" y="4403"/>
                  </a:lnTo>
                  <a:lnTo>
                    <a:pt x="19418" y="4334"/>
                  </a:lnTo>
                  <a:lnTo>
                    <a:pt x="19407" y="4300"/>
                  </a:lnTo>
                  <a:lnTo>
                    <a:pt x="19396" y="4266"/>
                  </a:lnTo>
                  <a:lnTo>
                    <a:pt x="19361" y="4209"/>
                  </a:lnTo>
                  <a:lnTo>
                    <a:pt x="19305" y="4164"/>
                  </a:lnTo>
                  <a:lnTo>
                    <a:pt x="19236" y="4141"/>
                  </a:lnTo>
                  <a:lnTo>
                    <a:pt x="19236" y="1752"/>
                  </a:lnTo>
                  <a:lnTo>
                    <a:pt x="19293" y="1729"/>
                  </a:lnTo>
                  <a:lnTo>
                    <a:pt x="19350" y="1695"/>
                  </a:lnTo>
                  <a:lnTo>
                    <a:pt x="19373" y="1638"/>
                  </a:lnTo>
                  <a:lnTo>
                    <a:pt x="19384" y="1582"/>
                  </a:lnTo>
                  <a:lnTo>
                    <a:pt x="19384" y="1547"/>
                  </a:lnTo>
                  <a:lnTo>
                    <a:pt x="19373" y="1513"/>
                  </a:lnTo>
                  <a:lnTo>
                    <a:pt x="19339" y="1456"/>
                  </a:lnTo>
                  <a:lnTo>
                    <a:pt x="19282" y="1422"/>
                  </a:lnTo>
                  <a:lnTo>
                    <a:pt x="19248" y="1411"/>
                  </a:lnTo>
                  <a:lnTo>
                    <a:pt x="19214" y="1400"/>
                  </a:lnTo>
                  <a:lnTo>
                    <a:pt x="19168" y="1411"/>
                  </a:lnTo>
                  <a:lnTo>
                    <a:pt x="19134" y="1422"/>
                  </a:lnTo>
                  <a:lnTo>
                    <a:pt x="19100" y="1445"/>
                  </a:lnTo>
                  <a:lnTo>
                    <a:pt x="19077" y="1479"/>
                  </a:lnTo>
                  <a:lnTo>
                    <a:pt x="17052" y="307"/>
                  </a:lnTo>
                  <a:lnTo>
                    <a:pt x="17064" y="273"/>
                  </a:lnTo>
                  <a:lnTo>
                    <a:pt x="17075" y="228"/>
                  </a:lnTo>
                  <a:lnTo>
                    <a:pt x="17064" y="182"/>
                  </a:lnTo>
                  <a:lnTo>
                    <a:pt x="17052" y="148"/>
                  </a:lnTo>
                  <a:lnTo>
                    <a:pt x="17030" y="103"/>
                  </a:lnTo>
                  <a:lnTo>
                    <a:pt x="17007" y="69"/>
                  </a:lnTo>
                  <a:lnTo>
                    <a:pt x="16973" y="46"/>
                  </a:lnTo>
                  <a:lnTo>
                    <a:pt x="16927" y="23"/>
                  </a:lnTo>
                  <a:lnTo>
                    <a:pt x="16893" y="12"/>
                  </a:lnTo>
                  <a:lnTo>
                    <a:pt x="16848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45098"/>
                  </a:srgbClr>
                </a:gs>
                <a:gs pos="100000">
                  <a:srgbClr val="FFFFFF">
                    <a:alpha val="1098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1" name="Google Shape;81;p5"/>
          <p:cNvSpPr/>
          <p:nvPr/>
        </p:nvSpPr>
        <p:spPr>
          <a:xfrm rot="-5400000">
            <a:off x="8613300" y="4612800"/>
            <a:ext cx="405300" cy="3513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  <a:effectLst>
            <a:outerShdw blurRad="1714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5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5"/>
          <p:cNvSpPr txBox="1">
            <a:spLocks noGrp="1"/>
          </p:cNvSpPr>
          <p:nvPr>
            <p:ph type="body" idx="1"/>
          </p:nvPr>
        </p:nvSpPr>
        <p:spPr>
          <a:xfrm>
            <a:off x="1207850" y="1430148"/>
            <a:ext cx="6728400" cy="303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⬥"/>
              <a:defRPr/>
            </a:lvl1pPr>
            <a:lvl2pPr marL="914400" lvl="1" indent="-342900" rtl="0">
              <a:spcBef>
                <a:spcPts val="600"/>
              </a:spcBef>
              <a:spcAft>
                <a:spcPts val="0"/>
              </a:spcAft>
              <a:buSzPts val="1800"/>
              <a:buChar char="⬦"/>
              <a:defRPr/>
            </a:lvl2pPr>
            <a:lvl3pPr marL="1371600" lvl="2" indent="-381000" rtl="0">
              <a:spcBef>
                <a:spcPts val="600"/>
              </a:spcBef>
              <a:spcAft>
                <a:spcPts val="0"/>
              </a:spcAft>
              <a:buSzPts val="2400"/>
              <a:buChar char="⬩"/>
              <a:defRPr/>
            </a:lvl3pPr>
            <a:lvl4pPr marL="1828800" lvl="3" indent="-381000" rtl="0">
              <a:spcBef>
                <a:spcPts val="60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rtl="0">
              <a:spcBef>
                <a:spcPts val="60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rtl="0">
              <a:spcBef>
                <a:spcPts val="60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rtl="0">
              <a:spcBef>
                <a:spcPts val="60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rtl="0">
              <a:spcBef>
                <a:spcPts val="60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rtl="0">
              <a:spcBef>
                <a:spcPts val="600"/>
              </a:spcBef>
              <a:spcAft>
                <a:spcPts val="60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84" name="Google Shape;84;p5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85" name="Google Shape;85;p5"/>
          <p:cNvGrpSpPr/>
          <p:nvPr/>
        </p:nvGrpSpPr>
        <p:grpSpPr>
          <a:xfrm>
            <a:off x="2" y="870200"/>
            <a:ext cx="1055444" cy="306027"/>
            <a:chOff x="-429922" y="847489"/>
            <a:chExt cx="1211622" cy="351311"/>
          </a:xfrm>
        </p:grpSpPr>
        <p:sp>
          <p:nvSpPr>
            <p:cNvPr id="86" name="Google Shape;86;p5"/>
            <p:cNvSpPr/>
            <p:nvPr/>
          </p:nvSpPr>
          <p:spPr>
            <a:xfrm>
              <a:off x="-429922" y="847489"/>
              <a:ext cx="1062300" cy="351300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  <a:alpha val="32400"/>
                  </a:srgbClr>
                </a:gs>
                <a:gs pos="100000">
                  <a:srgbClr val="00FFEE">
                    <a:alpha val="31764"/>
                    <a:alpha val="324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5"/>
            <p:cNvSpPr/>
            <p:nvPr/>
          </p:nvSpPr>
          <p:spPr>
            <a:xfrm rot="-5400000">
              <a:off x="453950" y="871050"/>
              <a:ext cx="351300" cy="304200"/>
            </a:xfrm>
            <a:prstGeom prst="hexagon">
              <a:avLst>
                <a:gd name="adj" fmla="val 25000"/>
                <a:gd name="vf" fmla="val 115470"/>
              </a:avLst>
            </a:pr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0" scaled="0"/>
            </a:gradFill>
            <a:ln>
              <a:noFill/>
            </a:ln>
            <a:effectLst>
              <a:outerShdw blurRad="142875" algn="bl" rotWithShape="0">
                <a:schemeClr val="lt1">
                  <a:alpha val="5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oogle Shape;89;p6"/>
          <p:cNvGrpSpPr/>
          <p:nvPr/>
        </p:nvGrpSpPr>
        <p:grpSpPr>
          <a:xfrm>
            <a:off x="0" y="0"/>
            <a:ext cx="9144036" cy="5143497"/>
            <a:chOff x="0" y="0"/>
            <a:chExt cx="9144036" cy="5143497"/>
          </a:xfrm>
        </p:grpSpPr>
        <p:sp>
          <p:nvSpPr>
            <p:cNvPr id="90" name="Google Shape;90;p6"/>
            <p:cNvSpPr/>
            <p:nvPr/>
          </p:nvSpPr>
          <p:spPr>
            <a:xfrm>
              <a:off x="8155685" y="1194135"/>
              <a:ext cx="988352" cy="615640"/>
            </a:xfrm>
            <a:custGeom>
              <a:avLst/>
              <a:gdLst/>
              <a:ahLst/>
              <a:cxnLst/>
              <a:rect l="l" t="t" r="r" b="b"/>
              <a:pathLst>
                <a:path w="9443" h="5882" extrusionOk="0">
                  <a:moveTo>
                    <a:pt x="2696" y="342"/>
                  </a:moveTo>
                  <a:lnTo>
                    <a:pt x="4687" y="1491"/>
                  </a:lnTo>
                  <a:lnTo>
                    <a:pt x="4676" y="1537"/>
                  </a:lnTo>
                  <a:lnTo>
                    <a:pt x="4664" y="1593"/>
                  </a:lnTo>
                  <a:lnTo>
                    <a:pt x="4676" y="1639"/>
                  </a:lnTo>
                  <a:lnTo>
                    <a:pt x="4687" y="1684"/>
                  </a:lnTo>
                  <a:lnTo>
                    <a:pt x="4710" y="1730"/>
                  </a:lnTo>
                  <a:lnTo>
                    <a:pt x="4733" y="1764"/>
                  </a:lnTo>
                  <a:lnTo>
                    <a:pt x="4767" y="1798"/>
                  </a:lnTo>
                  <a:lnTo>
                    <a:pt x="4801" y="1821"/>
                  </a:lnTo>
                  <a:lnTo>
                    <a:pt x="4846" y="1832"/>
                  </a:lnTo>
                  <a:lnTo>
                    <a:pt x="4892" y="1844"/>
                  </a:lnTo>
                  <a:lnTo>
                    <a:pt x="4892" y="4153"/>
                  </a:lnTo>
                  <a:lnTo>
                    <a:pt x="4858" y="4153"/>
                  </a:lnTo>
                  <a:lnTo>
                    <a:pt x="4824" y="4164"/>
                  </a:lnTo>
                  <a:lnTo>
                    <a:pt x="4767" y="4210"/>
                  </a:lnTo>
                  <a:lnTo>
                    <a:pt x="4744" y="4244"/>
                  </a:lnTo>
                  <a:lnTo>
                    <a:pt x="4721" y="4278"/>
                  </a:lnTo>
                  <a:lnTo>
                    <a:pt x="4710" y="4312"/>
                  </a:lnTo>
                  <a:lnTo>
                    <a:pt x="4710" y="4346"/>
                  </a:lnTo>
                  <a:lnTo>
                    <a:pt x="4710" y="4392"/>
                  </a:lnTo>
                  <a:lnTo>
                    <a:pt x="4721" y="4426"/>
                  </a:lnTo>
                  <a:lnTo>
                    <a:pt x="2685" y="5598"/>
                  </a:lnTo>
                  <a:lnTo>
                    <a:pt x="2651" y="5575"/>
                  </a:lnTo>
                  <a:lnTo>
                    <a:pt x="2628" y="5552"/>
                  </a:lnTo>
                  <a:lnTo>
                    <a:pt x="2583" y="5529"/>
                  </a:lnTo>
                  <a:lnTo>
                    <a:pt x="2503" y="5529"/>
                  </a:lnTo>
                  <a:lnTo>
                    <a:pt x="2469" y="5552"/>
                  </a:lnTo>
                  <a:lnTo>
                    <a:pt x="2435" y="5563"/>
                  </a:lnTo>
                  <a:lnTo>
                    <a:pt x="2412" y="5598"/>
                  </a:lnTo>
                  <a:lnTo>
                    <a:pt x="342" y="4403"/>
                  </a:lnTo>
                  <a:lnTo>
                    <a:pt x="353" y="4346"/>
                  </a:lnTo>
                  <a:lnTo>
                    <a:pt x="342" y="4289"/>
                  </a:lnTo>
                  <a:lnTo>
                    <a:pt x="308" y="4233"/>
                  </a:lnTo>
                  <a:lnTo>
                    <a:pt x="262" y="4198"/>
                  </a:lnTo>
                  <a:lnTo>
                    <a:pt x="205" y="4176"/>
                  </a:lnTo>
                  <a:lnTo>
                    <a:pt x="205" y="1764"/>
                  </a:lnTo>
                  <a:lnTo>
                    <a:pt x="262" y="1741"/>
                  </a:lnTo>
                  <a:lnTo>
                    <a:pt x="308" y="1707"/>
                  </a:lnTo>
                  <a:lnTo>
                    <a:pt x="330" y="1650"/>
                  </a:lnTo>
                  <a:lnTo>
                    <a:pt x="342" y="1593"/>
                  </a:lnTo>
                  <a:lnTo>
                    <a:pt x="330" y="1537"/>
                  </a:lnTo>
                  <a:lnTo>
                    <a:pt x="2389" y="342"/>
                  </a:lnTo>
                  <a:lnTo>
                    <a:pt x="2423" y="376"/>
                  </a:lnTo>
                  <a:lnTo>
                    <a:pt x="2458" y="410"/>
                  </a:lnTo>
                  <a:lnTo>
                    <a:pt x="2503" y="422"/>
                  </a:lnTo>
                  <a:lnTo>
                    <a:pt x="2549" y="433"/>
                  </a:lnTo>
                  <a:lnTo>
                    <a:pt x="2594" y="422"/>
                  </a:lnTo>
                  <a:lnTo>
                    <a:pt x="2628" y="399"/>
                  </a:lnTo>
                  <a:lnTo>
                    <a:pt x="2674" y="376"/>
                  </a:lnTo>
                  <a:lnTo>
                    <a:pt x="2696" y="342"/>
                  </a:lnTo>
                  <a:close/>
                  <a:moveTo>
                    <a:pt x="7235" y="1"/>
                  </a:moveTo>
                  <a:lnTo>
                    <a:pt x="7190" y="24"/>
                  </a:lnTo>
                  <a:lnTo>
                    <a:pt x="7144" y="46"/>
                  </a:lnTo>
                  <a:lnTo>
                    <a:pt x="7110" y="69"/>
                  </a:lnTo>
                  <a:lnTo>
                    <a:pt x="7076" y="103"/>
                  </a:lnTo>
                  <a:lnTo>
                    <a:pt x="7053" y="149"/>
                  </a:lnTo>
                  <a:lnTo>
                    <a:pt x="7042" y="194"/>
                  </a:lnTo>
                  <a:lnTo>
                    <a:pt x="7042" y="251"/>
                  </a:lnTo>
                  <a:lnTo>
                    <a:pt x="7042" y="297"/>
                  </a:lnTo>
                  <a:lnTo>
                    <a:pt x="7053" y="342"/>
                  </a:lnTo>
                  <a:lnTo>
                    <a:pt x="5119" y="1457"/>
                  </a:lnTo>
                  <a:lnTo>
                    <a:pt x="5085" y="1411"/>
                  </a:lnTo>
                  <a:lnTo>
                    <a:pt x="5028" y="1377"/>
                  </a:lnTo>
                  <a:lnTo>
                    <a:pt x="4972" y="1355"/>
                  </a:lnTo>
                  <a:lnTo>
                    <a:pt x="4915" y="1343"/>
                  </a:lnTo>
                  <a:lnTo>
                    <a:pt x="4858" y="1355"/>
                  </a:lnTo>
                  <a:lnTo>
                    <a:pt x="4801" y="1377"/>
                  </a:lnTo>
                  <a:lnTo>
                    <a:pt x="4755" y="1411"/>
                  </a:lnTo>
                  <a:lnTo>
                    <a:pt x="4710" y="1457"/>
                  </a:lnTo>
                  <a:lnTo>
                    <a:pt x="2719" y="297"/>
                  </a:lnTo>
                  <a:lnTo>
                    <a:pt x="2731" y="251"/>
                  </a:lnTo>
                  <a:lnTo>
                    <a:pt x="2719" y="206"/>
                  </a:lnTo>
                  <a:lnTo>
                    <a:pt x="2708" y="172"/>
                  </a:lnTo>
                  <a:lnTo>
                    <a:pt x="2674" y="115"/>
                  </a:lnTo>
                  <a:lnTo>
                    <a:pt x="2617" y="81"/>
                  </a:lnTo>
                  <a:lnTo>
                    <a:pt x="2583" y="69"/>
                  </a:lnTo>
                  <a:lnTo>
                    <a:pt x="2503" y="69"/>
                  </a:lnTo>
                  <a:lnTo>
                    <a:pt x="2469" y="81"/>
                  </a:lnTo>
                  <a:lnTo>
                    <a:pt x="2412" y="115"/>
                  </a:lnTo>
                  <a:lnTo>
                    <a:pt x="2378" y="172"/>
                  </a:lnTo>
                  <a:lnTo>
                    <a:pt x="2367" y="206"/>
                  </a:lnTo>
                  <a:lnTo>
                    <a:pt x="2367" y="251"/>
                  </a:lnTo>
                  <a:lnTo>
                    <a:pt x="2378" y="308"/>
                  </a:lnTo>
                  <a:lnTo>
                    <a:pt x="308" y="1491"/>
                  </a:lnTo>
                  <a:lnTo>
                    <a:pt x="285" y="1468"/>
                  </a:lnTo>
                  <a:lnTo>
                    <a:pt x="251" y="1446"/>
                  </a:lnTo>
                  <a:lnTo>
                    <a:pt x="217" y="1423"/>
                  </a:lnTo>
                  <a:lnTo>
                    <a:pt x="137" y="1423"/>
                  </a:lnTo>
                  <a:lnTo>
                    <a:pt x="103" y="1434"/>
                  </a:lnTo>
                  <a:lnTo>
                    <a:pt x="57" y="1468"/>
                  </a:lnTo>
                  <a:lnTo>
                    <a:pt x="12" y="1525"/>
                  </a:lnTo>
                  <a:lnTo>
                    <a:pt x="0" y="1559"/>
                  </a:lnTo>
                  <a:lnTo>
                    <a:pt x="0" y="1593"/>
                  </a:lnTo>
                  <a:lnTo>
                    <a:pt x="12" y="1662"/>
                  </a:lnTo>
                  <a:lnTo>
                    <a:pt x="46" y="1707"/>
                  </a:lnTo>
                  <a:lnTo>
                    <a:pt x="91" y="1741"/>
                  </a:lnTo>
                  <a:lnTo>
                    <a:pt x="160" y="1764"/>
                  </a:lnTo>
                  <a:lnTo>
                    <a:pt x="160" y="4176"/>
                  </a:lnTo>
                  <a:lnTo>
                    <a:pt x="91" y="4198"/>
                  </a:lnTo>
                  <a:lnTo>
                    <a:pt x="46" y="4233"/>
                  </a:lnTo>
                  <a:lnTo>
                    <a:pt x="12" y="4289"/>
                  </a:lnTo>
                  <a:lnTo>
                    <a:pt x="0" y="4346"/>
                  </a:lnTo>
                  <a:lnTo>
                    <a:pt x="0" y="4392"/>
                  </a:lnTo>
                  <a:lnTo>
                    <a:pt x="12" y="4415"/>
                  </a:lnTo>
                  <a:lnTo>
                    <a:pt x="46" y="4471"/>
                  </a:lnTo>
                  <a:lnTo>
                    <a:pt x="103" y="4517"/>
                  </a:lnTo>
                  <a:lnTo>
                    <a:pt x="137" y="4528"/>
                  </a:lnTo>
                  <a:lnTo>
                    <a:pt x="171" y="4528"/>
                  </a:lnTo>
                  <a:lnTo>
                    <a:pt x="217" y="4517"/>
                  </a:lnTo>
                  <a:lnTo>
                    <a:pt x="262" y="4506"/>
                  </a:lnTo>
                  <a:lnTo>
                    <a:pt x="296" y="4483"/>
                  </a:lnTo>
                  <a:lnTo>
                    <a:pt x="319" y="4449"/>
                  </a:lnTo>
                  <a:lnTo>
                    <a:pt x="2389" y="5632"/>
                  </a:lnTo>
                  <a:lnTo>
                    <a:pt x="2367" y="5700"/>
                  </a:lnTo>
                  <a:lnTo>
                    <a:pt x="2378" y="5734"/>
                  </a:lnTo>
                  <a:lnTo>
                    <a:pt x="2389" y="5768"/>
                  </a:lnTo>
                  <a:lnTo>
                    <a:pt x="2423" y="5825"/>
                  </a:lnTo>
                  <a:lnTo>
                    <a:pt x="2480" y="5859"/>
                  </a:lnTo>
                  <a:lnTo>
                    <a:pt x="2514" y="5871"/>
                  </a:lnTo>
                  <a:lnTo>
                    <a:pt x="2583" y="5871"/>
                  </a:lnTo>
                  <a:lnTo>
                    <a:pt x="2605" y="5859"/>
                  </a:lnTo>
                  <a:lnTo>
                    <a:pt x="2662" y="5825"/>
                  </a:lnTo>
                  <a:lnTo>
                    <a:pt x="2708" y="5768"/>
                  </a:lnTo>
                  <a:lnTo>
                    <a:pt x="2708" y="5734"/>
                  </a:lnTo>
                  <a:lnTo>
                    <a:pt x="2719" y="5700"/>
                  </a:lnTo>
                  <a:lnTo>
                    <a:pt x="2708" y="5643"/>
                  </a:lnTo>
                  <a:lnTo>
                    <a:pt x="4744" y="4460"/>
                  </a:lnTo>
                  <a:lnTo>
                    <a:pt x="4778" y="4506"/>
                  </a:lnTo>
                  <a:lnTo>
                    <a:pt x="4812" y="4528"/>
                  </a:lnTo>
                  <a:lnTo>
                    <a:pt x="4858" y="4551"/>
                  </a:lnTo>
                  <a:lnTo>
                    <a:pt x="4972" y="4551"/>
                  </a:lnTo>
                  <a:lnTo>
                    <a:pt x="5017" y="4528"/>
                  </a:lnTo>
                  <a:lnTo>
                    <a:pt x="5051" y="4494"/>
                  </a:lnTo>
                  <a:lnTo>
                    <a:pt x="5085" y="4460"/>
                  </a:lnTo>
                  <a:lnTo>
                    <a:pt x="7121" y="5632"/>
                  </a:lnTo>
                  <a:lnTo>
                    <a:pt x="7110" y="5666"/>
                  </a:lnTo>
                  <a:lnTo>
                    <a:pt x="7110" y="5700"/>
                  </a:lnTo>
                  <a:lnTo>
                    <a:pt x="7110" y="5734"/>
                  </a:lnTo>
                  <a:lnTo>
                    <a:pt x="7121" y="5768"/>
                  </a:lnTo>
                  <a:lnTo>
                    <a:pt x="7156" y="5825"/>
                  </a:lnTo>
                  <a:lnTo>
                    <a:pt x="7212" y="5859"/>
                  </a:lnTo>
                  <a:lnTo>
                    <a:pt x="7247" y="5871"/>
                  </a:lnTo>
                  <a:lnTo>
                    <a:pt x="7281" y="5882"/>
                  </a:lnTo>
                  <a:lnTo>
                    <a:pt x="7315" y="5871"/>
                  </a:lnTo>
                  <a:lnTo>
                    <a:pt x="7349" y="5859"/>
                  </a:lnTo>
                  <a:lnTo>
                    <a:pt x="7406" y="5825"/>
                  </a:lnTo>
                  <a:lnTo>
                    <a:pt x="7451" y="5768"/>
                  </a:lnTo>
                  <a:lnTo>
                    <a:pt x="7463" y="5734"/>
                  </a:lnTo>
                  <a:lnTo>
                    <a:pt x="7463" y="5700"/>
                  </a:lnTo>
                  <a:lnTo>
                    <a:pt x="7451" y="5643"/>
                  </a:lnTo>
                  <a:lnTo>
                    <a:pt x="9442" y="4483"/>
                  </a:lnTo>
                  <a:lnTo>
                    <a:pt x="9442" y="4437"/>
                  </a:lnTo>
                  <a:lnTo>
                    <a:pt x="7429" y="5598"/>
                  </a:lnTo>
                  <a:lnTo>
                    <a:pt x="7406" y="5563"/>
                  </a:lnTo>
                  <a:lnTo>
                    <a:pt x="7372" y="5541"/>
                  </a:lnTo>
                  <a:lnTo>
                    <a:pt x="7326" y="5529"/>
                  </a:lnTo>
                  <a:lnTo>
                    <a:pt x="7281" y="5518"/>
                  </a:lnTo>
                  <a:lnTo>
                    <a:pt x="7247" y="5529"/>
                  </a:lnTo>
                  <a:lnTo>
                    <a:pt x="7201" y="5541"/>
                  </a:lnTo>
                  <a:lnTo>
                    <a:pt x="7167" y="5563"/>
                  </a:lnTo>
                  <a:lnTo>
                    <a:pt x="7144" y="5598"/>
                  </a:lnTo>
                  <a:lnTo>
                    <a:pt x="5108" y="4415"/>
                  </a:lnTo>
                  <a:lnTo>
                    <a:pt x="5119" y="4346"/>
                  </a:lnTo>
                  <a:lnTo>
                    <a:pt x="5119" y="4312"/>
                  </a:lnTo>
                  <a:lnTo>
                    <a:pt x="5108" y="4278"/>
                  </a:lnTo>
                  <a:lnTo>
                    <a:pt x="5063" y="4221"/>
                  </a:lnTo>
                  <a:lnTo>
                    <a:pt x="5006" y="4176"/>
                  </a:lnTo>
                  <a:lnTo>
                    <a:pt x="4937" y="4153"/>
                  </a:lnTo>
                  <a:lnTo>
                    <a:pt x="4937" y="1844"/>
                  </a:lnTo>
                  <a:lnTo>
                    <a:pt x="4983" y="1832"/>
                  </a:lnTo>
                  <a:lnTo>
                    <a:pt x="5028" y="1810"/>
                  </a:lnTo>
                  <a:lnTo>
                    <a:pt x="5063" y="1787"/>
                  </a:lnTo>
                  <a:lnTo>
                    <a:pt x="5097" y="1764"/>
                  </a:lnTo>
                  <a:lnTo>
                    <a:pt x="5119" y="1719"/>
                  </a:lnTo>
                  <a:lnTo>
                    <a:pt x="5142" y="1684"/>
                  </a:lnTo>
                  <a:lnTo>
                    <a:pt x="5154" y="1639"/>
                  </a:lnTo>
                  <a:lnTo>
                    <a:pt x="5165" y="1593"/>
                  </a:lnTo>
                  <a:lnTo>
                    <a:pt x="5154" y="1548"/>
                  </a:lnTo>
                  <a:lnTo>
                    <a:pt x="5142" y="1491"/>
                  </a:lnTo>
                  <a:lnTo>
                    <a:pt x="7076" y="376"/>
                  </a:lnTo>
                  <a:lnTo>
                    <a:pt x="7110" y="422"/>
                  </a:lnTo>
                  <a:lnTo>
                    <a:pt x="7167" y="467"/>
                  </a:lnTo>
                  <a:lnTo>
                    <a:pt x="7224" y="490"/>
                  </a:lnTo>
                  <a:lnTo>
                    <a:pt x="7349" y="490"/>
                  </a:lnTo>
                  <a:lnTo>
                    <a:pt x="7406" y="467"/>
                  </a:lnTo>
                  <a:lnTo>
                    <a:pt x="7463" y="422"/>
                  </a:lnTo>
                  <a:lnTo>
                    <a:pt x="7497" y="376"/>
                  </a:lnTo>
                  <a:lnTo>
                    <a:pt x="9442" y="1502"/>
                  </a:lnTo>
                  <a:lnTo>
                    <a:pt x="9442" y="1446"/>
                  </a:lnTo>
                  <a:lnTo>
                    <a:pt x="7520" y="331"/>
                  </a:lnTo>
                  <a:lnTo>
                    <a:pt x="7531" y="297"/>
                  </a:lnTo>
                  <a:lnTo>
                    <a:pt x="7531" y="251"/>
                  </a:lnTo>
                  <a:lnTo>
                    <a:pt x="7531" y="194"/>
                  </a:lnTo>
                  <a:lnTo>
                    <a:pt x="7508" y="149"/>
                  </a:lnTo>
                  <a:lnTo>
                    <a:pt x="7485" y="103"/>
                  </a:lnTo>
                  <a:lnTo>
                    <a:pt x="7463" y="69"/>
                  </a:lnTo>
                  <a:lnTo>
                    <a:pt x="7417" y="46"/>
                  </a:lnTo>
                  <a:lnTo>
                    <a:pt x="7383" y="24"/>
                  </a:lnTo>
                  <a:lnTo>
                    <a:pt x="7338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6"/>
            <p:cNvSpPr/>
            <p:nvPr/>
          </p:nvSpPr>
          <p:spPr>
            <a:xfrm>
              <a:off x="6162634" y="0"/>
              <a:ext cx="2981383" cy="1818136"/>
            </a:xfrm>
            <a:custGeom>
              <a:avLst/>
              <a:gdLst/>
              <a:ahLst/>
              <a:cxnLst/>
              <a:rect l="l" t="t" r="r" b="b"/>
              <a:pathLst>
                <a:path w="28485" h="17371" extrusionOk="0">
                  <a:moveTo>
                    <a:pt x="17052" y="3572"/>
                  </a:moveTo>
                  <a:lnTo>
                    <a:pt x="18986" y="4687"/>
                  </a:lnTo>
                  <a:lnTo>
                    <a:pt x="18974" y="4733"/>
                  </a:lnTo>
                  <a:lnTo>
                    <a:pt x="18963" y="4789"/>
                  </a:lnTo>
                  <a:lnTo>
                    <a:pt x="18974" y="4846"/>
                  </a:lnTo>
                  <a:lnTo>
                    <a:pt x="18986" y="4892"/>
                  </a:lnTo>
                  <a:lnTo>
                    <a:pt x="19008" y="4926"/>
                  </a:lnTo>
                  <a:lnTo>
                    <a:pt x="19031" y="4960"/>
                  </a:lnTo>
                  <a:lnTo>
                    <a:pt x="19065" y="4994"/>
                  </a:lnTo>
                  <a:lnTo>
                    <a:pt x="19111" y="5017"/>
                  </a:lnTo>
                  <a:lnTo>
                    <a:pt x="19145" y="5040"/>
                  </a:lnTo>
                  <a:lnTo>
                    <a:pt x="19202" y="5040"/>
                  </a:lnTo>
                  <a:lnTo>
                    <a:pt x="19202" y="7360"/>
                  </a:lnTo>
                  <a:lnTo>
                    <a:pt x="19133" y="7383"/>
                  </a:lnTo>
                  <a:lnTo>
                    <a:pt x="19077" y="7417"/>
                  </a:lnTo>
                  <a:lnTo>
                    <a:pt x="19031" y="7474"/>
                  </a:lnTo>
                  <a:lnTo>
                    <a:pt x="19031" y="7508"/>
                  </a:lnTo>
                  <a:lnTo>
                    <a:pt x="19020" y="7554"/>
                  </a:lnTo>
                  <a:lnTo>
                    <a:pt x="19031" y="7611"/>
                  </a:lnTo>
                  <a:lnTo>
                    <a:pt x="17063" y="8748"/>
                  </a:lnTo>
                  <a:lnTo>
                    <a:pt x="17029" y="8703"/>
                  </a:lnTo>
                  <a:lnTo>
                    <a:pt x="16972" y="8668"/>
                  </a:lnTo>
                  <a:lnTo>
                    <a:pt x="16915" y="8646"/>
                  </a:lnTo>
                  <a:lnTo>
                    <a:pt x="16847" y="8634"/>
                  </a:lnTo>
                  <a:lnTo>
                    <a:pt x="16779" y="8646"/>
                  </a:lnTo>
                  <a:lnTo>
                    <a:pt x="16722" y="8668"/>
                  </a:lnTo>
                  <a:lnTo>
                    <a:pt x="16665" y="8703"/>
                  </a:lnTo>
                  <a:lnTo>
                    <a:pt x="16631" y="8748"/>
                  </a:lnTo>
                  <a:lnTo>
                    <a:pt x="14708" y="7633"/>
                  </a:lnTo>
                  <a:lnTo>
                    <a:pt x="14720" y="7599"/>
                  </a:lnTo>
                  <a:lnTo>
                    <a:pt x="14720" y="7554"/>
                  </a:lnTo>
                  <a:lnTo>
                    <a:pt x="14720" y="7508"/>
                  </a:lnTo>
                  <a:lnTo>
                    <a:pt x="14708" y="7463"/>
                  </a:lnTo>
                  <a:lnTo>
                    <a:pt x="14686" y="7417"/>
                  </a:lnTo>
                  <a:lnTo>
                    <a:pt x="14663" y="7383"/>
                  </a:lnTo>
                  <a:lnTo>
                    <a:pt x="14629" y="7360"/>
                  </a:lnTo>
                  <a:lnTo>
                    <a:pt x="14583" y="7326"/>
                  </a:lnTo>
                  <a:lnTo>
                    <a:pt x="14549" y="7315"/>
                  </a:lnTo>
                  <a:lnTo>
                    <a:pt x="14504" y="7303"/>
                  </a:lnTo>
                  <a:lnTo>
                    <a:pt x="14504" y="4971"/>
                  </a:lnTo>
                  <a:lnTo>
                    <a:pt x="14561" y="4949"/>
                  </a:lnTo>
                  <a:lnTo>
                    <a:pt x="14606" y="4903"/>
                  </a:lnTo>
                  <a:lnTo>
                    <a:pt x="14640" y="4858"/>
                  </a:lnTo>
                  <a:lnTo>
                    <a:pt x="14652" y="4789"/>
                  </a:lnTo>
                  <a:lnTo>
                    <a:pt x="14640" y="4733"/>
                  </a:lnTo>
                  <a:lnTo>
                    <a:pt x="16642" y="3572"/>
                  </a:lnTo>
                  <a:lnTo>
                    <a:pt x="16676" y="3618"/>
                  </a:lnTo>
                  <a:lnTo>
                    <a:pt x="16722" y="3663"/>
                  </a:lnTo>
                  <a:lnTo>
                    <a:pt x="16779" y="3686"/>
                  </a:lnTo>
                  <a:lnTo>
                    <a:pt x="16915" y="3686"/>
                  </a:lnTo>
                  <a:lnTo>
                    <a:pt x="16972" y="3663"/>
                  </a:lnTo>
                  <a:lnTo>
                    <a:pt x="17018" y="3618"/>
                  </a:lnTo>
                  <a:lnTo>
                    <a:pt x="17052" y="3572"/>
                  </a:lnTo>
                  <a:close/>
                  <a:moveTo>
                    <a:pt x="12285" y="3561"/>
                  </a:moveTo>
                  <a:lnTo>
                    <a:pt x="14310" y="4721"/>
                  </a:lnTo>
                  <a:lnTo>
                    <a:pt x="14299" y="4755"/>
                  </a:lnTo>
                  <a:lnTo>
                    <a:pt x="14299" y="4789"/>
                  </a:lnTo>
                  <a:lnTo>
                    <a:pt x="14310" y="4858"/>
                  </a:lnTo>
                  <a:lnTo>
                    <a:pt x="14344" y="4915"/>
                  </a:lnTo>
                  <a:lnTo>
                    <a:pt x="14390" y="4949"/>
                  </a:lnTo>
                  <a:lnTo>
                    <a:pt x="14458" y="4971"/>
                  </a:lnTo>
                  <a:lnTo>
                    <a:pt x="14458" y="7303"/>
                  </a:lnTo>
                  <a:lnTo>
                    <a:pt x="14413" y="7315"/>
                  </a:lnTo>
                  <a:lnTo>
                    <a:pt x="14367" y="7326"/>
                  </a:lnTo>
                  <a:lnTo>
                    <a:pt x="14333" y="7349"/>
                  </a:lnTo>
                  <a:lnTo>
                    <a:pt x="14299" y="7383"/>
                  </a:lnTo>
                  <a:lnTo>
                    <a:pt x="14265" y="7417"/>
                  </a:lnTo>
                  <a:lnTo>
                    <a:pt x="14242" y="7463"/>
                  </a:lnTo>
                  <a:lnTo>
                    <a:pt x="14231" y="7508"/>
                  </a:lnTo>
                  <a:lnTo>
                    <a:pt x="14231" y="7554"/>
                  </a:lnTo>
                  <a:lnTo>
                    <a:pt x="14231" y="7599"/>
                  </a:lnTo>
                  <a:lnTo>
                    <a:pt x="14242" y="7645"/>
                  </a:lnTo>
                  <a:lnTo>
                    <a:pt x="12263" y="8782"/>
                  </a:lnTo>
                  <a:lnTo>
                    <a:pt x="12229" y="8748"/>
                  </a:lnTo>
                  <a:lnTo>
                    <a:pt x="12194" y="8725"/>
                  </a:lnTo>
                  <a:lnTo>
                    <a:pt x="12149" y="8714"/>
                  </a:lnTo>
                  <a:lnTo>
                    <a:pt x="12103" y="8703"/>
                  </a:lnTo>
                  <a:lnTo>
                    <a:pt x="12058" y="8714"/>
                  </a:lnTo>
                  <a:lnTo>
                    <a:pt x="12012" y="8725"/>
                  </a:lnTo>
                  <a:lnTo>
                    <a:pt x="11978" y="8748"/>
                  </a:lnTo>
                  <a:lnTo>
                    <a:pt x="11956" y="8782"/>
                  </a:lnTo>
                  <a:lnTo>
                    <a:pt x="9976" y="7645"/>
                  </a:lnTo>
                  <a:lnTo>
                    <a:pt x="9988" y="7599"/>
                  </a:lnTo>
                  <a:lnTo>
                    <a:pt x="9988" y="7554"/>
                  </a:lnTo>
                  <a:lnTo>
                    <a:pt x="9988" y="7497"/>
                  </a:lnTo>
                  <a:lnTo>
                    <a:pt x="9976" y="7451"/>
                  </a:lnTo>
                  <a:lnTo>
                    <a:pt x="9954" y="7417"/>
                  </a:lnTo>
                  <a:lnTo>
                    <a:pt x="9919" y="7383"/>
                  </a:lnTo>
                  <a:lnTo>
                    <a:pt x="9885" y="7349"/>
                  </a:lnTo>
                  <a:lnTo>
                    <a:pt x="9851" y="7326"/>
                  </a:lnTo>
                  <a:lnTo>
                    <a:pt x="9806" y="7303"/>
                  </a:lnTo>
                  <a:lnTo>
                    <a:pt x="9760" y="7292"/>
                  </a:lnTo>
                  <a:lnTo>
                    <a:pt x="9760" y="5040"/>
                  </a:lnTo>
                  <a:lnTo>
                    <a:pt x="9806" y="5028"/>
                  </a:lnTo>
                  <a:lnTo>
                    <a:pt x="9851" y="5006"/>
                  </a:lnTo>
                  <a:lnTo>
                    <a:pt x="9885" y="4983"/>
                  </a:lnTo>
                  <a:lnTo>
                    <a:pt x="9919" y="4960"/>
                  </a:lnTo>
                  <a:lnTo>
                    <a:pt x="9942" y="4926"/>
                  </a:lnTo>
                  <a:lnTo>
                    <a:pt x="9965" y="4880"/>
                  </a:lnTo>
                  <a:lnTo>
                    <a:pt x="9976" y="4835"/>
                  </a:lnTo>
                  <a:lnTo>
                    <a:pt x="9976" y="4789"/>
                  </a:lnTo>
                  <a:lnTo>
                    <a:pt x="9976" y="4744"/>
                  </a:lnTo>
                  <a:lnTo>
                    <a:pt x="9965" y="4698"/>
                  </a:lnTo>
                  <a:lnTo>
                    <a:pt x="11921" y="3561"/>
                  </a:lnTo>
                  <a:lnTo>
                    <a:pt x="11956" y="3606"/>
                  </a:lnTo>
                  <a:lnTo>
                    <a:pt x="12001" y="3629"/>
                  </a:lnTo>
                  <a:lnTo>
                    <a:pt x="12047" y="3652"/>
                  </a:lnTo>
                  <a:lnTo>
                    <a:pt x="12103" y="3663"/>
                  </a:lnTo>
                  <a:lnTo>
                    <a:pt x="12160" y="3652"/>
                  </a:lnTo>
                  <a:lnTo>
                    <a:pt x="12217" y="3629"/>
                  </a:lnTo>
                  <a:lnTo>
                    <a:pt x="12251" y="3595"/>
                  </a:lnTo>
                  <a:lnTo>
                    <a:pt x="12285" y="3561"/>
                  </a:lnTo>
                  <a:close/>
                  <a:moveTo>
                    <a:pt x="21795" y="3572"/>
                  </a:moveTo>
                  <a:lnTo>
                    <a:pt x="23763" y="4710"/>
                  </a:lnTo>
                  <a:lnTo>
                    <a:pt x="23741" y="4744"/>
                  </a:lnTo>
                  <a:lnTo>
                    <a:pt x="23741" y="4789"/>
                  </a:lnTo>
                  <a:lnTo>
                    <a:pt x="23741" y="4835"/>
                  </a:lnTo>
                  <a:lnTo>
                    <a:pt x="23752" y="4869"/>
                  </a:lnTo>
                  <a:lnTo>
                    <a:pt x="23775" y="4903"/>
                  </a:lnTo>
                  <a:lnTo>
                    <a:pt x="23797" y="4937"/>
                  </a:lnTo>
                  <a:lnTo>
                    <a:pt x="23832" y="4960"/>
                  </a:lnTo>
                  <a:lnTo>
                    <a:pt x="23866" y="4983"/>
                  </a:lnTo>
                  <a:lnTo>
                    <a:pt x="23900" y="4994"/>
                  </a:lnTo>
                  <a:lnTo>
                    <a:pt x="23934" y="5006"/>
                  </a:lnTo>
                  <a:lnTo>
                    <a:pt x="23934" y="7372"/>
                  </a:lnTo>
                  <a:lnTo>
                    <a:pt x="23877" y="7394"/>
                  </a:lnTo>
                  <a:lnTo>
                    <a:pt x="23832" y="7429"/>
                  </a:lnTo>
                  <a:lnTo>
                    <a:pt x="23797" y="7485"/>
                  </a:lnTo>
                  <a:lnTo>
                    <a:pt x="23786" y="7554"/>
                  </a:lnTo>
                  <a:lnTo>
                    <a:pt x="23786" y="7599"/>
                  </a:lnTo>
                  <a:lnTo>
                    <a:pt x="21761" y="8782"/>
                  </a:lnTo>
                  <a:lnTo>
                    <a:pt x="21727" y="8737"/>
                  </a:lnTo>
                  <a:lnTo>
                    <a:pt x="21682" y="8714"/>
                  </a:lnTo>
                  <a:lnTo>
                    <a:pt x="21636" y="8691"/>
                  </a:lnTo>
                  <a:lnTo>
                    <a:pt x="21534" y="8691"/>
                  </a:lnTo>
                  <a:lnTo>
                    <a:pt x="21488" y="8714"/>
                  </a:lnTo>
                  <a:lnTo>
                    <a:pt x="21454" y="8737"/>
                  </a:lnTo>
                  <a:lnTo>
                    <a:pt x="21420" y="8771"/>
                  </a:lnTo>
                  <a:lnTo>
                    <a:pt x="19395" y="7611"/>
                  </a:lnTo>
                  <a:lnTo>
                    <a:pt x="19406" y="7554"/>
                  </a:lnTo>
                  <a:lnTo>
                    <a:pt x="19395" y="7485"/>
                  </a:lnTo>
                  <a:lnTo>
                    <a:pt x="19361" y="7429"/>
                  </a:lnTo>
                  <a:lnTo>
                    <a:pt x="19304" y="7383"/>
                  </a:lnTo>
                  <a:lnTo>
                    <a:pt x="19247" y="7360"/>
                  </a:lnTo>
                  <a:lnTo>
                    <a:pt x="19247" y="5040"/>
                  </a:lnTo>
                  <a:lnTo>
                    <a:pt x="19293" y="5028"/>
                  </a:lnTo>
                  <a:lnTo>
                    <a:pt x="19327" y="5017"/>
                  </a:lnTo>
                  <a:lnTo>
                    <a:pt x="19372" y="4994"/>
                  </a:lnTo>
                  <a:lnTo>
                    <a:pt x="19406" y="4960"/>
                  </a:lnTo>
                  <a:lnTo>
                    <a:pt x="19429" y="4926"/>
                  </a:lnTo>
                  <a:lnTo>
                    <a:pt x="19452" y="4880"/>
                  </a:lnTo>
                  <a:lnTo>
                    <a:pt x="19463" y="4835"/>
                  </a:lnTo>
                  <a:lnTo>
                    <a:pt x="19463" y="4789"/>
                  </a:lnTo>
                  <a:lnTo>
                    <a:pt x="19463" y="4744"/>
                  </a:lnTo>
                  <a:lnTo>
                    <a:pt x="19441" y="4687"/>
                  </a:lnTo>
                  <a:lnTo>
                    <a:pt x="21386" y="3572"/>
                  </a:lnTo>
                  <a:lnTo>
                    <a:pt x="21420" y="3618"/>
                  </a:lnTo>
                  <a:lnTo>
                    <a:pt x="21465" y="3652"/>
                  </a:lnTo>
                  <a:lnTo>
                    <a:pt x="21522" y="3675"/>
                  </a:lnTo>
                  <a:lnTo>
                    <a:pt x="21591" y="3686"/>
                  </a:lnTo>
                  <a:lnTo>
                    <a:pt x="21647" y="3675"/>
                  </a:lnTo>
                  <a:lnTo>
                    <a:pt x="21704" y="3652"/>
                  </a:lnTo>
                  <a:lnTo>
                    <a:pt x="21750" y="3618"/>
                  </a:lnTo>
                  <a:lnTo>
                    <a:pt x="21795" y="3572"/>
                  </a:lnTo>
                  <a:close/>
                  <a:moveTo>
                    <a:pt x="14686" y="7679"/>
                  </a:moveTo>
                  <a:lnTo>
                    <a:pt x="16608" y="8782"/>
                  </a:lnTo>
                  <a:lnTo>
                    <a:pt x="16585" y="8839"/>
                  </a:lnTo>
                  <a:lnTo>
                    <a:pt x="16585" y="8896"/>
                  </a:lnTo>
                  <a:lnTo>
                    <a:pt x="16585" y="8953"/>
                  </a:lnTo>
                  <a:lnTo>
                    <a:pt x="16597" y="8998"/>
                  </a:lnTo>
                  <a:lnTo>
                    <a:pt x="16620" y="9044"/>
                  </a:lnTo>
                  <a:lnTo>
                    <a:pt x="16654" y="9078"/>
                  </a:lnTo>
                  <a:lnTo>
                    <a:pt x="16688" y="9112"/>
                  </a:lnTo>
                  <a:lnTo>
                    <a:pt x="16733" y="9135"/>
                  </a:lnTo>
                  <a:lnTo>
                    <a:pt x="16779" y="9158"/>
                  </a:lnTo>
                  <a:lnTo>
                    <a:pt x="16824" y="9169"/>
                  </a:lnTo>
                  <a:lnTo>
                    <a:pt x="16824" y="11478"/>
                  </a:lnTo>
                  <a:lnTo>
                    <a:pt x="16767" y="11501"/>
                  </a:lnTo>
                  <a:lnTo>
                    <a:pt x="16711" y="11535"/>
                  </a:lnTo>
                  <a:lnTo>
                    <a:pt x="16676" y="11592"/>
                  </a:lnTo>
                  <a:lnTo>
                    <a:pt x="16665" y="11660"/>
                  </a:lnTo>
                  <a:lnTo>
                    <a:pt x="16676" y="11717"/>
                  </a:lnTo>
                  <a:lnTo>
                    <a:pt x="14617" y="12900"/>
                  </a:lnTo>
                  <a:lnTo>
                    <a:pt x="14583" y="12877"/>
                  </a:lnTo>
                  <a:lnTo>
                    <a:pt x="14549" y="12855"/>
                  </a:lnTo>
                  <a:lnTo>
                    <a:pt x="14515" y="12832"/>
                  </a:lnTo>
                  <a:lnTo>
                    <a:pt x="14435" y="12832"/>
                  </a:lnTo>
                  <a:lnTo>
                    <a:pt x="14401" y="12855"/>
                  </a:lnTo>
                  <a:lnTo>
                    <a:pt x="14367" y="12877"/>
                  </a:lnTo>
                  <a:lnTo>
                    <a:pt x="14344" y="12900"/>
                  </a:lnTo>
                  <a:lnTo>
                    <a:pt x="12331" y="11740"/>
                  </a:lnTo>
                  <a:lnTo>
                    <a:pt x="12342" y="11694"/>
                  </a:lnTo>
                  <a:lnTo>
                    <a:pt x="12342" y="11660"/>
                  </a:lnTo>
                  <a:lnTo>
                    <a:pt x="12342" y="11615"/>
                  </a:lnTo>
                  <a:lnTo>
                    <a:pt x="12331" y="11569"/>
                  </a:lnTo>
                  <a:lnTo>
                    <a:pt x="12308" y="11535"/>
                  </a:lnTo>
                  <a:lnTo>
                    <a:pt x="12285" y="11501"/>
                  </a:lnTo>
                  <a:lnTo>
                    <a:pt x="12251" y="11467"/>
                  </a:lnTo>
                  <a:lnTo>
                    <a:pt x="12217" y="11444"/>
                  </a:lnTo>
                  <a:lnTo>
                    <a:pt x="12172" y="11433"/>
                  </a:lnTo>
                  <a:lnTo>
                    <a:pt x="12126" y="11421"/>
                  </a:lnTo>
                  <a:lnTo>
                    <a:pt x="12126" y="9089"/>
                  </a:lnTo>
                  <a:lnTo>
                    <a:pt x="12194" y="9067"/>
                  </a:lnTo>
                  <a:lnTo>
                    <a:pt x="12251" y="9021"/>
                  </a:lnTo>
                  <a:lnTo>
                    <a:pt x="12285" y="8964"/>
                  </a:lnTo>
                  <a:lnTo>
                    <a:pt x="12297" y="8896"/>
                  </a:lnTo>
                  <a:lnTo>
                    <a:pt x="12297" y="8862"/>
                  </a:lnTo>
                  <a:lnTo>
                    <a:pt x="12285" y="8828"/>
                  </a:lnTo>
                  <a:lnTo>
                    <a:pt x="14265" y="7679"/>
                  </a:lnTo>
                  <a:lnTo>
                    <a:pt x="14310" y="7724"/>
                  </a:lnTo>
                  <a:lnTo>
                    <a:pt x="14356" y="7770"/>
                  </a:lnTo>
                  <a:lnTo>
                    <a:pt x="14413" y="7793"/>
                  </a:lnTo>
                  <a:lnTo>
                    <a:pt x="14538" y="7793"/>
                  </a:lnTo>
                  <a:lnTo>
                    <a:pt x="14595" y="7758"/>
                  </a:lnTo>
                  <a:lnTo>
                    <a:pt x="14652" y="7724"/>
                  </a:lnTo>
                  <a:lnTo>
                    <a:pt x="14686" y="7679"/>
                  </a:lnTo>
                  <a:close/>
                  <a:moveTo>
                    <a:pt x="2764" y="11751"/>
                  </a:moveTo>
                  <a:lnTo>
                    <a:pt x="4755" y="12889"/>
                  </a:lnTo>
                  <a:lnTo>
                    <a:pt x="4744" y="12946"/>
                  </a:lnTo>
                  <a:lnTo>
                    <a:pt x="4732" y="13002"/>
                  </a:lnTo>
                  <a:lnTo>
                    <a:pt x="4732" y="13048"/>
                  </a:lnTo>
                  <a:lnTo>
                    <a:pt x="4755" y="13105"/>
                  </a:lnTo>
                  <a:lnTo>
                    <a:pt x="4778" y="13139"/>
                  </a:lnTo>
                  <a:lnTo>
                    <a:pt x="4800" y="13184"/>
                  </a:lnTo>
                  <a:lnTo>
                    <a:pt x="4835" y="13219"/>
                  </a:lnTo>
                  <a:lnTo>
                    <a:pt x="4880" y="13241"/>
                  </a:lnTo>
                  <a:lnTo>
                    <a:pt x="4926" y="13253"/>
                  </a:lnTo>
                  <a:lnTo>
                    <a:pt x="4971" y="13264"/>
                  </a:lnTo>
                  <a:lnTo>
                    <a:pt x="4971" y="15505"/>
                  </a:lnTo>
                  <a:lnTo>
                    <a:pt x="4926" y="15516"/>
                  </a:lnTo>
                  <a:lnTo>
                    <a:pt x="4880" y="15528"/>
                  </a:lnTo>
                  <a:lnTo>
                    <a:pt x="4846" y="15551"/>
                  </a:lnTo>
                  <a:lnTo>
                    <a:pt x="4800" y="15585"/>
                  </a:lnTo>
                  <a:lnTo>
                    <a:pt x="4778" y="15619"/>
                  </a:lnTo>
                  <a:lnTo>
                    <a:pt x="4755" y="15664"/>
                  </a:lnTo>
                  <a:lnTo>
                    <a:pt x="4744" y="15710"/>
                  </a:lnTo>
                  <a:lnTo>
                    <a:pt x="4732" y="15755"/>
                  </a:lnTo>
                  <a:lnTo>
                    <a:pt x="4744" y="15812"/>
                  </a:lnTo>
                  <a:lnTo>
                    <a:pt x="4755" y="15858"/>
                  </a:lnTo>
                  <a:lnTo>
                    <a:pt x="2833" y="16961"/>
                  </a:lnTo>
                  <a:lnTo>
                    <a:pt x="2798" y="16916"/>
                  </a:lnTo>
                  <a:lnTo>
                    <a:pt x="2742" y="16881"/>
                  </a:lnTo>
                  <a:lnTo>
                    <a:pt x="2685" y="16859"/>
                  </a:lnTo>
                  <a:lnTo>
                    <a:pt x="2560" y="16859"/>
                  </a:lnTo>
                  <a:lnTo>
                    <a:pt x="2503" y="16881"/>
                  </a:lnTo>
                  <a:lnTo>
                    <a:pt x="2457" y="16916"/>
                  </a:lnTo>
                  <a:lnTo>
                    <a:pt x="2412" y="16961"/>
                  </a:lnTo>
                  <a:lnTo>
                    <a:pt x="489" y="15846"/>
                  </a:lnTo>
                  <a:lnTo>
                    <a:pt x="501" y="15812"/>
                  </a:lnTo>
                  <a:lnTo>
                    <a:pt x="501" y="15755"/>
                  </a:lnTo>
                  <a:lnTo>
                    <a:pt x="501" y="15710"/>
                  </a:lnTo>
                  <a:lnTo>
                    <a:pt x="489" y="15664"/>
                  </a:lnTo>
                  <a:lnTo>
                    <a:pt x="466" y="15630"/>
                  </a:lnTo>
                  <a:lnTo>
                    <a:pt x="444" y="15596"/>
                  </a:lnTo>
                  <a:lnTo>
                    <a:pt x="410" y="15562"/>
                  </a:lnTo>
                  <a:lnTo>
                    <a:pt x="364" y="15539"/>
                  </a:lnTo>
                  <a:lnTo>
                    <a:pt x="330" y="15516"/>
                  </a:lnTo>
                  <a:lnTo>
                    <a:pt x="284" y="15516"/>
                  </a:lnTo>
                  <a:lnTo>
                    <a:pt x="284" y="13230"/>
                  </a:lnTo>
                  <a:lnTo>
                    <a:pt x="319" y="13219"/>
                  </a:lnTo>
                  <a:lnTo>
                    <a:pt x="364" y="13207"/>
                  </a:lnTo>
                  <a:lnTo>
                    <a:pt x="398" y="13184"/>
                  </a:lnTo>
                  <a:lnTo>
                    <a:pt x="421" y="13162"/>
                  </a:lnTo>
                  <a:lnTo>
                    <a:pt x="455" y="13128"/>
                  </a:lnTo>
                  <a:lnTo>
                    <a:pt x="466" y="13082"/>
                  </a:lnTo>
                  <a:lnTo>
                    <a:pt x="478" y="13048"/>
                  </a:lnTo>
                  <a:lnTo>
                    <a:pt x="489" y="13002"/>
                  </a:lnTo>
                  <a:lnTo>
                    <a:pt x="478" y="12957"/>
                  </a:lnTo>
                  <a:lnTo>
                    <a:pt x="466" y="12911"/>
                  </a:lnTo>
                  <a:lnTo>
                    <a:pt x="2480" y="11751"/>
                  </a:lnTo>
                  <a:lnTo>
                    <a:pt x="2514" y="11785"/>
                  </a:lnTo>
                  <a:lnTo>
                    <a:pt x="2548" y="11808"/>
                  </a:lnTo>
                  <a:lnTo>
                    <a:pt x="2582" y="11819"/>
                  </a:lnTo>
                  <a:lnTo>
                    <a:pt x="2628" y="11831"/>
                  </a:lnTo>
                  <a:lnTo>
                    <a:pt x="2673" y="11819"/>
                  </a:lnTo>
                  <a:lnTo>
                    <a:pt x="2707" y="11808"/>
                  </a:lnTo>
                  <a:lnTo>
                    <a:pt x="2742" y="11785"/>
                  </a:lnTo>
                  <a:lnTo>
                    <a:pt x="2764" y="11751"/>
                  </a:lnTo>
                  <a:close/>
                  <a:moveTo>
                    <a:pt x="7587" y="11797"/>
                  </a:moveTo>
                  <a:lnTo>
                    <a:pt x="9499" y="12889"/>
                  </a:lnTo>
                  <a:lnTo>
                    <a:pt x="9476" y="12946"/>
                  </a:lnTo>
                  <a:lnTo>
                    <a:pt x="9464" y="13002"/>
                  </a:lnTo>
                  <a:lnTo>
                    <a:pt x="9476" y="13059"/>
                  </a:lnTo>
                  <a:lnTo>
                    <a:pt x="9487" y="13105"/>
                  </a:lnTo>
                  <a:lnTo>
                    <a:pt x="9510" y="13150"/>
                  </a:lnTo>
                  <a:lnTo>
                    <a:pt x="9544" y="13184"/>
                  </a:lnTo>
                  <a:lnTo>
                    <a:pt x="9578" y="13219"/>
                  </a:lnTo>
                  <a:lnTo>
                    <a:pt x="9624" y="13241"/>
                  </a:lnTo>
                  <a:lnTo>
                    <a:pt x="9669" y="13264"/>
                  </a:lnTo>
                  <a:lnTo>
                    <a:pt x="9715" y="13264"/>
                  </a:lnTo>
                  <a:lnTo>
                    <a:pt x="9715" y="15516"/>
                  </a:lnTo>
                  <a:lnTo>
                    <a:pt x="9669" y="15528"/>
                  </a:lnTo>
                  <a:lnTo>
                    <a:pt x="9624" y="15539"/>
                  </a:lnTo>
                  <a:lnTo>
                    <a:pt x="9590" y="15562"/>
                  </a:lnTo>
                  <a:lnTo>
                    <a:pt x="9555" y="15596"/>
                  </a:lnTo>
                  <a:lnTo>
                    <a:pt x="9533" y="15630"/>
                  </a:lnTo>
                  <a:lnTo>
                    <a:pt x="9510" y="15664"/>
                  </a:lnTo>
                  <a:lnTo>
                    <a:pt x="9499" y="15710"/>
                  </a:lnTo>
                  <a:lnTo>
                    <a:pt x="9487" y="15755"/>
                  </a:lnTo>
                  <a:lnTo>
                    <a:pt x="9499" y="15812"/>
                  </a:lnTo>
                  <a:lnTo>
                    <a:pt x="9510" y="15846"/>
                  </a:lnTo>
                  <a:lnTo>
                    <a:pt x="7587" y="16961"/>
                  </a:lnTo>
                  <a:lnTo>
                    <a:pt x="7542" y="16916"/>
                  </a:lnTo>
                  <a:lnTo>
                    <a:pt x="7485" y="16881"/>
                  </a:lnTo>
                  <a:lnTo>
                    <a:pt x="7428" y="16859"/>
                  </a:lnTo>
                  <a:lnTo>
                    <a:pt x="7371" y="16847"/>
                  </a:lnTo>
                  <a:lnTo>
                    <a:pt x="7303" y="16859"/>
                  </a:lnTo>
                  <a:lnTo>
                    <a:pt x="7246" y="16881"/>
                  </a:lnTo>
                  <a:lnTo>
                    <a:pt x="7189" y="16916"/>
                  </a:lnTo>
                  <a:lnTo>
                    <a:pt x="7155" y="16961"/>
                  </a:lnTo>
                  <a:lnTo>
                    <a:pt x="5233" y="15858"/>
                  </a:lnTo>
                  <a:lnTo>
                    <a:pt x="5255" y="15812"/>
                  </a:lnTo>
                  <a:lnTo>
                    <a:pt x="5255" y="15755"/>
                  </a:lnTo>
                  <a:lnTo>
                    <a:pt x="5255" y="15710"/>
                  </a:lnTo>
                  <a:lnTo>
                    <a:pt x="5233" y="15664"/>
                  </a:lnTo>
                  <a:lnTo>
                    <a:pt x="5210" y="15619"/>
                  </a:lnTo>
                  <a:lnTo>
                    <a:pt x="5187" y="15585"/>
                  </a:lnTo>
                  <a:lnTo>
                    <a:pt x="5153" y="15551"/>
                  </a:lnTo>
                  <a:lnTo>
                    <a:pt x="5108" y="15528"/>
                  </a:lnTo>
                  <a:lnTo>
                    <a:pt x="5062" y="15516"/>
                  </a:lnTo>
                  <a:lnTo>
                    <a:pt x="5017" y="15505"/>
                  </a:lnTo>
                  <a:lnTo>
                    <a:pt x="5017" y="13264"/>
                  </a:lnTo>
                  <a:lnTo>
                    <a:pt x="5073" y="13253"/>
                  </a:lnTo>
                  <a:lnTo>
                    <a:pt x="5119" y="13241"/>
                  </a:lnTo>
                  <a:lnTo>
                    <a:pt x="5153" y="13219"/>
                  </a:lnTo>
                  <a:lnTo>
                    <a:pt x="5187" y="13184"/>
                  </a:lnTo>
                  <a:lnTo>
                    <a:pt x="5221" y="13139"/>
                  </a:lnTo>
                  <a:lnTo>
                    <a:pt x="5244" y="13105"/>
                  </a:lnTo>
                  <a:lnTo>
                    <a:pt x="5255" y="13048"/>
                  </a:lnTo>
                  <a:lnTo>
                    <a:pt x="5255" y="13002"/>
                  </a:lnTo>
                  <a:lnTo>
                    <a:pt x="5255" y="12946"/>
                  </a:lnTo>
                  <a:lnTo>
                    <a:pt x="5233" y="12900"/>
                  </a:lnTo>
                  <a:lnTo>
                    <a:pt x="7144" y="11797"/>
                  </a:lnTo>
                  <a:lnTo>
                    <a:pt x="7178" y="11842"/>
                  </a:lnTo>
                  <a:lnTo>
                    <a:pt x="7235" y="11888"/>
                  </a:lnTo>
                  <a:lnTo>
                    <a:pt x="7292" y="11910"/>
                  </a:lnTo>
                  <a:lnTo>
                    <a:pt x="7371" y="11922"/>
                  </a:lnTo>
                  <a:lnTo>
                    <a:pt x="7440" y="11910"/>
                  </a:lnTo>
                  <a:lnTo>
                    <a:pt x="7496" y="11888"/>
                  </a:lnTo>
                  <a:lnTo>
                    <a:pt x="7553" y="11842"/>
                  </a:lnTo>
                  <a:lnTo>
                    <a:pt x="7587" y="11797"/>
                  </a:lnTo>
                  <a:close/>
                  <a:moveTo>
                    <a:pt x="12308" y="11785"/>
                  </a:moveTo>
                  <a:lnTo>
                    <a:pt x="14322" y="12934"/>
                  </a:lnTo>
                  <a:lnTo>
                    <a:pt x="14310" y="13002"/>
                  </a:lnTo>
                  <a:lnTo>
                    <a:pt x="14322" y="13059"/>
                  </a:lnTo>
                  <a:lnTo>
                    <a:pt x="14344" y="13116"/>
                  </a:lnTo>
                  <a:lnTo>
                    <a:pt x="14401" y="13150"/>
                  </a:lnTo>
                  <a:lnTo>
                    <a:pt x="14458" y="13173"/>
                  </a:lnTo>
                  <a:lnTo>
                    <a:pt x="14458" y="15505"/>
                  </a:lnTo>
                  <a:lnTo>
                    <a:pt x="14413" y="15516"/>
                  </a:lnTo>
                  <a:lnTo>
                    <a:pt x="14367" y="15528"/>
                  </a:lnTo>
                  <a:lnTo>
                    <a:pt x="14322" y="15551"/>
                  </a:lnTo>
                  <a:lnTo>
                    <a:pt x="14288" y="15585"/>
                  </a:lnTo>
                  <a:lnTo>
                    <a:pt x="14253" y="15619"/>
                  </a:lnTo>
                  <a:lnTo>
                    <a:pt x="14231" y="15664"/>
                  </a:lnTo>
                  <a:lnTo>
                    <a:pt x="14219" y="15710"/>
                  </a:lnTo>
                  <a:lnTo>
                    <a:pt x="14219" y="15755"/>
                  </a:lnTo>
                  <a:lnTo>
                    <a:pt x="14219" y="15812"/>
                  </a:lnTo>
                  <a:lnTo>
                    <a:pt x="14231" y="15858"/>
                  </a:lnTo>
                  <a:lnTo>
                    <a:pt x="12285" y="16984"/>
                  </a:lnTo>
                  <a:lnTo>
                    <a:pt x="12251" y="16950"/>
                  </a:lnTo>
                  <a:lnTo>
                    <a:pt x="12206" y="16916"/>
                  </a:lnTo>
                  <a:lnTo>
                    <a:pt x="12160" y="16893"/>
                  </a:lnTo>
                  <a:lnTo>
                    <a:pt x="12058" y="16893"/>
                  </a:lnTo>
                  <a:lnTo>
                    <a:pt x="12001" y="16916"/>
                  </a:lnTo>
                  <a:lnTo>
                    <a:pt x="11967" y="16950"/>
                  </a:lnTo>
                  <a:lnTo>
                    <a:pt x="11933" y="16984"/>
                  </a:lnTo>
                  <a:lnTo>
                    <a:pt x="9965" y="15846"/>
                  </a:lnTo>
                  <a:lnTo>
                    <a:pt x="9976" y="15801"/>
                  </a:lnTo>
                  <a:lnTo>
                    <a:pt x="9988" y="15755"/>
                  </a:lnTo>
                  <a:lnTo>
                    <a:pt x="9976" y="15710"/>
                  </a:lnTo>
                  <a:lnTo>
                    <a:pt x="9965" y="15664"/>
                  </a:lnTo>
                  <a:lnTo>
                    <a:pt x="9942" y="15630"/>
                  </a:lnTo>
                  <a:lnTo>
                    <a:pt x="9919" y="15596"/>
                  </a:lnTo>
                  <a:lnTo>
                    <a:pt x="9885" y="15562"/>
                  </a:lnTo>
                  <a:lnTo>
                    <a:pt x="9851" y="15539"/>
                  </a:lnTo>
                  <a:lnTo>
                    <a:pt x="9806" y="15528"/>
                  </a:lnTo>
                  <a:lnTo>
                    <a:pt x="9760" y="15516"/>
                  </a:lnTo>
                  <a:lnTo>
                    <a:pt x="9760" y="13264"/>
                  </a:lnTo>
                  <a:lnTo>
                    <a:pt x="9806" y="13264"/>
                  </a:lnTo>
                  <a:lnTo>
                    <a:pt x="9851" y="13241"/>
                  </a:lnTo>
                  <a:lnTo>
                    <a:pt x="9897" y="13219"/>
                  </a:lnTo>
                  <a:lnTo>
                    <a:pt x="9931" y="13184"/>
                  </a:lnTo>
                  <a:lnTo>
                    <a:pt x="9965" y="13139"/>
                  </a:lnTo>
                  <a:lnTo>
                    <a:pt x="9988" y="13105"/>
                  </a:lnTo>
                  <a:lnTo>
                    <a:pt x="9999" y="13059"/>
                  </a:lnTo>
                  <a:lnTo>
                    <a:pt x="9999" y="13002"/>
                  </a:lnTo>
                  <a:lnTo>
                    <a:pt x="9999" y="12946"/>
                  </a:lnTo>
                  <a:lnTo>
                    <a:pt x="9976" y="12889"/>
                  </a:lnTo>
                  <a:lnTo>
                    <a:pt x="11899" y="11785"/>
                  </a:lnTo>
                  <a:lnTo>
                    <a:pt x="11944" y="11831"/>
                  </a:lnTo>
                  <a:lnTo>
                    <a:pt x="11990" y="11865"/>
                  </a:lnTo>
                  <a:lnTo>
                    <a:pt x="12047" y="11888"/>
                  </a:lnTo>
                  <a:lnTo>
                    <a:pt x="12103" y="11899"/>
                  </a:lnTo>
                  <a:lnTo>
                    <a:pt x="12172" y="11888"/>
                  </a:lnTo>
                  <a:lnTo>
                    <a:pt x="12229" y="11865"/>
                  </a:lnTo>
                  <a:lnTo>
                    <a:pt x="12274" y="11831"/>
                  </a:lnTo>
                  <a:lnTo>
                    <a:pt x="12308" y="11785"/>
                  </a:lnTo>
                  <a:close/>
                  <a:moveTo>
                    <a:pt x="3777" y="0"/>
                  </a:moveTo>
                  <a:lnTo>
                    <a:pt x="2787" y="569"/>
                  </a:lnTo>
                  <a:lnTo>
                    <a:pt x="2764" y="535"/>
                  </a:lnTo>
                  <a:lnTo>
                    <a:pt x="2719" y="501"/>
                  </a:lnTo>
                  <a:lnTo>
                    <a:pt x="2673" y="490"/>
                  </a:lnTo>
                  <a:lnTo>
                    <a:pt x="2628" y="478"/>
                  </a:lnTo>
                  <a:lnTo>
                    <a:pt x="2582" y="490"/>
                  </a:lnTo>
                  <a:lnTo>
                    <a:pt x="2548" y="501"/>
                  </a:lnTo>
                  <a:lnTo>
                    <a:pt x="2514" y="512"/>
                  </a:lnTo>
                  <a:lnTo>
                    <a:pt x="2480" y="546"/>
                  </a:lnTo>
                  <a:lnTo>
                    <a:pt x="2457" y="569"/>
                  </a:lnTo>
                  <a:lnTo>
                    <a:pt x="2434" y="603"/>
                  </a:lnTo>
                  <a:lnTo>
                    <a:pt x="2423" y="649"/>
                  </a:lnTo>
                  <a:lnTo>
                    <a:pt x="2423" y="683"/>
                  </a:lnTo>
                  <a:lnTo>
                    <a:pt x="2423" y="728"/>
                  </a:lnTo>
                  <a:lnTo>
                    <a:pt x="2434" y="763"/>
                  </a:lnTo>
                  <a:lnTo>
                    <a:pt x="2469" y="831"/>
                  </a:lnTo>
                  <a:lnTo>
                    <a:pt x="2537" y="876"/>
                  </a:lnTo>
                  <a:lnTo>
                    <a:pt x="2571" y="888"/>
                  </a:lnTo>
                  <a:lnTo>
                    <a:pt x="2605" y="888"/>
                  </a:lnTo>
                  <a:lnTo>
                    <a:pt x="2605" y="3231"/>
                  </a:lnTo>
                  <a:lnTo>
                    <a:pt x="2560" y="3231"/>
                  </a:lnTo>
                  <a:lnTo>
                    <a:pt x="2525" y="3254"/>
                  </a:lnTo>
                  <a:lnTo>
                    <a:pt x="2491" y="3265"/>
                  </a:lnTo>
                  <a:lnTo>
                    <a:pt x="2457" y="3299"/>
                  </a:lnTo>
                  <a:lnTo>
                    <a:pt x="2434" y="3333"/>
                  </a:lnTo>
                  <a:lnTo>
                    <a:pt x="2423" y="3367"/>
                  </a:lnTo>
                  <a:lnTo>
                    <a:pt x="2412" y="3402"/>
                  </a:lnTo>
                  <a:lnTo>
                    <a:pt x="2400" y="3447"/>
                  </a:lnTo>
                  <a:lnTo>
                    <a:pt x="2412" y="3493"/>
                  </a:lnTo>
                  <a:lnTo>
                    <a:pt x="2423" y="3527"/>
                  </a:lnTo>
                  <a:lnTo>
                    <a:pt x="2446" y="3572"/>
                  </a:lnTo>
                  <a:lnTo>
                    <a:pt x="2469" y="3606"/>
                  </a:lnTo>
                  <a:lnTo>
                    <a:pt x="2503" y="3629"/>
                  </a:lnTo>
                  <a:lnTo>
                    <a:pt x="2537" y="3652"/>
                  </a:lnTo>
                  <a:lnTo>
                    <a:pt x="2582" y="3663"/>
                  </a:lnTo>
                  <a:lnTo>
                    <a:pt x="2685" y="3663"/>
                  </a:lnTo>
                  <a:lnTo>
                    <a:pt x="2730" y="3641"/>
                  </a:lnTo>
                  <a:lnTo>
                    <a:pt x="2776" y="3606"/>
                  </a:lnTo>
                  <a:lnTo>
                    <a:pt x="2810" y="3561"/>
                  </a:lnTo>
                  <a:lnTo>
                    <a:pt x="4812" y="4710"/>
                  </a:lnTo>
                  <a:lnTo>
                    <a:pt x="4800" y="4755"/>
                  </a:lnTo>
                  <a:lnTo>
                    <a:pt x="4789" y="4789"/>
                  </a:lnTo>
                  <a:lnTo>
                    <a:pt x="4800" y="4835"/>
                  </a:lnTo>
                  <a:lnTo>
                    <a:pt x="4812" y="4869"/>
                  </a:lnTo>
                  <a:lnTo>
                    <a:pt x="4823" y="4903"/>
                  </a:lnTo>
                  <a:lnTo>
                    <a:pt x="4846" y="4937"/>
                  </a:lnTo>
                  <a:lnTo>
                    <a:pt x="4880" y="4960"/>
                  </a:lnTo>
                  <a:lnTo>
                    <a:pt x="4914" y="4983"/>
                  </a:lnTo>
                  <a:lnTo>
                    <a:pt x="4960" y="4994"/>
                  </a:lnTo>
                  <a:lnTo>
                    <a:pt x="5039" y="4994"/>
                  </a:lnTo>
                  <a:lnTo>
                    <a:pt x="5073" y="4983"/>
                  </a:lnTo>
                  <a:lnTo>
                    <a:pt x="5108" y="4960"/>
                  </a:lnTo>
                  <a:lnTo>
                    <a:pt x="5142" y="4937"/>
                  </a:lnTo>
                  <a:lnTo>
                    <a:pt x="5164" y="4903"/>
                  </a:lnTo>
                  <a:lnTo>
                    <a:pt x="5187" y="4869"/>
                  </a:lnTo>
                  <a:lnTo>
                    <a:pt x="5199" y="4835"/>
                  </a:lnTo>
                  <a:lnTo>
                    <a:pt x="5199" y="4789"/>
                  </a:lnTo>
                  <a:lnTo>
                    <a:pt x="5199" y="4755"/>
                  </a:lnTo>
                  <a:lnTo>
                    <a:pt x="5187" y="4710"/>
                  </a:lnTo>
                  <a:lnTo>
                    <a:pt x="7178" y="3561"/>
                  </a:lnTo>
                  <a:lnTo>
                    <a:pt x="7212" y="3606"/>
                  </a:lnTo>
                  <a:lnTo>
                    <a:pt x="7258" y="3641"/>
                  </a:lnTo>
                  <a:lnTo>
                    <a:pt x="7303" y="3663"/>
                  </a:lnTo>
                  <a:lnTo>
                    <a:pt x="7371" y="3675"/>
                  </a:lnTo>
                  <a:lnTo>
                    <a:pt x="7428" y="3663"/>
                  </a:lnTo>
                  <a:lnTo>
                    <a:pt x="7474" y="3641"/>
                  </a:lnTo>
                  <a:lnTo>
                    <a:pt x="7519" y="3606"/>
                  </a:lnTo>
                  <a:lnTo>
                    <a:pt x="7553" y="3561"/>
                  </a:lnTo>
                  <a:lnTo>
                    <a:pt x="9510" y="4687"/>
                  </a:lnTo>
                  <a:lnTo>
                    <a:pt x="9499" y="4744"/>
                  </a:lnTo>
                  <a:lnTo>
                    <a:pt x="9487" y="4789"/>
                  </a:lnTo>
                  <a:lnTo>
                    <a:pt x="9499" y="4835"/>
                  </a:lnTo>
                  <a:lnTo>
                    <a:pt x="9510" y="4880"/>
                  </a:lnTo>
                  <a:lnTo>
                    <a:pt x="9533" y="4926"/>
                  </a:lnTo>
                  <a:lnTo>
                    <a:pt x="9555" y="4960"/>
                  </a:lnTo>
                  <a:lnTo>
                    <a:pt x="9590" y="4983"/>
                  </a:lnTo>
                  <a:lnTo>
                    <a:pt x="9624" y="5017"/>
                  </a:lnTo>
                  <a:lnTo>
                    <a:pt x="9669" y="5028"/>
                  </a:lnTo>
                  <a:lnTo>
                    <a:pt x="9715" y="5040"/>
                  </a:lnTo>
                  <a:lnTo>
                    <a:pt x="9715" y="7292"/>
                  </a:lnTo>
                  <a:lnTo>
                    <a:pt x="9669" y="7303"/>
                  </a:lnTo>
                  <a:lnTo>
                    <a:pt x="9624" y="7326"/>
                  </a:lnTo>
                  <a:lnTo>
                    <a:pt x="9578" y="7349"/>
                  </a:lnTo>
                  <a:lnTo>
                    <a:pt x="9544" y="7372"/>
                  </a:lnTo>
                  <a:lnTo>
                    <a:pt x="9521" y="7417"/>
                  </a:lnTo>
                  <a:lnTo>
                    <a:pt x="9499" y="7451"/>
                  </a:lnTo>
                  <a:lnTo>
                    <a:pt x="9487" y="7497"/>
                  </a:lnTo>
                  <a:lnTo>
                    <a:pt x="9476" y="7554"/>
                  </a:lnTo>
                  <a:lnTo>
                    <a:pt x="9487" y="7599"/>
                  </a:lnTo>
                  <a:lnTo>
                    <a:pt x="9499" y="7645"/>
                  </a:lnTo>
                  <a:lnTo>
                    <a:pt x="9521" y="7690"/>
                  </a:lnTo>
                  <a:lnTo>
                    <a:pt x="9555" y="7736"/>
                  </a:lnTo>
                  <a:lnTo>
                    <a:pt x="9590" y="7758"/>
                  </a:lnTo>
                  <a:lnTo>
                    <a:pt x="9635" y="7781"/>
                  </a:lnTo>
                  <a:lnTo>
                    <a:pt x="9681" y="7804"/>
                  </a:lnTo>
                  <a:lnTo>
                    <a:pt x="9737" y="7804"/>
                  </a:lnTo>
                  <a:lnTo>
                    <a:pt x="9806" y="7793"/>
                  </a:lnTo>
                  <a:lnTo>
                    <a:pt x="9863" y="7770"/>
                  </a:lnTo>
                  <a:lnTo>
                    <a:pt x="9908" y="7736"/>
                  </a:lnTo>
                  <a:lnTo>
                    <a:pt x="9954" y="7679"/>
                  </a:lnTo>
                  <a:lnTo>
                    <a:pt x="11933" y="8828"/>
                  </a:lnTo>
                  <a:lnTo>
                    <a:pt x="11921" y="8862"/>
                  </a:lnTo>
                  <a:lnTo>
                    <a:pt x="11910" y="8896"/>
                  </a:lnTo>
                  <a:lnTo>
                    <a:pt x="11910" y="8930"/>
                  </a:lnTo>
                  <a:lnTo>
                    <a:pt x="11921" y="8964"/>
                  </a:lnTo>
                  <a:lnTo>
                    <a:pt x="11967" y="9032"/>
                  </a:lnTo>
                  <a:lnTo>
                    <a:pt x="12012" y="9067"/>
                  </a:lnTo>
                  <a:lnTo>
                    <a:pt x="12081" y="9089"/>
                  </a:lnTo>
                  <a:lnTo>
                    <a:pt x="12081" y="11421"/>
                  </a:lnTo>
                  <a:lnTo>
                    <a:pt x="12047" y="11433"/>
                  </a:lnTo>
                  <a:lnTo>
                    <a:pt x="12001" y="11444"/>
                  </a:lnTo>
                  <a:lnTo>
                    <a:pt x="11967" y="11467"/>
                  </a:lnTo>
                  <a:lnTo>
                    <a:pt x="11933" y="11490"/>
                  </a:lnTo>
                  <a:lnTo>
                    <a:pt x="11899" y="11524"/>
                  </a:lnTo>
                  <a:lnTo>
                    <a:pt x="11887" y="11569"/>
                  </a:lnTo>
                  <a:lnTo>
                    <a:pt x="11876" y="11615"/>
                  </a:lnTo>
                  <a:lnTo>
                    <a:pt x="11865" y="11660"/>
                  </a:lnTo>
                  <a:lnTo>
                    <a:pt x="11876" y="11706"/>
                  </a:lnTo>
                  <a:lnTo>
                    <a:pt x="11887" y="11740"/>
                  </a:lnTo>
                  <a:lnTo>
                    <a:pt x="9954" y="12855"/>
                  </a:lnTo>
                  <a:lnTo>
                    <a:pt x="9919" y="12809"/>
                  </a:lnTo>
                  <a:lnTo>
                    <a:pt x="9863" y="12764"/>
                  </a:lnTo>
                  <a:lnTo>
                    <a:pt x="9806" y="12741"/>
                  </a:lnTo>
                  <a:lnTo>
                    <a:pt x="9669" y="12741"/>
                  </a:lnTo>
                  <a:lnTo>
                    <a:pt x="9612" y="12764"/>
                  </a:lnTo>
                  <a:lnTo>
                    <a:pt x="9555" y="12809"/>
                  </a:lnTo>
                  <a:lnTo>
                    <a:pt x="9521" y="12855"/>
                  </a:lnTo>
                  <a:lnTo>
                    <a:pt x="7610" y="11751"/>
                  </a:lnTo>
                  <a:lnTo>
                    <a:pt x="7622" y="11706"/>
                  </a:lnTo>
                  <a:lnTo>
                    <a:pt x="7633" y="11660"/>
                  </a:lnTo>
                  <a:lnTo>
                    <a:pt x="7622" y="11603"/>
                  </a:lnTo>
                  <a:lnTo>
                    <a:pt x="7610" y="11558"/>
                  </a:lnTo>
                  <a:lnTo>
                    <a:pt x="7587" y="11512"/>
                  </a:lnTo>
                  <a:lnTo>
                    <a:pt x="7553" y="11467"/>
                  </a:lnTo>
                  <a:lnTo>
                    <a:pt x="7519" y="11433"/>
                  </a:lnTo>
                  <a:lnTo>
                    <a:pt x="7474" y="11410"/>
                  </a:lnTo>
                  <a:lnTo>
                    <a:pt x="7417" y="11399"/>
                  </a:lnTo>
                  <a:lnTo>
                    <a:pt x="7371" y="11387"/>
                  </a:lnTo>
                  <a:lnTo>
                    <a:pt x="7314" y="11399"/>
                  </a:lnTo>
                  <a:lnTo>
                    <a:pt x="7258" y="11410"/>
                  </a:lnTo>
                  <a:lnTo>
                    <a:pt x="7212" y="11433"/>
                  </a:lnTo>
                  <a:lnTo>
                    <a:pt x="7178" y="11467"/>
                  </a:lnTo>
                  <a:lnTo>
                    <a:pt x="7144" y="11512"/>
                  </a:lnTo>
                  <a:lnTo>
                    <a:pt x="7121" y="11558"/>
                  </a:lnTo>
                  <a:lnTo>
                    <a:pt x="7110" y="11603"/>
                  </a:lnTo>
                  <a:lnTo>
                    <a:pt x="7098" y="11660"/>
                  </a:lnTo>
                  <a:lnTo>
                    <a:pt x="7110" y="11706"/>
                  </a:lnTo>
                  <a:lnTo>
                    <a:pt x="7121" y="11751"/>
                  </a:lnTo>
                  <a:lnTo>
                    <a:pt x="5210" y="12855"/>
                  </a:lnTo>
                  <a:lnTo>
                    <a:pt x="5176" y="12809"/>
                  </a:lnTo>
                  <a:lnTo>
                    <a:pt x="5119" y="12775"/>
                  </a:lnTo>
                  <a:lnTo>
                    <a:pt x="5062" y="12752"/>
                  </a:lnTo>
                  <a:lnTo>
                    <a:pt x="4994" y="12741"/>
                  </a:lnTo>
                  <a:lnTo>
                    <a:pt x="4926" y="12752"/>
                  </a:lnTo>
                  <a:lnTo>
                    <a:pt x="4869" y="12775"/>
                  </a:lnTo>
                  <a:lnTo>
                    <a:pt x="4823" y="12809"/>
                  </a:lnTo>
                  <a:lnTo>
                    <a:pt x="4778" y="12855"/>
                  </a:lnTo>
                  <a:lnTo>
                    <a:pt x="2787" y="11706"/>
                  </a:lnTo>
                  <a:lnTo>
                    <a:pt x="2798" y="11660"/>
                  </a:lnTo>
                  <a:lnTo>
                    <a:pt x="2798" y="11626"/>
                  </a:lnTo>
                  <a:lnTo>
                    <a:pt x="2787" y="11592"/>
                  </a:lnTo>
                  <a:lnTo>
                    <a:pt x="2742" y="11535"/>
                  </a:lnTo>
                  <a:lnTo>
                    <a:pt x="2696" y="11501"/>
                  </a:lnTo>
                  <a:lnTo>
                    <a:pt x="2662" y="11490"/>
                  </a:lnTo>
                  <a:lnTo>
                    <a:pt x="2594" y="11490"/>
                  </a:lnTo>
                  <a:lnTo>
                    <a:pt x="2560" y="11501"/>
                  </a:lnTo>
                  <a:lnTo>
                    <a:pt x="2503" y="11535"/>
                  </a:lnTo>
                  <a:lnTo>
                    <a:pt x="2469" y="11592"/>
                  </a:lnTo>
                  <a:lnTo>
                    <a:pt x="2457" y="11626"/>
                  </a:lnTo>
                  <a:lnTo>
                    <a:pt x="2457" y="11660"/>
                  </a:lnTo>
                  <a:lnTo>
                    <a:pt x="2469" y="11706"/>
                  </a:lnTo>
                  <a:lnTo>
                    <a:pt x="444" y="12877"/>
                  </a:lnTo>
                  <a:lnTo>
                    <a:pt x="410" y="12832"/>
                  </a:lnTo>
                  <a:lnTo>
                    <a:pt x="364" y="12798"/>
                  </a:lnTo>
                  <a:lnTo>
                    <a:pt x="307" y="12775"/>
                  </a:lnTo>
                  <a:lnTo>
                    <a:pt x="205" y="12775"/>
                  </a:lnTo>
                  <a:lnTo>
                    <a:pt x="171" y="12786"/>
                  </a:lnTo>
                  <a:lnTo>
                    <a:pt x="125" y="12809"/>
                  </a:lnTo>
                  <a:lnTo>
                    <a:pt x="91" y="12843"/>
                  </a:lnTo>
                  <a:lnTo>
                    <a:pt x="68" y="12877"/>
                  </a:lnTo>
                  <a:lnTo>
                    <a:pt x="46" y="12911"/>
                  </a:lnTo>
                  <a:lnTo>
                    <a:pt x="34" y="12957"/>
                  </a:lnTo>
                  <a:lnTo>
                    <a:pt x="23" y="13002"/>
                  </a:lnTo>
                  <a:lnTo>
                    <a:pt x="34" y="13048"/>
                  </a:lnTo>
                  <a:lnTo>
                    <a:pt x="46" y="13082"/>
                  </a:lnTo>
                  <a:lnTo>
                    <a:pt x="57" y="13128"/>
                  </a:lnTo>
                  <a:lnTo>
                    <a:pt x="91" y="13162"/>
                  </a:lnTo>
                  <a:lnTo>
                    <a:pt x="114" y="13184"/>
                  </a:lnTo>
                  <a:lnTo>
                    <a:pt x="148" y="13207"/>
                  </a:lnTo>
                  <a:lnTo>
                    <a:pt x="193" y="13219"/>
                  </a:lnTo>
                  <a:lnTo>
                    <a:pt x="239" y="13230"/>
                  </a:lnTo>
                  <a:lnTo>
                    <a:pt x="239" y="15516"/>
                  </a:lnTo>
                  <a:lnTo>
                    <a:pt x="182" y="15516"/>
                  </a:lnTo>
                  <a:lnTo>
                    <a:pt x="148" y="15539"/>
                  </a:lnTo>
                  <a:lnTo>
                    <a:pt x="102" y="15562"/>
                  </a:lnTo>
                  <a:lnTo>
                    <a:pt x="68" y="15596"/>
                  </a:lnTo>
                  <a:lnTo>
                    <a:pt x="46" y="15630"/>
                  </a:lnTo>
                  <a:lnTo>
                    <a:pt x="23" y="15664"/>
                  </a:lnTo>
                  <a:lnTo>
                    <a:pt x="11" y="15710"/>
                  </a:lnTo>
                  <a:lnTo>
                    <a:pt x="0" y="15755"/>
                  </a:lnTo>
                  <a:lnTo>
                    <a:pt x="11" y="15812"/>
                  </a:lnTo>
                  <a:lnTo>
                    <a:pt x="23" y="15858"/>
                  </a:lnTo>
                  <a:lnTo>
                    <a:pt x="46" y="15903"/>
                  </a:lnTo>
                  <a:lnTo>
                    <a:pt x="80" y="15937"/>
                  </a:lnTo>
                  <a:lnTo>
                    <a:pt x="114" y="15971"/>
                  </a:lnTo>
                  <a:lnTo>
                    <a:pt x="159" y="15994"/>
                  </a:lnTo>
                  <a:lnTo>
                    <a:pt x="205" y="16006"/>
                  </a:lnTo>
                  <a:lnTo>
                    <a:pt x="319" y="16006"/>
                  </a:lnTo>
                  <a:lnTo>
                    <a:pt x="375" y="15983"/>
                  </a:lnTo>
                  <a:lnTo>
                    <a:pt x="432" y="15937"/>
                  </a:lnTo>
                  <a:lnTo>
                    <a:pt x="466" y="15892"/>
                  </a:lnTo>
                  <a:lnTo>
                    <a:pt x="2389" y="17007"/>
                  </a:lnTo>
                  <a:lnTo>
                    <a:pt x="2378" y="17052"/>
                  </a:lnTo>
                  <a:lnTo>
                    <a:pt x="2366" y="17109"/>
                  </a:lnTo>
                  <a:lnTo>
                    <a:pt x="2378" y="17166"/>
                  </a:lnTo>
                  <a:lnTo>
                    <a:pt x="2389" y="17211"/>
                  </a:lnTo>
                  <a:lnTo>
                    <a:pt x="2412" y="17245"/>
                  </a:lnTo>
                  <a:lnTo>
                    <a:pt x="2446" y="17291"/>
                  </a:lnTo>
                  <a:lnTo>
                    <a:pt x="2480" y="17325"/>
                  </a:lnTo>
                  <a:lnTo>
                    <a:pt x="2525" y="17348"/>
                  </a:lnTo>
                  <a:lnTo>
                    <a:pt x="2571" y="17359"/>
                  </a:lnTo>
                  <a:lnTo>
                    <a:pt x="2673" y="17359"/>
                  </a:lnTo>
                  <a:lnTo>
                    <a:pt x="2730" y="17348"/>
                  </a:lnTo>
                  <a:lnTo>
                    <a:pt x="2764" y="17325"/>
                  </a:lnTo>
                  <a:lnTo>
                    <a:pt x="2810" y="17291"/>
                  </a:lnTo>
                  <a:lnTo>
                    <a:pt x="2833" y="17245"/>
                  </a:lnTo>
                  <a:lnTo>
                    <a:pt x="2855" y="17211"/>
                  </a:lnTo>
                  <a:lnTo>
                    <a:pt x="2878" y="17166"/>
                  </a:lnTo>
                  <a:lnTo>
                    <a:pt x="2878" y="17109"/>
                  </a:lnTo>
                  <a:lnTo>
                    <a:pt x="2878" y="17052"/>
                  </a:lnTo>
                  <a:lnTo>
                    <a:pt x="2855" y="17007"/>
                  </a:lnTo>
                  <a:lnTo>
                    <a:pt x="4778" y="15903"/>
                  </a:lnTo>
                  <a:lnTo>
                    <a:pt x="4812" y="15949"/>
                  </a:lnTo>
                  <a:lnTo>
                    <a:pt x="4869" y="15983"/>
                  </a:lnTo>
                  <a:lnTo>
                    <a:pt x="4926" y="16006"/>
                  </a:lnTo>
                  <a:lnTo>
                    <a:pt x="4994" y="16017"/>
                  </a:lnTo>
                  <a:lnTo>
                    <a:pt x="5062" y="16006"/>
                  </a:lnTo>
                  <a:lnTo>
                    <a:pt x="5119" y="15983"/>
                  </a:lnTo>
                  <a:lnTo>
                    <a:pt x="5176" y="15949"/>
                  </a:lnTo>
                  <a:lnTo>
                    <a:pt x="5221" y="15892"/>
                  </a:lnTo>
                  <a:lnTo>
                    <a:pt x="7132" y="16995"/>
                  </a:lnTo>
                  <a:lnTo>
                    <a:pt x="7110" y="17052"/>
                  </a:lnTo>
                  <a:lnTo>
                    <a:pt x="7110" y="17109"/>
                  </a:lnTo>
                  <a:lnTo>
                    <a:pt x="7110" y="17166"/>
                  </a:lnTo>
                  <a:lnTo>
                    <a:pt x="7121" y="17211"/>
                  </a:lnTo>
                  <a:lnTo>
                    <a:pt x="7144" y="17257"/>
                  </a:lnTo>
                  <a:lnTo>
                    <a:pt x="7178" y="17291"/>
                  </a:lnTo>
                  <a:lnTo>
                    <a:pt x="7223" y="17325"/>
                  </a:lnTo>
                  <a:lnTo>
                    <a:pt x="7269" y="17348"/>
                  </a:lnTo>
                  <a:lnTo>
                    <a:pt x="7314" y="17371"/>
                  </a:lnTo>
                  <a:lnTo>
                    <a:pt x="7417" y="17371"/>
                  </a:lnTo>
                  <a:lnTo>
                    <a:pt x="7462" y="17348"/>
                  </a:lnTo>
                  <a:lnTo>
                    <a:pt x="7508" y="17325"/>
                  </a:lnTo>
                  <a:lnTo>
                    <a:pt x="7553" y="17291"/>
                  </a:lnTo>
                  <a:lnTo>
                    <a:pt x="7587" y="17257"/>
                  </a:lnTo>
                  <a:lnTo>
                    <a:pt x="7610" y="17211"/>
                  </a:lnTo>
                  <a:lnTo>
                    <a:pt x="7622" y="17166"/>
                  </a:lnTo>
                  <a:lnTo>
                    <a:pt x="7622" y="17109"/>
                  </a:lnTo>
                  <a:lnTo>
                    <a:pt x="7622" y="17052"/>
                  </a:lnTo>
                  <a:lnTo>
                    <a:pt x="7599" y="17007"/>
                  </a:lnTo>
                  <a:lnTo>
                    <a:pt x="9533" y="15892"/>
                  </a:lnTo>
                  <a:lnTo>
                    <a:pt x="9567" y="15937"/>
                  </a:lnTo>
                  <a:lnTo>
                    <a:pt x="9612" y="15971"/>
                  </a:lnTo>
                  <a:lnTo>
                    <a:pt x="9669" y="15994"/>
                  </a:lnTo>
                  <a:lnTo>
                    <a:pt x="9737" y="16006"/>
                  </a:lnTo>
                  <a:lnTo>
                    <a:pt x="9794" y="15994"/>
                  </a:lnTo>
                  <a:lnTo>
                    <a:pt x="9863" y="15971"/>
                  </a:lnTo>
                  <a:lnTo>
                    <a:pt x="9908" y="15937"/>
                  </a:lnTo>
                  <a:lnTo>
                    <a:pt x="9942" y="15892"/>
                  </a:lnTo>
                  <a:lnTo>
                    <a:pt x="11910" y="17018"/>
                  </a:lnTo>
                  <a:lnTo>
                    <a:pt x="11899" y="17063"/>
                  </a:lnTo>
                  <a:lnTo>
                    <a:pt x="11887" y="17109"/>
                  </a:lnTo>
                  <a:lnTo>
                    <a:pt x="11887" y="17154"/>
                  </a:lnTo>
                  <a:lnTo>
                    <a:pt x="11910" y="17189"/>
                  </a:lnTo>
                  <a:lnTo>
                    <a:pt x="11921" y="17234"/>
                  </a:lnTo>
                  <a:lnTo>
                    <a:pt x="11956" y="17268"/>
                  </a:lnTo>
                  <a:lnTo>
                    <a:pt x="11990" y="17291"/>
                  </a:lnTo>
                  <a:lnTo>
                    <a:pt x="12024" y="17314"/>
                  </a:lnTo>
                  <a:lnTo>
                    <a:pt x="12058" y="17325"/>
                  </a:lnTo>
                  <a:lnTo>
                    <a:pt x="12149" y="17325"/>
                  </a:lnTo>
                  <a:lnTo>
                    <a:pt x="12194" y="17314"/>
                  </a:lnTo>
                  <a:lnTo>
                    <a:pt x="12229" y="17291"/>
                  </a:lnTo>
                  <a:lnTo>
                    <a:pt x="12263" y="17268"/>
                  </a:lnTo>
                  <a:lnTo>
                    <a:pt x="12285" y="17234"/>
                  </a:lnTo>
                  <a:lnTo>
                    <a:pt x="12308" y="17189"/>
                  </a:lnTo>
                  <a:lnTo>
                    <a:pt x="12320" y="17154"/>
                  </a:lnTo>
                  <a:lnTo>
                    <a:pt x="12320" y="17109"/>
                  </a:lnTo>
                  <a:lnTo>
                    <a:pt x="12320" y="17063"/>
                  </a:lnTo>
                  <a:lnTo>
                    <a:pt x="12308" y="17029"/>
                  </a:lnTo>
                  <a:lnTo>
                    <a:pt x="14253" y="15903"/>
                  </a:lnTo>
                  <a:lnTo>
                    <a:pt x="14299" y="15949"/>
                  </a:lnTo>
                  <a:lnTo>
                    <a:pt x="14344" y="15983"/>
                  </a:lnTo>
                  <a:lnTo>
                    <a:pt x="14413" y="16006"/>
                  </a:lnTo>
                  <a:lnTo>
                    <a:pt x="14481" y="16017"/>
                  </a:lnTo>
                  <a:lnTo>
                    <a:pt x="14526" y="16017"/>
                  </a:lnTo>
                  <a:lnTo>
                    <a:pt x="14572" y="15994"/>
                  </a:lnTo>
                  <a:lnTo>
                    <a:pt x="14617" y="15971"/>
                  </a:lnTo>
                  <a:lnTo>
                    <a:pt x="14663" y="15949"/>
                  </a:lnTo>
                  <a:lnTo>
                    <a:pt x="14686" y="15903"/>
                  </a:lnTo>
                  <a:lnTo>
                    <a:pt x="14720" y="15858"/>
                  </a:lnTo>
                  <a:lnTo>
                    <a:pt x="14731" y="15812"/>
                  </a:lnTo>
                  <a:lnTo>
                    <a:pt x="14731" y="15755"/>
                  </a:lnTo>
                  <a:lnTo>
                    <a:pt x="14731" y="15710"/>
                  </a:lnTo>
                  <a:lnTo>
                    <a:pt x="14720" y="15664"/>
                  </a:lnTo>
                  <a:lnTo>
                    <a:pt x="14697" y="15619"/>
                  </a:lnTo>
                  <a:lnTo>
                    <a:pt x="14663" y="15585"/>
                  </a:lnTo>
                  <a:lnTo>
                    <a:pt x="14629" y="15551"/>
                  </a:lnTo>
                  <a:lnTo>
                    <a:pt x="14595" y="15528"/>
                  </a:lnTo>
                  <a:lnTo>
                    <a:pt x="14549" y="15516"/>
                  </a:lnTo>
                  <a:lnTo>
                    <a:pt x="14504" y="15505"/>
                  </a:lnTo>
                  <a:lnTo>
                    <a:pt x="14504" y="13173"/>
                  </a:lnTo>
                  <a:lnTo>
                    <a:pt x="14561" y="13150"/>
                  </a:lnTo>
                  <a:lnTo>
                    <a:pt x="14606" y="13116"/>
                  </a:lnTo>
                  <a:lnTo>
                    <a:pt x="14640" y="13059"/>
                  </a:lnTo>
                  <a:lnTo>
                    <a:pt x="14652" y="13002"/>
                  </a:lnTo>
                  <a:lnTo>
                    <a:pt x="14640" y="12946"/>
                  </a:lnTo>
                  <a:lnTo>
                    <a:pt x="16699" y="11751"/>
                  </a:lnTo>
                  <a:lnTo>
                    <a:pt x="16722" y="11785"/>
                  </a:lnTo>
                  <a:lnTo>
                    <a:pt x="16756" y="11819"/>
                  </a:lnTo>
                  <a:lnTo>
                    <a:pt x="16802" y="11831"/>
                  </a:lnTo>
                  <a:lnTo>
                    <a:pt x="16847" y="11842"/>
                  </a:lnTo>
                  <a:lnTo>
                    <a:pt x="16881" y="11831"/>
                  </a:lnTo>
                  <a:lnTo>
                    <a:pt x="16915" y="11819"/>
                  </a:lnTo>
                  <a:lnTo>
                    <a:pt x="16972" y="11785"/>
                  </a:lnTo>
                  <a:lnTo>
                    <a:pt x="17018" y="11728"/>
                  </a:lnTo>
                  <a:lnTo>
                    <a:pt x="17018" y="11694"/>
                  </a:lnTo>
                  <a:lnTo>
                    <a:pt x="17029" y="11660"/>
                  </a:lnTo>
                  <a:lnTo>
                    <a:pt x="17018" y="11592"/>
                  </a:lnTo>
                  <a:lnTo>
                    <a:pt x="16984" y="11535"/>
                  </a:lnTo>
                  <a:lnTo>
                    <a:pt x="16938" y="11501"/>
                  </a:lnTo>
                  <a:lnTo>
                    <a:pt x="16870" y="11478"/>
                  </a:lnTo>
                  <a:lnTo>
                    <a:pt x="16870" y="9158"/>
                  </a:lnTo>
                  <a:lnTo>
                    <a:pt x="16927" y="9158"/>
                  </a:lnTo>
                  <a:lnTo>
                    <a:pt x="16961" y="9135"/>
                  </a:lnTo>
                  <a:lnTo>
                    <a:pt x="17006" y="9112"/>
                  </a:lnTo>
                  <a:lnTo>
                    <a:pt x="17040" y="9078"/>
                  </a:lnTo>
                  <a:lnTo>
                    <a:pt x="17075" y="9044"/>
                  </a:lnTo>
                  <a:lnTo>
                    <a:pt x="17097" y="8998"/>
                  </a:lnTo>
                  <a:lnTo>
                    <a:pt x="17109" y="8953"/>
                  </a:lnTo>
                  <a:lnTo>
                    <a:pt x="17109" y="8896"/>
                  </a:lnTo>
                  <a:lnTo>
                    <a:pt x="17109" y="8839"/>
                  </a:lnTo>
                  <a:lnTo>
                    <a:pt x="17086" y="8794"/>
                  </a:lnTo>
                  <a:lnTo>
                    <a:pt x="19054" y="7656"/>
                  </a:lnTo>
                  <a:lnTo>
                    <a:pt x="19088" y="7690"/>
                  </a:lnTo>
                  <a:lnTo>
                    <a:pt x="19122" y="7724"/>
                  </a:lnTo>
                  <a:lnTo>
                    <a:pt x="19168" y="7736"/>
                  </a:lnTo>
                  <a:lnTo>
                    <a:pt x="19213" y="7747"/>
                  </a:lnTo>
                  <a:lnTo>
                    <a:pt x="19270" y="7736"/>
                  </a:lnTo>
                  <a:lnTo>
                    <a:pt x="19315" y="7713"/>
                  </a:lnTo>
                  <a:lnTo>
                    <a:pt x="19350" y="7690"/>
                  </a:lnTo>
                  <a:lnTo>
                    <a:pt x="19384" y="7656"/>
                  </a:lnTo>
                  <a:lnTo>
                    <a:pt x="21397" y="8816"/>
                  </a:lnTo>
                  <a:lnTo>
                    <a:pt x="21386" y="8850"/>
                  </a:lnTo>
                  <a:lnTo>
                    <a:pt x="21374" y="8896"/>
                  </a:lnTo>
                  <a:lnTo>
                    <a:pt x="21386" y="8941"/>
                  </a:lnTo>
                  <a:lnTo>
                    <a:pt x="21397" y="8976"/>
                  </a:lnTo>
                  <a:lnTo>
                    <a:pt x="21409" y="9021"/>
                  </a:lnTo>
                  <a:lnTo>
                    <a:pt x="21443" y="9044"/>
                  </a:lnTo>
                  <a:lnTo>
                    <a:pt x="21465" y="9078"/>
                  </a:lnTo>
                  <a:lnTo>
                    <a:pt x="21500" y="9089"/>
                  </a:lnTo>
                  <a:lnTo>
                    <a:pt x="21545" y="9101"/>
                  </a:lnTo>
                  <a:lnTo>
                    <a:pt x="21591" y="9112"/>
                  </a:lnTo>
                  <a:lnTo>
                    <a:pt x="21625" y="9101"/>
                  </a:lnTo>
                  <a:lnTo>
                    <a:pt x="21670" y="9089"/>
                  </a:lnTo>
                  <a:lnTo>
                    <a:pt x="21704" y="9078"/>
                  </a:lnTo>
                  <a:lnTo>
                    <a:pt x="21738" y="9044"/>
                  </a:lnTo>
                  <a:lnTo>
                    <a:pt x="21761" y="9021"/>
                  </a:lnTo>
                  <a:lnTo>
                    <a:pt x="21784" y="8976"/>
                  </a:lnTo>
                  <a:lnTo>
                    <a:pt x="21795" y="8941"/>
                  </a:lnTo>
                  <a:lnTo>
                    <a:pt x="21795" y="8896"/>
                  </a:lnTo>
                  <a:lnTo>
                    <a:pt x="21795" y="8862"/>
                  </a:lnTo>
                  <a:lnTo>
                    <a:pt x="21784" y="8816"/>
                  </a:lnTo>
                  <a:lnTo>
                    <a:pt x="23809" y="7645"/>
                  </a:lnTo>
                  <a:lnTo>
                    <a:pt x="23832" y="7679"/>
                  </a:lnTo>
                  <a:lnTo>
                    <a:pt x="23877" y="7702"/>
                  </a:lnTo>
                  <a:lnTo>
                    <a:pt x="23911" y="7724"/>
                  </a:lnTo>
                  <a:lnTo>
                    <a:pt x="23991" y="7724"/>
                  </a:lnTo>
                  <a:lnTo>
                    <a:pt x="24025" y="7713"/>
                  </a:lnTo>
                  <a:lnTo>
                    <a:pt x="24082" y="7679"/>
                  </a:lnTo>
                  <a:lnTo>
                    <a:pt x="24116" y="7622"/>
                  </a:lnTo>
                  <a:lnTo>
                    <a:pt x="24127" y="7588"/>
                  </a:lnTo>
                  <a:lnTo>
                    <a:pt x="24127" y="7554"/>
                  </a:lnTo>
                  <a:lnTo>
                    <a:pt x="24116" y="7485"/>
                  </a:lnTo>
                  <a:lnTo>
                    <a:pt x="24093" y="7440"/>
                  </a:lnTo>
                  <a:lnTo>
                    <a:pt x="24036" y="7394"/>
                  </a:lnTo>
                  <a:lnTo>
                    <a:pt x="23979" y="7383"/>
                  </a:lnTo>
                  <a:lnTo>
                    <a:pt x="23979" y="5006"/>
                  </a:lnTo>
                  <a:lnTo>
                    <a:pt x="24025" y="4994"/>
                  </a:lnTo>
                  <a:lnTo>
                    <a:pt x="24059" y="4983"/>
                  </a:lnTo>
                  <a:lnTo>
                    <a:pt x="24116" y="4937"/>
                  </a:lnTo>
                  <a:lnTo>
                    <a:pt x="24139" y="4903"/>
                  </a:lnTo>
                  <a:lnTo>
                    <a:pt x="24161" y="4869"/>
                  </a:lnTo>
                  <a:lnTo>
                    <a:pt x="24161" y="4835"/>
                  </a:lnTo>
                  <a:lnTo>
                    <a:pt x="24173" y="4789"/>
                  </a:lnTo>
                  <a:lnTo>
                    <a:pt x="24161" y="4755"/>
                  </a:lnTo>
                  <a:lnTo>
                    <a:pt x="24150" y="4710"/>
                  </a:lnTo>
                  <a:lnTo>
                    <a:pt x="26129" y="3572"/>
                  </a:lnTo>
                  <a:lnTo>
                    <a:pt x="26163" y="3618"/>
                  </a:lnTo>
                  <a:lnTo>
                    <a:pt x="26209" y="3652"/>
                  </a:lnTo>
                  <a:lnTo>
                    <a:pt x="26266" y="3675"/>
                  </a:lnTo>
                  <a:lnTo>
                    <a:pt x="26323" y="3686"/>
                  </a:lnTo>
                  <a:lnTo>
                    <a:pt x="26391" y="3675"/>
                  </a:lnTo>
                  <a:lnTo>
                    <a:pt x="26448" y="3652"/>
                  </a:lnTo>
                  <a:lnTo>
                    <a:pt x="26493" y="3618"/>
                  </a:lnTo>
                  <a:lnTo>
                    <a:pt x="26527" y="3572"/>
                  </a:lnTo>
                  <a:lnTo>
                    <a:pt x="28484" y="4698"/>
                  </a:lnTo>
                  <a:lnTo>
                    <a:pt x="28484" y="4642"/>
                  </a:lnTo>
                  <a:lnTo>
                    <a:pt x="26550" y="3527"/>
                  </a:lnTo>
                  <a:lnTo>
                    <a:pt x="26562" y="3481"/>
                  </a:lnTo>
                  <a:lnTo>
                    <a:pt x="26562" y="3447"/>
                  </a:lnTo>
                  <a:lnTo>
                    <a:pt x="26562" y="3402"/>
                  </a:lnTo>
                  <a:lnTo>
                    <a:pt x="26550" y="3356"/>
                  </a:lnTo>
                  <a:lnTo>
                    <a:pt x="26527" y="3322"/>
                  </a:lnTo>
                  <a:lnTo>
                    <a:pt x="26505" y="3288"/>
                  </a:lnTo>
                  <a:lnTo>
                    <a:pt x="26471" y="3265"/>
                  </a:lnTo>
                  <a:lnTo>
                    <a:pt x="26436" y="3242"/>
                  </a:lnTo>
                  <a:lnTo>
                    <a:pt x="26402" y="3220"/>
                  </a:lnTo>
                  <a:lnTo>
                    <a:pt x="26357" y="3208"/>
                  </a:lnTo>
                  <a:lnTo>
                    <a:pt x="26357" y="922"/>
                  </a:lnTo>
                  <a:lnTo>
                    <a:pt x="26402" y="910"/>
                  </a:lnTo>
                  <a:lnTo>
                    <a:pt x="26436" y="899"/>
                  </a:lnTo>
                  <a:lnTo>
                    <a:pt x="26471" y="876"/>
                  </a:lnTo>
                  <a:lnTo>
                    <a:pt x="26505" y="842"/>
                  </a:lnTo>
                  <a:lnTo>
                    <a:pt x="26527" y="808"/>
                  </a:lnTo>
                  <a:lnTo>
                    <a:pt x="26550" y="774"/>
                  </a:lnTo>
                  <a:lnTo>
                    <a:pt x="26562" y="728"/>
                  </a:lnTo>
                  <a:lnTo>
                    <a:pt x="26562" y="683"/>
                  </a:lnTo>
                  <a:lnTo>
                    <a:pt x="26562" y="637"/>
                  </a:lnTo>
                  <a:lnTo>
                    <a:pt x="26539" y="592"/>
                  </a:lnTo>
                  <a:lnTo>
                    <a:pt x="27574" y="0"/>
                  </a:lnTo>
                  <a:lnTo>
                    <a:pt x="27483" y="0"/>
                  </a:lnTo>
                  <a:lnTo>
                    <a:pt x="26516" y="558"/>
                  </a:lnTo>
                  <a:lnTo>
                    <a:pt x="26482" y="512"/>
                  </a:lnTo>
                  <a:lnTo>
                    <a:pt x="26436" y="478"/>
                  </a:lnTo>
                  <a:lnTo>
                    <a:pt x="26380" y="455"/>
                  </a:lnTo>
                  <a:lnTo>
                    <a:pt x="26266" y="455"/>
                  </a:lnTo>
                  <a:lnTo>
                    <a:pt x="26220" y="478"/>
                  </a:lnTo>
                  <a:lnTo>
                    <a:pt x="26175" y="512"/>
                  </a:lnTo>
                  <a:lnTo>
                    <a:pt x="26141" y="546"/>
                  </a:lnTo>
                  <a:lnTo>
                    <a:pt x="25185" y="0"/>
                  </a:lnTo>
                  <a:lnTo>
                    <a:pt x="25094" y="0"/>
                  </a:lnTo>
                  <a:lnTo>
                    <a:pt x="26107" y="592"/>
                  </a:lnTo>
                  <a:lnTo>
                    <a:pt x="26095" y="637"/>
                  </a:lnTo>
                  <a:lnTo>
                    <a:pt x="26084" y="683"/>
                  </a:lnTo>
                  <a:lnTo>
                    <a:pt x="26095" y="740"/>
                  </a:lnTo>
                  <a:lnTo>
                    <a:pt x="26107" y="774"/>
                  </a:lnTo>
                  <a:lnTo>
                    <a:pt x="26129" y="819"/>
                  </a:lnTo>
                  <a:lnTo>
                    <a:pt x="26152" y="854"/>
                  </a:lnTo>
                  <a:lnTo>
                    <a:pt x="26186" y="876"/>
                  </a:lnTo>
                  <a:lnTo>
                    <a:pt x="26220" y="899"/>
                  </a:lnTo>
                  <a:lnTo>
                    <a:pt x="26266" y="922"/>
                  </a:lnTo>
                  <a:lnTo>
                    <a:pt x="26311" y="922"/>
                  </a:lnTo>
                  <a:lnTo>
                    <a:pt x="26311" y="3208"/>
                  </a:lnTo>
                  <a:lnTo>
                    <a:pt x="26266" y="3220"/>
                  </a:lnTo>
                  <a:lnTo>
                    <a:pt x="26220" y="3231"/>
                  </a:lnTo>
                  <a:lnTo>
                    <a:pt x="26186" y="3254"/>
                  </a:lnTo>
                  <a:lnTo>
                    <a:pt x="26152" y="3288"/>
                  </a:lnTo>
                  <a:lnTo>
                    <a:pt x="26129" y="3322"/>
                  </a:lnTo>
                  <a:lnTo>
                    <a:pt x="26107" y="3356"/>
                  </a:lnTo>
                  <a:lnTo>
                    <a:pt x="26095" y="3402"/>
                  </a:lnTo>
                  <a:lnTo>
                    <a:pt x="26084" y="3447"/>
                  </a:lnTo>
                  <a:lnTo>
                    <a:pt x="26095" y="3493"/>
                  </a:lnTo>
                  <a:lnTo>
                    <a:pt x="26107" y="3527"/>
                  </a:lnTo>
                  <a:lnTo>
                    <a:pt x="24127" y="4664"/>
                  </a:lnTo>
                  <a:lnTo>
                    <a:pt x="24093" y="4630"/>
                  </a:lnTo>
                  <a:lnTo>
                    <a:pt x="24059" y="4607"/>
                  </a:lnTo>
                  <a:lnTo>
                    <a:pt x="24014" y="4585"/>
                  </a:lnTo>
                  <a:lnTo>
                    <a:pt x="23957" y="4573"/>
                  </a:lnTo>
                  <a:lnTo>
                    <a:pt x="23900" y="4585"/>
                  </a:lnTo>
                  <a:lnTo>
                    <a:pt x="23854" y="4607"/>
                  </a:lnTo>
                  <a:lnTo>
                    <a:pt x="23820" y="4630"/>
                  </a:lnTo>
                  <a:lnTo>
                    <a:pt x="23786" y="4664"/>
                  </a:lnTo>
                  <a:lnTo>
                    <a:pt x="21807" y="3527"/>
                  </a:lnTo>
                  <a:lnTo>
                    <a:pt x="21818" y="3493"/>
                  </a:lnTo>
                  <a:lnTo>
                    <a:pt x="21829" y="3447"/>
                  </a:lnTo>
                  <a:lnTo>
                    <a:pt x="21818" y="3402"/>
                  </a:lnTo>
                  <a:lnTo>
                    <a:pt x="21807" y="3356"/>
                  </a:lnTo>
                  <a:lnTo>
                    <a:pt x="21795" y="3322"/>
                  </a:lnTo>
                  <a:lnTo>
                    <a:pt x="21761" y="3288"/>
                  </a:lnTo>
                  <a:lnTo>
                    <a:pt x="21738" y="3254"/>
                  </a:lnTo>
                  <a:lnTo>
                    <a:pt x="21693" y="3231"/>
                  </a:lnTo>
                  <a:lnTo>
                    <a:pt x="21659" y="3220"/>
                  </a:lnTo>
                  <a:lnTo>
                    <a:pt x="21613" y="3208"/>
                  </a:lnTo>
                  <a:lnTo>
                    <a:pt x="21613" y="910"/>
                  </a:lnTo>
                  <a:lnTo>
                    <a:pt x="21659" y="899"/>
                  </a:lnTo>
                  <a:lnTo>
                    <a:pt x="21693" y="888"/>
                  </a:lnTo>
                  <a:lnTo>
                    <a:pt x="21727" y="865"/>
                  </a:lnTo>
                  <a:lnTo>
                    <a:pt x="21750" y="842"/>
                  </a:lnTo>
                  <a:lnTo>
                    <a:pt x="21773" y="808"/>
                  </a:lnTo>
                  <a:lnTo>
                    <a:pt x="21795" y="774"/>
                  </a:lnTo>
                  <a:lnTo>
                    <a:pt x="21807" y="728"/>
                  </a:lnTo>
                  <a:lnTo>
                    <a:pt x="21807" y="683"/>
                  </a:lnTo>
                  <a:lnTo>
                    <a:pt x="21807" y="637"/>
                  </a:lnTo>
                  <a:lnTo>
                    <a:pt x="21795" y="603"/>
                  </a:lnTo>
                  <a:lnTo>
                    <a:pt x="22830" y="0"/>
                  </a:lnTo>
                  <a:lnTo>
                    <a:pt x="22739" y="0"/>
                  </a:lnTo>
                  <a:lnTo>
                    <a:pt x="21773" y="558"/>
                  </a:lnTo>
                  <a:lnTo>
                    <a:pt x="21738" y="524"/>
                  </a:lnTo>
                  <a:lnTo>
                    <a:pt x="21693" y="490"/>
                  </a:lnTo>
                  <a:lnTo>
                    <a:pt x="21636" y="467"/>
                  </a:lnTo>
                  <a:lnTo>
                    <a:pt x="21534" y="467"/>
                  </a:lnTo>
                  <a:lnTo>
                    <a:pt x="21488" y="490"/>
                  </a:lnTo>
                  <a:lnTo>
                    <a:pt x="21443" y="512"/>
                  </a:lnTo>
                  <a:lnTo>
                    <a:pt x="21409" y="558"/>
                  </a:lnTo>
                  <a:lnTo>
                    <a:pt x="20442" y="0"/>
                  </a:lnTo>
                  <a:lnTo>
                    <a:pt x="20351" y="0"/>
                  </a:lnTo>
                  <a:lnTo>
                    <a:pt x="21386" y="592"/>
                  </a:lnTo>
                  <a:lnTo>
                    <a:pt x="21363" y="637"/>
                  </a:lnTo>
                  <a:lnTo>
                    <a:pt x="21363" y="683"/>
                  </a:lnTo>
                  <a:lnTo>
                    <a:pt x="21363" y="728"/>
                  </a:lnTo>
                  <a:lnTo>
                    <a:pt x="21374" y="774"/>
                  </a:lnTo>
                  <a:lnTo>
                    <a:pt x="21397" y="808"/>
                  </a:lnTo>
                  <a:lnTo>
                    <a:pt x="21420" y="842"/>
                  </a:lnTo>
                  <a:lnTo>
                    <a:pt x="21454" y="865"/>
                  </a:lnTo>
                  <a:lnTo>
                    <a:pt x="21488" y="888"/>
                  </a:lnTo>
                  <a:lnTo>
                    <a:pt x="21522" y="899"/>
                  </a:lnTo>
                  <a:lnTo>
                    <a:pt x="21568" y="910"/>
                  </a:lnTo>
                  <a:lnTo>
                    <a:pt x="21568" y="3208"/>
                  </a:lnTo>
                  <a:lnTo>
                    <a:pt x="21522" y="3220"/>
                  </a:lnTo>
                  <a:lnTo>
                    <a:pt x="21477" y="3231"/>
                  </a:lnTo>
                  <a:lnTo>
                    <a:pt x="21443" y="3254"/>
                  </a:lnTo>
                  <a:lnTo>
                    <a:pt x="21409" y="3276"/>
                  </a:lnTo>
                  <a:lnTo>
                    <a:pt x="21386" y="3322"/>
                  </a:lnTo>
                  <a:lnTo>
                    <a:pt x="21363" y="3356"/>
                  </a:lnTo>
                  <a:lnTo>
                    <a:pt x="21352" y="3402"/>
                  </a:lnTo>
                  <a:lnTo>
                    <a:pt x="21340" y="3447"/>
                  </a:lnTo>
                  <a:lnTo>
                    <a:pt x="21352" y="3493"/>
                  </a:lnTo>
                  <a:lnTo>
                    <a:pt x="21363" y="3527"/>
                  </a:lnTo>
                  <a:lnTo>
                    <a:pt x="19418" y="4653"/>
                  </a:lnTo>
                  <a:lnTo>
                    <a:pt x="19384" y="4607"/>
                  </a:lnTo>
                  <a:lnTo>
                    <a:pt x="19338" y="4573"/>
                  </a:lnTo>
                  <a:lnTo>
                    <a:pt x="19281" y="4551"/>
                  </a:lnTo>
                  <a:lnTo>
                    <a:pt x="19213" y="4539"/>
                  </a:lnTo>
                  <a:lnTo>
                    <a:pt x="19156" y="4551"/>
                  </a:lnTo>
                  <a:lnTo>
                    <a:pt x="19099" y="4573"/>
                  </a:lnTo>
                  <a:lnTo>
                    <a:pt x="19054" y="4607"/>
                  </a:lnTo>
                  <a:lnTo>
                    <a:pt x="19008" y="4653"/>
                  </a:lnTo>
                  <a:lnTo>
                    <a:pt x="17075" y="3527"/>
                  </a:lnTo>
                  <a:lnTo>
                    <a:pt x="17086" y="3493"/>
                  </a:lnTo>
                  <a:lnTo>
                    <a:pt x="17086" y="3447"/>
                  </a:lnTo>
                  <a:lnTo>
                    <a:pt x="17086" y="3402"/>
                  </a:lnTo>
                  <a:lnTo>
                    <a:pt x="17075" y="3356"/>
                  </a:lnTo>
                  <a:lnTo>
                    <a:pt x="17052" y="3322"/>
                  </a:lnTo>
                  <a:lnTo>
                    <a:pt x="17029" y="3288"/>
                  </a:lnTo>
                  <a:lnTo>
                    <a:pt x="16995" y="3254"/>
                  </a:lnTo>
                  <a:lnTo>
                    <a:pt x="16961" y="3231"/>
                  </a:lnTo>
                  <a:lnTo>
                    <a:pt x="16915" y="3208"/>
                  </a:lnTo>
                  <a:lnTo>
                    <a:pt x="16870" y="3208"/>
                  </a:lnTo>
                  <a:lnTo>
                    <a:pt x="16870" y="910"/>
                  </a:lnTo>
                  <a:lnTo>
                    <a:pt x="16915" y="899"/>
                  </a:lnTo>
                  <a:lnTo>
                    <a:pt x="16949" y="888"/>
                  </a:lnTo>
                  <a:lnTo>
                    <a:pt x="16984" y="865"/>
                  </a:lnTo>
                  <a:lnTo>
                    <a:pt x="17018" y="842"/>
                  </a:lnTo>
                  <a:lnTo>
                    <a:pt x="17040" y="808"/>
                  </a:lnTo>
                  <a:lnTo>
                    <a:pt x="17052" y="774"/>
                  </a:lnTo>
                  <a:lnTo>
                    <a:pt x="17063" y="728"/>
                  </a:lnTo>
                  <a:lnTo>
                    <a:pt x="17075" y="683"/>
                  </a:lnTo>
                  <a:lnTo>
                    <a:pt x="17063" y="637"/>
                  </a:lnTo>
                  <a:lnTo>
                    <a:pt x="17052" y="592"/>
                  </a:lnTo>
                  <a:lnTo>
                    <a:pt x="18087" y="0"/>
                  </a:lnTo>
                  <a:lnTo>
                    <a:pt x="17996" y="0"/>
                  </a:lnTo>
                  <a:lnTo>
                    <a:pt x="17029" y="558"/>
                  </a:lnTo>
                  <a:lnTo>
                    <a:pt x="16995" y="524"/>
                  </a:lnTo>
                  <a:lnTo>
                    <a:pt x="16949" y="490"/>
                  </a:lnTo>
                  <a:lnTo>
                    <a:pt x="16904" y="467"/>
                  </a:lnTo>
                  <a:lnTo>
                    <a:pt x="16790" y="467"/>
                  </a:lnTo>
                  <a:lnTo>
                    <a:pt x="16745" y="490"/>
                  </a:lnTo>
                  <a:lnTo>
                    <a:pt x="16699" y="512"/>
                  </a:lnTo>
                  <a:lnTo>
                    <a:pt x="16665" y="558"/>
                  </a:lnTo>
                  <a:lnTo>
                    <a:pt x="15698" y="0"/>
                  </a:lnTo>
                  <a:lnTo>
                    <a:pt x="15607" y="0"/>
                  </a:lnTo>
                  <a:lnTo>
                    <a:pt x="16642" y="592"/>
                  </a:lnTo>
                  <a:lnTo>
                    <a:pt x="16620" y="637"/>
                  </a:lnTo>
                  <a:lnTo>
                    <a:pt x="16620" y="683"/>
                  </a:lnTo>
                  <a:lnTo>
                    <a:pt x="16620" y="728"/>
                  </a:lnTo>
                  <a:lnTo>
                    <a:pt x="16631" y="774"/>
                  </a:lnTo>
                  <a:lnTo>
                    <a:pt x="16654" y="808"/>
                  </a:lnTo>
                  <a:lnTo>
                    <a:pt x="16676" y="842"/>
                  </a:lnTo>
                  <a:lnTo>
                    <a:pt x="16711" y="865"/>
                  </a:lnTo>
                  <a:lnTo>
                    <a:pt x="16745" y="888"/>
                  </a:lnTo>
                  <a:lnTo>
                    <a:pt x="16779" y="910"/>
                  </a:lnTo>
                  <a:lnTo>
                    <a:pt x="16824" y="910"/>
                  </a:lnTo>
                  <a:lnTo>
                    <a:pt x="16824" y="3208"/>
                  </a:lnTo>
                  <a:lnTo>
                    <a:pt x="16779" y="3208"/>
                  </a:lnTo>
                  <a:lnTo>
                    <a:pt x="16733" y="3231"/>
                  </a:lnTo>
                  <a:lnTo>
                    <a:pt x="16699" y="3254"/>
                  </a:lnTo>
                  <a:lnTo>
                    <a:pt x="16665" y="3276"/>
                  </a:lnTo>
                  <a:lnTo>
                    <a:pt x="16642" y="3311"/>
                  </a:lnTo>
                  <a:lnTo>
                    <a:pt x="16620" y="3356"/>
                  </a:lnTo>
                  <a:lnTo>
                    <a:pt x="16608" y="3402"/>
                  </a:lnTo>
                  <a:lnTo>
                    <a:pt x="16597" y="3447"/>
                  </a:lnTo>
                  <a:lnTo>
                    <a:pt x="16608" y="3493"/>
                  </a:lnTo>
                  <a:lnTo>
                    <a:pt x="16620" y="3538"/>
                  </a:lnTo>
                  <a:lnTo>
                    <a:pt x="14617" y="4687"/>
                  </a:lnTo>
                  <a:lnTo>
                    <a:pt x="14595" y="4653"/>
                  </a:lnTo>
                  <a:lnTo>
                    <a:pt x="14561" y="4630"/>
                  </a:lnTo>
                  <a:lnTo>
                    <a:pt x="14515" y="4619"/>
                  </a:lnTo>
                  <a:lnTo>
                    <a:pt x="14435" y="4619"/>
                  </a:lnTo>
                  <a:lnTo>
                    <a:pt x="14401" y="4630"/>
                  </a:lnTo>
                  <a:lnTo>
                    <a:pt x="14367" y="4653"/>
                  </a:lnTo>
                  <a:lnTo>
                    <a:pt x="14333" y="4687"/>
                  </a:lnTo>
                  <a:lnTo>
                    <a:pt x="12308" y="3515"/>
                  </a:lnTo>
                  <a:lnTo>
                    <a:pt x="12320" y="3447"/>
                  </a:lnTo>
                  <a:lnTo>
                    <a:pt x="12320" y="3402"/>
                  </a:lnTo>
                  <a:lnTo>
                    <a:pt x="12308" y="3367"/>
                  </a:lnTo>
                  <a:lnTo>
                    <a:pt x="12285" y="3333"/>
                  </a:lnTo>
                  <a:lnTo>
                    <a:pt x="12263" y="3299"/>
                  </a:lnTo>
                  <a:lnTo>
                    <a:pt x="12240" y="3276"/>
                  </a:lnTo>
                  <a:lnTo>
                    <a:pt x="12206" y="3254"/>
                  </a:lnTo>
                  <a:lnTo>
                    <a:pt x="12172" y="3242"/>
                  </a:lnTo>
                  <a:lnTo>
                    <a:pt x="12126" y="3231"/>
                  </a:lnTo>
                  <a:lnTo>
                    <a:pt x="12126" y="933"/>
                  </a:lnTo>
                  <a:lnTo>
                    <a:pt x="12172" y="922"/>
                  </a:lnTo>
                  <a:lnTo>
                    <a:pt x="12217" y="899"/>
                  </a:lnTo>
                  <a:lnTo>
                    <a:pt x="12251" y="876"/>
                  </a:lnTo>
                  <a:lnTo>
                    <a:pt x="12285" y="854"/>
                  </a:lnTo>
                  <a:lnTo>
                    <a:pt x="12308" y="819"/>
                  </a:lnTo>
                  <a:lnTo>
                    <a:pt x="12331" y="774"/>
                  </a:lnTo>
                  <a:lnTo>
                    <a:pt x="12342" y="740"/>
                  </a:lnTo>
                  <a:lnTo>
                    <a:pt x="12354" y="683"/>
                  </a:lnTo>
                  <a:lnTo>
                    <a:pt x="12342" y="637"/>
                  </a:lnTo>
                  <a:lnTo>
                    <a:pt x="12331" y="592"/>
                  </a:lnTo>
                  <a:lnTo>
                    <a:pt x="13343" y="0"/>
                  </a:lnTo>
                  <a:lnTo>
                    <a:pt x="13252" y="0"/>
                  </a:lnTo>
                  <a:lnTo>
                    <a:pt x="12308" y="546"/>
                  </a:lnTo>
                  <a:lnTo>
                    <a:pt x="12263" y="501"/>
                  </a:lnTo>
                  <a:lnTo>
                    <a:pt x="12217" y="478"/>
                  </a:lnTo>
                  <a:lnTo>
                    <a:pt x="12160" y="455"/>
                  </a:lnTo>
                  <a:lnTo>
                    <a:pt x="12103" y="444"/>
                  </a:lnTo>
                  <a:lnTo>
                    <a:pt x="12047" y="455"/>
                  </a:lnTo>
                  <a:lnTo>
                    <a:pt x="11990" y="478"/>
                  </a:lnTo>
                  <a:lnTo>
                    <a:pt x="11944" y="501"/>
                  </a:lnTo>
                  <a:lnTo>
                    <a:pt x="11910" y="546"/>
                  </a:lnTo>
                  <a:lnTo>
                    <a:pt x="10966" y="0"/>
                  </a:lnTo>
                  <a:lnTo>
                    <a:pt x="10875" y="0"/>
                  </a:lnTo>
                  <a:lnTo>
                    <a:pt x="11887" y="581"/>
                  </a:lnTo>
                  <a:lnTo>
                    <a:pt x="11865" y="637"/>
                  </a:lnTo>
                  <a:lnTo>
                    <a:pt x="11865" y="683"/>
                  </a:lnTo>
                  <a:lnTo>
                    <a:pt x="11865" y="740"/>
                  </a:lnTo>
                  <a:lnTo>
                    <a:pt x="11876" y="774"/>
                  </a:lnTo>
                  <a:lnTo>
                    <a:pt x="11899" y="819"/>
                  </a:lnTo>
                  <a:lnTo>
                    <a:pt x="11921" y="854"/>
                  </a:lnTo>
                  <a:lnTo>
                    <a:pt x="11956" y="888"/>
                  </a:lnTo>
                  <a:lnTo>
                    <a:pt x="12001" y="910"/>
                  </a:lnTo>
                  <a:lnTo>
                    <a:pt x="12035" y="922"/>
                  </a:lnTo>
                  <a:lnTo>
                    <a:pt x="12081" y="933"/>
                  </a:lnTo>
                  <a:lnTo>
                    <a:pt x="12081" y="3231"/>
                  </a:lnTo>
                  <a:lnTo>
                    <a:pt x="12047" y="3242"/>
                  </a:lnTo>
                  <a:lnTo>
                    <a:pt x="12012" y="3254"/>
                  </a:lnTo>
                  <a:lnTo>
                    <a:pt x="11978" y="3276"/>
                  </a:lnTo>
                  <a:lnTo>
                    <a:pt x="11944" y="3299"/>
                  </a:lnTo>
                  <a:lnTo>
                    <a:pt x="11921" y="3333"/>
                  </a:lnTo>
                  <a:lnTo>
                    <a:pt x="11899" y="3367"/>
                  </a:lnTo>
                  <a:lnTo>
                    <a:pt x="11887" y="3402"/>
                  </a:lnTo>
                  <a:lnTo>
                    <a:pt x="11887" y="3447"/>
                  </a:lnTo>
                  <a:lnTo>
                    <a:pt x="11887" y="3481"/>
                  </a:lnTo>
                  <a:lnTo>
                    <a:pt x="11899" y="3515"/>
                  </a:lnTo>
                  <a:lnTo>
                    <a:pt x="9942" y="4653"/>
                  </a:lnTo>
                  <a:lnTo>
                    <a:pt x="9897" y="4607"/>
                  </a:lnTo>
                  <a:lnTo>
                    <a:pt x="9851" y="4573"/>
                  </a:lnTo>
                  <a:lnTo>
                    <a:pt x="9794" y="4551"/>
                  </a:lnTo>
                  <a:lnTo>
                    <a:pt x="9681" y="4551"/>
                  </a:lnTo>
                  <a:lnTo>
                    <a:pt x="9624" y="4573"/>
                  </a:lnTo>
                  <a:lnTo>
                    <a:pt x="9578" y="4607"/>
                  </a:lnTo>
                  <a:lnTo>
                    <a:pt x="9533" y="4653"/>
                  </a:lnTo>
                  <a:lnTo>
                    <a:pt x="7576" y="3527"/>
                  </a:lnTo>
                  <a:lnTo>
                    <a:pt x="7587" y="3481"/>
                  </a:lnTo>
                  <a:lnTo>
                    <a:pt x="7587" y="3447"/>
                  </a:lnTo>
                  <a:lnTo>
                    <a:pt x="7587" y="3402"/>
                  </a:lnTo>
                  <a:lnTo>
                    <a:pt x="7576" y="3367"/>
                  </a:lnTo>
                  <a:lnTo>
                    <a:pt x="7553" y="3322"/>
                  </a:lnTo>
                  <a:lnTo>
                    <a:pt x="7531" y="3299"/>
                  </a:lnTo>
                  <a:lnTo>
                    <a:pt x="7508" y="3265"/>
                  </a:lnTo>
                  <a:lnTo>
                    <a:pt x="7474" y="3242"/>
                  </a:lnTo>
                  <a:lnTo>
                    <a:pt x="7428" y="3231"/>
                  </a:lnTo>
                  <a:lnTo>
                    <a:pt x="7394" y="3220"/>
                  </a:lnTo>
                  <a:lnTo>
                    <a:pt x="7394" y="933"/>
                  </a:lnTo>
                  <a:lnTo>
                    <a:pt x="7440" y="922"/>
                  </a:lnTo>
                  <a:lnTo>
                    <a:pt x="7474" y="910"/>
                  </a:lnTo>
                  <a:lnTo>
                    <a:pt x="7519" y="888"/>
                  </a:lnTo>
                  <a:lnTo>
                    <a:pt x="7553" y="854"/>
                  </a:lnTo>
                  <a:lnTo>
                    <a:pt x="7576" y="819"/>
                  </a:lnTo>
                  <a:lnTo>
                    <a:pt x="7599" y="785"/>
                  </a:lnTo>
                  <a:lnTo>
                    <a:pt x="7610" y="740"/>
                  </a:lnTo>
                  <a:lnTo>
                    <a:pt x="7610" y="683"/>
                  </a:lnTo>
                  <a:lnTo>
                    <a:pt x="7610" y="637"/>
                  </a:lnTo>
                  <a:lnTo>
                    <a:pt x="7587" y="581"/>
                  </a:lnTo>
                  <a:lnTo>
                    <a:pt x="8600" y="0"/>
                  </a:lnTo>
                  <a:lnTo>
                    <a:pt x="8509" y="0"/>
                  </a:lnTo>
                  <a:lnTo>
                    <a:pt x="7565" y="546"/>
                  </a:lnTo>
                  <a:lnTo>
                    <a:pt x="7531" y="501"/>
                  </a:lnTo>
                  <a:lnTo>
                    <a:pt x="7485" y="467"/>
                  </a:lnTo>
                  <a:lnTo>
                    <a:pt x="7428" y="444"/>
                  </a:lnTo>
                  <a:lnTo>
                    <a:pt x="7303" y="444"/>
                  </a:lnTo>
                  <a:lnTo>
                    <a:pt x="7246" y="467"/>
                  </a:lnTo>
                  <a:lnTo>
                    <a:pt x="7201" y="501"/>
                  </a:lnTo>
                  <a:lnTo>
                    <a:pt x="7167" y="546"/>
                  </a:lnTo>
                  <a:lnTo>
                    <a:pt x="6222" y="0"/>
                  </a:lnTo>
                  <a:lnTo>
                    <a:pt x="6131" y="0"/>
                  </a:lnTo>
                  <a:lnTo>
                    <a:pt x="7144" y="581"/>
                  </a:lnTo>
                  <a:lnTo>
                    <a:pt x="7121" y="637"/>
                  </a:lnTo>
                  <a:lnTo>
                    <a:pt x="7121" y="683"/>
                  </a:lnTo>
                  <a:lnTo>
                    <a:pt x="7121" y="740"/>
                  </a:lnTo>
                  <a:lnTo>
                    <a:pt x="7132" y="785"/>
                  </a:lnTo>
                  <a:lnTo>
                    <a:pt x="7155" y="819"/>
                  </a:lnTo>
                  <a:lnTo>
                    <a:pt x="7178" y="854"/>
                  </a:lnTo>
                  <a:lnTo>
                    <a:pt x="7212" y="888"/>
                  </a:lnTo>
                  <a:lnTo>
                    <a:pt x="7258" y="910"/>
                  </a:lnTo>
                  <a:lnTo>
                    <a:pt x="7303" y="922"/>
                  </a:lnTo>
                  <a:lnTo>
                    <a:pt x="7349" y="933"/>
                  </a:lnTo>
                  <a:lnTo>
                    <a:pt x="7349" y="3220"/>
                  </a:lnTo>
                  <a:lnTo>
                    <a:pt x="7303" y="3231"/>
                  </a:lnTo>
                  <a:lnTo>
                    <a:pt x="7269" y="3242"/>
                  </a:lnTo>
                  <a:lnTo>
                    <a:pt x="7235" y="3265"/>
                  </a:lnTo>
                  <a:lnTo>
                    <a:pt x="7201" y="3299"/>
                  </a:lnTo>
                  <a:lnTo>
                    <a:pt x="7178" y="3322"/>
                  </a:lnTo>
                  <a:lnTo>
                    <a:pt x="7155" y="3367"/>
                  </a:lnTo>
                  <a:lnTo>
                    <a:pt x="7144" y="3402"/>
                  </a:lnTo>
                  <a:lnTo>
                    <a:pt x="7144" y="3447"/>
                  </a:lnTo>
                  <a:lnTo>
                    <a:pt x="7144" y="3481"/>
                  </a:lnTo>
                  <a:lnTo>
                    <a:pt x="7155" y="3527"/>
                  </a:lnTo>
                  <a:lnTo>
                    <a:pt x="5164" y="4676"/>
                  </a:lnTo>
                  <a:lnTo>
                    <a:pt x="5130" y="4642"/>
                  </a:lnTo>
                  <a:lnTo>
                    <a:pt x="5085" y="4607"/>
                  </a:lnTo>
                  <a:lnTo>
                    <a:pt x="5051" y="4596"/>
                  </a:lnTo>
                  <a:lnTo>
                    <a:pt x="4994" y="4585"/>
                  </a:lnTo>
                  <a:lnTo>
                    <a:pt x="4948" y="4596"/>
                  </a:lnTo>
                  <a:lnTo>
                    <a:pt x="4903" y="4607"/>
                  </a:lnTo>
                  <a:lnTo>
                    <a:pt x="4857" y="4642"/>
                  </a:lnTo>
                  <a:lnTo>
                    <a:pt x="4835" y="4676"/>
                  </a:lnTo>
                  <a:lnTo>
                    <a:pt x="2833" y="3515"/>
                  </a:lnTo>
                  <a:lnTo>
                    <a:pt x="2844" y="3481"/>
                  </a:lnTo>
                  <a:lnTo>
                    <a:pt x="2844" y="3447"/>
                  </a:lnTo>
                  <a:lnTo>
                    <a:pt x="2844" y="3402"/>
                  </a:lnTo>
                  <a:lnTo>
                    <a:pt x="2833" y="3367"/>
                  </a:lnTo>
                  <a:lnTo>
                    <a:pt x="2810" y="3333"/>
                  </a:lnTo>
                  <a:lnTo>
                    <a:pt x="2787" y="3299"/>
                  </a:lnTo>
                  <a:lnTo>
                    <a:pt x="2764" y="3276"/>
                  </a:lnTo>
                  <a:lnTo>
                    <a:pt x="2730" y="3254"/>
                  </a:lnTo>
                  <a:lnTo>
                    <a:pt x="2685" y="3231"/>
                  </a:lnTo>
                  <a:lnTo>
                    <a:pt x="2651" y="3231"/>
                  </a:lnTo>
                  <a:lnTo>
                    <a:pt x="2651" y="888"/>
                  </a:lnTo>
                  <a:lnTo>
                    <a:pt x="2685" y="888"/>
                  </a:lnTo>
                  <a:lnTo>
                    <a:pt x="2719" y="876"/>
                  </a:lnTo>
                  <a:lnTo>
                    <a:pt x="2776" y="831"/>
                  </a:lnTo>
                  <a:lnTo>
                    <a:pt x="2821" y="763"/>
                  </a:lnTo>
                  <a:lnTo>
                    <a:pt x="2833" y="728"/>
                  </a:lnTo>
                  <a:lnTo>
                    <a:pt x="2833" y="683"/>
                  </a:lnTo>
                  <a:lnTo>
                    <a:pt x="2833" y="649"/>
                  </a:lnTo>
                  <a:lnTo>
                    <a:pt x="2810" y="603"/>
                  </a:lnTo>
                  <a:lnTo>
                    <a:pt x="3868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6"/>
            <p:cNvSpPr/>
            <p:nvPr/>
          </p:nvSpPr>
          <p:spPr>
            <a:xfrm>
              <a:off x="0" y="3342092"/>
              <a:ext cx="1751464" cy="1801389"/>
            </a:xfrm>
            <a:custGeom>
              <a:avLst/>
              <a:gdLst/>
              <a:ahLst/>
              <a:cxnLst/>
              <a:rect l="l" t="t" r="r" b="b"/>
              <a:pathLst>
                <a:path w="16734" h="17211" extrusionOk="0">
                  <a:moveTo>
                    <a:pt x="11933" y="387"/>
                  </a:moveTo>
                  <a:lnTo>
                    <a:pt x="13912" y="1524"/>
                  </a:lnTo>
                  <a:lnTo>
                    <a:pt x="13901" y="1558"/>
                  </a:lnTo>
                  <a:lnTo>
                    <a:pt x="13889" y="1604"/>
                  </a:lnTo>
                  <a:lnTo>
                    <a:pt x="13901" y="1638"/>
                  </a:lnTo>
                  <a:lnTo>
                    <a:pt x="13912" y="1672"/>
                  </a:lnTo>
                  <a:lnTo>
                    <a:pt x="13946" y="1729"/>
                  </a:lnTo>
                  <a:lnTo>
                    <a:pt x="14003" y="1775"/>
                  </a:lnTo>
                  <a:lnTo>
                    <a:pt x="14037" y="1786"/>
                  </a:lnTo>
                  <a:lnTo>
                    <a:pt x="14071" y="1797"/>
                  </a:lnTo>
                  <a:lnTo>
                    <a:pt x="14071" y="4084"/>
                  </a:lnTo>
                  <a:lnTo>
                    <a:pt x="14026" y="4095"/>
                  </a:lnTo>
                  <a:lnTo>
                    <a:pt x="13980" y="4118"/>
                  </a:lnTo>
                  <a:lnTo>
                    <a:pt x="13935" y="4141"/>
                  </a:lnTo>
                  <a:lnTo>
                    <a:pt x="13901" y="4175"/>
                  </a:lnTo>
                  <a:lnTo>
                    <a:pt x="13867" y="4209"/>
                  </a:lnTo>
                  <a:lnTo>
                    <a:pt x="13844" y="4254"/>
                  </a:lnTo>
                  <a:lnTo>
                    <a:pt x="13832" y="4300"/>
                  </a:lnTo>
                  <a:lnTo>
                    <a:pt x="13821" y="4357"/>
                  </a:lnTo>
                  <a:lnTo>
                    <a:pt x="13832" y="4414"/>
                  </a:lnTo>
                  <a:lnTo>
                    <a:pt x="13844" y="4459"/>
                  </a:lnTo>
                  <a:lnTo>
                    <a:pt x="11910" y="5574"/>
                  </a:lnTo>
                  <a:lnTo>
                    <a:pt x="11876" y="5540"/>
                  </a:lnTo>
                  <a:lnTo>
                    <a:pt x="11830" y="5506"/>
                  </a:lnTo>
                  <a:lnTo>
                    <a:pt x="11785" y="5483"/>
                  </a:lnTo>
                  <a:lnTo>
                    <a:pt x="11671" y="5483"/>
                  </a:lnTo>
                  <a:lnTo>
                    <a:pt x="11614" y="5506"/>
                  </a:lnTo>
                  <a:lnTo>
                    <a:pt x="11569" y="5540"/>
                  </a:lnTo>
                  <a:lnTo>
                    <a:pt x="11535" y="5574"/>
                  </a:lnTo>
                  <a:lnTo>
                    <a:pt x="9533" y="4414"/>
                  </a:lnTo>
                  <a:lnTo>
                    <a:pt x="9544" y="4357"/>
                  </a:lnTo>
                  <a:lnTo>
                    <a:pt x="9533" y="4289"/>
                  </a:lnTo>
                  <a:lnTo>
                    <a:pt x="9498" y="4232"/>
                  </a:lnTo>
                  <a:lnTo>
                    <a:pt x="9442" y="4186"/>
                  </a:lnTo>
                  <a:lnTo>
                    <a:pt x="9373" y="4163"/>
                  </a:lnTo>
                  <a:lnTo>
                    <a:pt x="9373" y="1820"/>
                  </a:lnTo>
                  <a:lnTo>
                    <a:pt x="9419" y="1809"/>
                  </a:lnTo>
                  <a:lnTo>
                    <a:pt x="9453" y="1797"/>
                  </a:lnTo>
                  <a:lnTo>
                    <a:pt x="9487" y="1775"/>
                  </a:lnTo>
                  <a:lnTo>
                    <a:pt x="9521" y="1740"/>
                  </a:lnTo>
                  <a:lnTo>
                    <a:pt x="9544" y="1718"/>
                  </a:lnTo>
                  <a:lnTo>
                    <a:pt x="9555" y="1684"/>
                  </a:lnTo>
                  <a:lnTo>
                    <a:pt x="9567" y="1638"/>
                  </a:lnTo>
                  <a:lnTo>
                    <a:pt x="9578" y="1604"/>
                  </a:lnTo>
                  <a:lnTo>
                    <a:pt x="9567" y="1558"/>
                  </a:lnTo>
                  <a:lnTo>
                    <a:pt x="9555" y="1513"/>
                  </a:lnTo>
                  <a:lnTo>
                    <a:pt x="11512" y="387"/>
                  </a:lnTo>
                  <a:lnTo>
                    <a:pt x="11546" y="432"/>
                  </a:lnTo>
                  <a:lnTo>
                    <a:pt x="11603" y="466"/>
                  </a:lnTo>
                  <a:lnTo>
                    <a:pt x="11660" y="489"/>
                  </a:lnTo>
                  <a:lnTo>
                    <a:pt x="11728" y="501"/>
                  </a:lnTo>
                  <a:lnTo>
                    <a:pt x="11785" y="489"/>
                  </a:lnTo>
                  <a:lnTo>
                    <a:pt x="11842" y="466"/>
                  </a:lnTo>
                  <a:lnTo>
                    <a:pt x="11899" y="432"/>
                  </a:lnTo>
                  <a:lnTo>
                    <a:pt x="11933" y="387"/>
                  </a:lnTo>
                  <a:close/>
                  <a:moveTo>
                    <a:pt x="4755" y="4448"/>
                  </a:moveTo>
                  <a:lnTo>
                    <a:pt x="6780" y="5619"/>
                  </a:lnTo>
                  <a:lnTo>
                    <a:pt x="6768" y="5665"/>
                  </a:lnTo>
                  <a:lnTo>
                    <a:pt x="6768" y="5699"/>
                  </a:lnTo>
                  <a:lnTo>
                    <a:pt x="6768" y="5745"/>
                  </a:lnTo>
                  <a:lnTo>
                    <a:pt x="6780" y="5779"/>
                  </a:lnTo>
                  <a:lnTo>
                    <a:pt x="6802" y="5813"/>
                  </a:lnTo>
                  <a:lnTo>
                    <a:pt x="6825" y="5847"/>
                  </a:lnTo>
                  <a:lnTo>
                    <a:pt x="6848" y="5881"/>
                  </a:lnTo>
                  <a:lnTo>
                    <a:pt x="6882" y="5893"/>
                  </a:lnTo>
                  <a:lnTo>
                    <a:pt x="6916" y="5915"/>
                  </a:lnTo>
                  <a:lnTo>
                    <a:pt x="6962" y="5915"/>
                  </a:lnTo>
                  <a:lnTo>
                    <a:pt x="6962" y="8213"/>
                  </a:lnTo>
                  <a:lnTo>
                    <a:pt x="6916" y="8213"/>
                  </a:lnTo>
                  <a:lnTo>
                    <a:pt x="6871" y="8236"/>
                  </a:lnTo>
                  <a:lnTo>
                    <a:pt x="6837" y="8259"/>
                  </a:lnTo>
                  <a:lnTo>
                    <a:pt x="6802" y="8293"/>
                  </a:lnTo>
                  <a:lnTo>
                    <a:pt x="6768" y="8327"/>
                  </a:lnTo>
                  <a:lnTo>
                    <a:pt x="6746" y="8372"/>
                  </a:lnTo>
                  <a:lnTo>
                    <a:pt x="6734" y="8406"/>
                  </a:lnTo>
                  <a:lnTo>
                    <a:pt x="6734" y="8463"/>
                  </a:lnTo>
                  <a:lnTo>
                    <a:pt x="6734" y="8509"/>
                  </a:lnTo>
                  <a:lnTo>
                    <a:pt x="6757" y="8554"/>
                  </a:lnTo>
                  <a:lnTo>
                    <a:pt x="4789" y="9692"/>
                  </a:lnTo>
                  <a:lnTo>
                    <a:pt x="4755" y="9658"/>
                  </a:lnTo>
                  <a:lnTo>
                    <a:pt x="4709" y="9624"/>
                  </a:lnTo>
                  <a:lnTo>
                    <a:pt x="4664" y="9612"/>
                  </a:lnTo>
                  <a:lnTo>
                    <a:pt x="4618" y="9601"/>
                  </a:lnTo>
                  <a:lnTo>
                    <a:pt x="4562" y="9612"/>
                  </a:lnTo>
                  <a:lnTo>
                    <a:pt x="4516" y="9624"/>
                  </a:lnTo>
                  <a:lnTo>
                    <a:pt x="4471" y="9658"/>
                  </a:lnTo>
                  <a:lnTo>
                    <a:pt x="4448" y="9692"/>
                  </a:lnTo>
                  <a:lnTo>
                    <a:pt x="2400" y="8509"/>
                  </a:lnTo>
                  <a:lnTo>
                    <a:pt x="2412" y="8463"/>
                  </a:lnTo>
                  <a:lnTo>
                    <a:pt x="2400" y="8406"/>
                  </a:lnTo>
                  <a:lnTo>
                    <a:pt x="2366" y="8350"/>
                  </a:lnTo>
                  <a:lnTo>
                    <a:pt x="2321" y="8315"/>
                  </a:lnTo>
                  <a:lnTo>
                    <a:pt x="2264" y="8293"/>
                  </a:lnTo>
                  <a:lnTo>
                    <a:pt x="2264" y="5972"/>
                  </a:lnTo>
                  <a:lnTo>
                    <a:pt x="2321" y="5961"/>
                  </a:lnTo>
                  <a:lnTo>
                    <a:pt x="2366" y="5938"/>
                  </a:lnTo>
                  <a:lnTo>
                    <a:pt x="2400" y="5915"/>
                  </a:lnTo>
                  <a:lnTo>
                    <a:pt x="2434" y="5881"/>
                  </a:lnTo>
                  <a:lnTo>
                    <a:pt x="2468" y="5847"/>
                  </a:lnTo>
                  <a:lnTo>
                    <a:pt x="2491" y="5802"/>
                  </a:lnTo>
                  <a:lnTo>
                    <a:pt x="2503" y="5756"/>
                  </a:lnTo>
                  <a:lnTo>
                    <a:pt x="2514" y="5699"/>
                  </a:lnTo>
                  <a:lnTo>
                    <a:pt x="2503" y="5642"/>
                  </a:lnTo>
                  <a:lnTo>
                    <a:pt x="2491" y="5597"/>
                  </a:lnTo>
                  <a:lnTo>
                    <a:pt x="4471" y="4448"/>
                  </a:lnTo>
                  <a:lnTo>
                    <a:pt x="4493" y="4482"/>
                  </a:lnTo>
                  <a:lnTo>
                    <a:pt x="4527" y="4505"/>
                  </a:lnTo>
                  <a:lnTo>
                    <a:pt x="4573" y="4527"/>
                  </a:lnTo>
                  <a:lnTo>
                    <a:pt x="4653" y="4527"/>
                  </a:lnTo>
                  <a:lnTo>
                    <a:pt x="4698" y="4505"/>
                  </a:lnTo>
                  <a:lnTo>
                    <a:pt x="4732" y="4482"/>
                  </a:lnTo>
                  <a:lnTo>
                    <a:pt x="4755" y="4448"/>
                  </a:lnTo>
                  <a:close/>
                  <a:moveTo>
                    <a:pt x="9510" y="4459"/>
                  </a:moveTo>
                  <a:lnTo>
                    <a:pt x="11512" y="5619"/>
                  </a:lnTo>
                  <a:lnTo>
                    <a:pt x="11501" y="5654"/>
                  </a:lnTo>
                  <a:lnTo>
                    <a:pt x="11501" y="5699"/>
                  </a:lnTo>
                  <a:lnTo>
                    <a:pt x="11501" y="5745"/>
                  </a:lnTo>
                  <a:lnTo>
                    <a:pt x="11512" y="5790"/>
                  </a:lnTo>
                  <a:lnTo>
                    <a:pt x="11535" y="5824"/>
                  </a:lnTo>
                  <a:lnTo>
                    <a:pt x="11557" y="5858"/>
                  </a:lnTo>
                  <a:lnTo>
                    <a:pt x="11592" y="5881"/>
                  </a:lnTo>
                  <a:lnTo>
                    <a:pt x="11626" y="5904"/>
                  </a:lnTo>
                  <a:lnTo>
                    <a:pt x="11660" y="5915"/>
                  </a:lnTo>
                  <a:lnTo>
                    <a:pt x="11705" y="5927"/>
                  </a:lnTo>
                  <a:lnTo>
                    <a:pt x="11705" y="8270"/>
                  </a:lnTo>
                  <a:lnTo>
                    <a:pt x="11637" y="8293"/>
                  </a:lnTo>
                  <a:lnTo>
                    <a:pt x="11580" y="8338"/>
                  </a:lnTo>
                  <a:lnTo>
                    <a:pt x="11546" y="8395"/>
                  </a:lnTo>
                  <a:lnTo>
                    <a:pt x="11535" y="8463"/>
                  </a:lnTo>
                  <a:lnTo>
                    <a:pt x="11546" y="8520"/>
                  </a:lnTo>
                  <a:lnTo>
                    <a:pt x="9498" y="9703"/>
                  </a:lnTo>
                  <a:lnTo>
                    <a:pt x="9476" y="9681"/>
                  </a:lnTo>
                  <a:lnTo>
                    <a:pt x="9442" y="9646"/>
                  </a:lnTo>
                  <a:lnTo>
                    <a:pt x="9396" y="9635"/>
                  </a:lnTo>
                  <a:lnTo>
                    <a:pt x="9305" y="9635"/>
                  </a:lnTo>
                  <a:lnTo>
                    <a:pt x="9271" y="9646"/>
                  </a:lnTo>
                  <a:lnTo>
                    <a:pt x="9237" y="9681"/>
                  </a:lnTo>
                  <a:lnTo>
                    <a:pt x="9203" y="9703"/>
                  </a:lnTo>
                  <a:lnTo>
                    <a:pt x="7212" y="8554"/>
                  </a:lnTo>
                  <a:lnTo>
                    <a:pt x="7235" y="8509"/>
                  </a:lnTo>
                  <a:lnTo>
                    <a:pt x="7235" y="8463"/>
                  </a:lnTo>
                  <a:lnTo>
                    <a:pt x="7235" y="8418"/>
                  </a:lnTo>
                  <a:lnTo>
                    <a:pt x="7212" y="8372"/>
                  </a:lnTo>
                  <a:lnTo>
                    <a:pt x="7201" y="8327"/>
                  </a:lnTo>
                  <a:lnTo>
                    <a:pt x="7167" y="8293"/>
                  </a:lnTo>
                  <a:lnTo>
                    <a:pt x="7132" y="8259"/>
                  </a:lnTo>
                  <a:lnTo>
                    <a:pt x="7098" y="8236"/>
                  </a:lnTo>
                  <a:lnTo>
                    <a:pt x="7053" y="8224"/>
                  </a:lnTo>
                  <a:lnTo>
                    <a:pt x="7007" y="8213"/>
                  </a:lnTo>
                  <a:lnTo>
                    <a:pt x="7007" y="5915"/>
                  </a:lnTo>
                  <a:lnTo>
                    <a:pt x="7053" y="5915"/>
                  </a:lnTo>
                  <a:lnTo>
                    <a:pt x="7087" y="5893"/>
                  </a:lnTo>
                  <a:lnTo>
                    <a:pt x="7121" y="5870"/>
                  </a:lnTo>
                  <a:lnTo>
                    <a:pt x="7144" y="5847"/>
                  </a:lnTo>
                  <a:lnTo>
                    <a:pt x="7167" y="5813"/>
                  </a:lnTo>
                  <a:lnTo>
                    <a:pt x="7189" y="5779"/>
                  </a:lnTo>
                  <a:lnTo>
                    <a:pt x="7201" y="5745"/>
                  </a:lnTo>
                  <a:lnTo>
                    <a:pt x="7201" y="5699"/>
                  </a:lnTo>
                  <a:lnTo>
                    <a:pt x="7201" y="5665"/>
                  </a:lnTo>
                  <a:lnTo>
                    <a:pt x="7189" y="5619"/>
                  </a:lnTo>
                  <a:lnTo>
                    <a:pt x="9191" y="4459"/>
                  </a:lnTo>
                  <a:lnTo>
                    <a:pt x="9225" y="4493"/>
                  </a:lnTo>
                  <a:lnTo>
                    <a:pt x="9260" y="4527"/>
                  </a:lnTo>
                  <a:lnTo>
                    <a:pt x="9305" y="4539"/>
                  </a:lnTo>
                  <a:lnTo>
                    <a:pt x="9351" y="4550"/>
                  </a:lnTo>
                  <a:lnTo>
                    <a:pt x="9396" y="4539"/>
                  </a:lnTo>
                  <a:lnTo>
                    <a:pt x="9442" y="4527"/>
                  </a:lnTo>
                  <a:lnTo>
                    <a:pt x="9487" y="4493"/>
                  </a:lnTo>
                  <a:lnTo>
                    <a:pt x="9510" y="4459"/>
                  </a:lnTo>
                  <a:close/>
                  <a:moveTo>
                    <a:pt x="14322" y="4493"/>
                  </a:moveTo>
                  <a:lnTo>
                    <a:pt x="16221" y="5597"/>
                  </a:lnTo>
                  <a:lnTo>
                    <a:pt x="16199" y="5642"/>
                  </a:lnTo>
                  <a:lnTo>
                    <a:pt x="16199" y="5699"/>
                  </a:lnTo>
                  <a:lnTo>
                    <a:pt x="16199" y="5756"/>
                  </a:lnTo>
                  <a:lnTo>
                    <a:pt x="16210" y="5802"/>
                  </a:lnTo>
                  <a:lnTo>
                    <a:pt x="16233" y="5847"/>
                  </a:lnTo>
                  <a:lnTo>
                    <a:pt x="16267" y="5893"/>
                  </a:lnTo>
                  <a:lnTo>
                    <a:pt x="16301" y="5915"/>
                  </a:lnTo>
                  <a:lnTo>
                    <a:pt x="16346" y="5949"/>
                  </a:lnTo>
                  <a:lnTo>
                    <a:pt x="16392" y="5961"/>
                  </a:lnTo>
                  <a:lnTo>
                    <a:pt x="16449" y="5972"/>
                  </a:lnTo>
                  <a:lnTo>
                    <a:pt x="16449" y="8247"/>
                  </a:lnTo>
                  <a:lnTo>
                    <a:pt x="16403" y="8247"/>
                  </a:lnTo>
                  <a:lnTo>
                    <a:pt x="16369" y="8270"/>
                  </a:lnTo>
                  <a:lnTo>
                    <a:pt x="16335" y="8281"/>
                  </a:lnTo>
                  <a:lnTo>
                    <a:pt x="16301" y="8315"/>
                  </a:lnTo>
                  <a:lnTo>
                    <a:pt x="16278" y="8350"/>
                  </a:lnTo>
                  <a:lnTo>
                    <a:pt x="16255" y="8384"/>
                  </a:lnTo>
                  <a:lnTo>
                    <a:pt x="16244" y="8418"/>
                  </a:lnTo>
                  <a:lnTo>
                    <a:pt x="16244" y="8463"/>
                  </a:lnTo>
                  <a:lnTo>
                    <a:pt x="16244" y="8497"/>
                  </a:lnTo>
                  <a:lnTo>
                    <a:pt x="16255" y="8543"/>
                  </a:lnTo>
                  <a:lnTo>
                    <a:pt x="14242" y="9715"/>
                  </a:lnTo>
                  <a:lnTo>
                    <a:pt x="14208" y="9681"/>
                  </a:lnTo>
                  <a:lnTo>
                    <a:pt x="14174" y="9658"/>
                  </a:lnTo>
                  <a:lnTo>
                    <a:pt x="14140" y="9635"/>
                  </a:lnTo>
                  <a:lnTo>
                    <a:pt x="14049" y="9635"/>
                  </a:lnTo>
                  <a:lnTo>
                    <a:pt x="14014" y="9658"/>
                  </a:lnTo>
                  <a:lnTo>
                    <a:pt x="13980" y="9681"/>
                  </a:lnTo>
                  <a:lnTo>
                    <a:pt x="13946" y="9703"/>
                  </a:lnTo>
                  <a:lnTo>
                    <a:pt x="11899" y="8520"/>
                  </a:lnTo>
                  <a:lnTo>
                    <a:pt x="11910" y="8463"/>
                  </a:lnTo>
                  <a:lnTo>
                    <a:pt x="11899" y="8395"/>
                  </a:lnTo>
                  <a:lnTo>
                    <a:pt x="11865" y="8338"/>
                  </a:lnTo>
                  <a:lnTo>
                    <a:pt x="11808" y="8293"/>
                  </a:lnTo>
                  <a:lnTo>
                    <a:pt x="11751" y="8270"/>
                  </a:lnTo>
                  <a:lnTo>
                    <a:pt x="11751" y="5927"/>
                  </a:lnTo>
                  <a:lnTo>
                    <a:pt x="11785" y="5915"/>
                  </a:lnTo>
                  <a:lnTo>
                    <a:pt x="11830" y="5904"/>
                  </a:lnTo>
                  <a:lnTo>
                    <a:pt x="11865" y="5881"/>
                  </a:lnTo>
                  <a:lnTo>
                    <a:pt x="11887" y="5847"/>
                  </a:lnTo>
                  <a:lnTo>
                    <a:pt x="11910" y="5824"/>
                  </a:lnTo>
                  <a:lnTo>
                    <a:pt x="11933" y="5779"/>
                  </a:lnTo>
                  <a:lnTo>
                    <a:pt x="11944" y="5745"/>
                  </a:lnTo>
                  <a:lnTo>
                    <a:pt x="11944" y="5699"/>
                  </a:lnTo>
                  <a:lnTo>
                    <a:pt x="11944" y="5665"/>
                  </a:lnTo>
                  <a:lnTo>
                    <a:pt x="11933" y="5619"/>
                  </a:lnTo>
                  <a:lnTo>
                    <a:pt x="13867" y="4505"/>
                  </a:lnTo>
                  <a:lnTo>
                    <a:pt x="13912" y="4550"/>
                  </a:lnTo>
                  <a:lnTo>
                    <a:pt x="13969" y="4584"/>
                  </a:lnTo>
                  <a:lnTo>
                    <a:pt x="14026" y="4618"/>
                  </a:lnTo>
                  <a:lnTo>
                    <a:pt x="14162" y="4618"/>
                  </a:lnTo>
                  <a:lnTo>
                    <a:pt x="14219" y="4584"/>
                  </a:lnTo>
                  <a:lnTo>
                    <a:pt x="14276" y="4550"/>
                  </a:lnTo>
                  <a:lnTo>
                    <a:pt x="14322" y="4493"/>
                  </a:lnTo>
                  <a:close/>
                  <a:moveTo>
                    <a:pt x="11671" y="0"/>
                  </a:moveTo>
                  <a:lnTo>
                    <a:pt x="11626" y="11"/>
                  </a:lnTo>
                  <a:lnTo>
                    <a:pt x="11580" y="34"/>
                  </a:lnTo>
                  <a:lnTo>
                    <a:pt x="11546" y="68"/>
                  </a:lnTo>
                  <a:lnTo>
                    <a:pt x="11512" y="114"/>
                  </a:lnTo>
                  <a:lnTo>
                    <a:pt x="11489" y="148"/>
                  </a:lnTo>
                  <a:lnTo>
                    <a:pt x="11478" y="193"/>
                  </a:lnTo>
                  <a:lnTo>
                    <a:pt x="11466" y="250"/>
                  </a:lnTo>
                  <a:lnTo>
                    <a:pt x="11478" y="296"/>
                  </a:lnTo>
                  <a:lnTo>
                    <a:pt x="11489" y="353"/>
                  </a:lnTo>
                  <a:lnTo>
                    <a:pt x="9533" y="1479"/>
                  </a:lnTo>
                  <a:lnTo>
                    <a:pt x="9498" y="1433"/>
                  </a:lnTo>
                  <a:lnTo>
                    <a:pt x="9453" y="1399"/>
                  </a:lnTo>
                  <a:lnTo>
                    <a:pt x="9407" y="1388"/>
                  </a:lnTo>
                  <a:lnTo>
                    <a:pt x="9351" y="1376"/>
                  </a:lnTo>
                  <a:lnTo>
                    <a:pt x="9305" y="1388"/>
                  </a:lnTo>
                  <a:lnTo>
                    <a:pt x="9271" y="1399"/>
                  </a:lnTo>
                  <a:lnTo>
                    <a:pt x="9225" y="1411"/>
                  </a:lnTo>
                  <a:lnTo>
                    <a:pt x="9203" y="1445"/>
                  </a:lnTo>
                  <a:lnTo>
                    <a:pt x="9169" y="1479"/>
                  </a:lnTo>
                  <a:lnTo>
                    <a:pt x="9146" y="1513"/>
                  </a:lnTo>
                  <a:lnTo>
                    <a:pt x="9134" y="1558"/>
                  </a:lnTo>
                  <a:lnTo>
                    <a:pt x="9134" y="1604"/>
                  </a:lnTo>
                  <a:lnTo>
                    <a:pt x="9134" y="1638"/>
                  </a:lnTo>
                  <a:lnTo>
                    <a:pt x="9146" y="1684"/>
                  </a:lnTo>
                  <a:lnTo>
                    <a:pt x="9169" y="1718"/>
                  </a:lnTo>
                  <a:lnTo>
                    <a:pt x="9191" y="1752"/>
                  </a:lnTo>
                  <a:lnTo>
                    <a:pt x="9225" y="1775"/>
                  </a:lnTo>
                  <a:lnTo>
                    <a:pt x="9260" y="1797"/>
                  </a:lnTo>
                  <a:lnTo>
                    <a:pt x="9294" y="1809"/>
                  </a:lnTo>
                  <a:lnTo>
                    <a:pt x="9328" y="1820"/>
                  </a:lnTo>
                  <a:lnTo>
                    <a:pt x="9328" y="4163"/>
                  </a:lnTo>
                  <a:lnTo>
                    <a:pt x="9271" y="4186"/>
                  </a:lnTo>
                  <a:lnTo>
                    <a:pt x="9214" y="4232"/>
                  </a:lnTo>
                  <a:lnTo>
                    <a:pt x="9180" y="4289"/>
                  </a:lnTo>
                  <a:lnTo>
                    <a:pt x="9169" y="4357"/>
                  </a:lnTo>
                  <a:lnTo>
                    <a:pt x="9180" y="4425"/>
                  </a:lnTo>
                  <a:lnTo>
                    <a:pt x="7167" y="5585"/>
                  </a:lnTo>
                  <a:lnTo>
                    <a:pt x="7132" y="5540"/>
                  </a:lnTo>
                  <a:lnTo>
                    <a:pt x="7087" y="5506"/>
                  </a:lnTo>
                  <a:lnTo>
                    <a:pt x="7041" y="5494"/>
                  </a:lnTo>
                  <a:lnTo>
                    <a:pt x="6984" y="5483"/>
                  </a:lnTo>
                  <a:lnTo>
                    <a:pt x="6928" y="5494"/>
                  </a:lnTo>
                  <a:lnTo>
                    <a:pt x="6882" y="5506"/>
                  </a:lnTo>
                  <a:lnTo>
                    <a:pt x="6837" y="5540"/>
                  </a:lnTo>
                  <a:lnTo>
                    <a:pt x="6802" y="5585"/>
                  </a:lnTo>
                  <a:lnTo>
                    <a:pt x="4778" y="4414"/>
                  </a:lnTo>
                  <a:lnTo>
                    <a:pt x="4789" y="4357"/>
                  </a:lnTo>
                  <a:lnTo>
                    <a:pt x="4778" y="4289"/>
                  </a:lnTo>
                  <a:lnTo>
                    <a:pt x="4744" y="4243"/>
                  </a:lnTo>
                  <a:lnTo>
                    <a:pt x="4698" y="4209"/>
                  </a:lnTo>
                  <a:lnTo>
                    <a:pt x="4641" y="4186"/>
                  </a:lnTo>
                  <a:lnTo>
                    <a:pt x="4641" y="1831"/>
                  </a:lnTo>
                  <a:lnTo>
                    <a:pt x="4675" y="1831"/>
                  </a:lnTo>
                  <a:lnTo>
                    <a:pt x="4721" y="1809"/>
                  </a:lnTo>
                  <a:lnTo>
                    <a:pt x="4755" y="1786"/>
                  </a:lnTo>
                  <a:lnTo>
                    <a:pt x="4789" y="1763"/>
                  </a:lnTo>
                  <a:lnTo>
                    <a:pt x="4812" y="1729"/>
                  </a:lnTo>
                  <a:lnTo>
                    <a:pt x="4835" y="1684"/>
                  </a:lnTo>
                  <a:lnTo>
                    <a:pt x="4846" y="1638"/>
                  </a:lnTo>
                  <a:lnTo>
                    <a:pt x="4857" y="1604"/>
                  </a:lnTo>
                  <a:lnTo>
                    <a:pt x="4846" y="1547"/>
                  </a:lnTo>
                  <a:lnTo>
                    <a:pt x="4835" y="1502"/>
                  </a:lnTo>
                  <a:lnTo>
                    <a:pt x="4812" y="1467"/>
                  </a:lnTo>
                  <a:lnTo>
                    <a:pt x="4778" y="1433"/>
                  </a:lnTo>
                  <a:lnTo>
                    <a:pt x="4744" y="1399"/>
                  </a:lnTo>
                  <a:lnTo>
                    <a:pt x="4709" y="1376"/>
                  </a:lnTo>
                  <a:lnTo>
                    <a:pt x="4664" y="1365"/>
                  </a:lnTo>
                  <a:lnTo>
                    <a:pt x="4550" y="1365"/>
                  </a:lnTo>
                  <a:lnTo>
                    <a:pt x="4505" y="1388"/>
                  </a:lnTo>
                  <a:lnTo>
                    <a:pt x="4448" y="1422"/>
                  </a:lnTo>
                  <a:lnTo>
                    <a:pt x="4414" y="1467"/>
                  </a:lnTo>
                  <a:lnTo>
                    <a:pt x="2423" y="319"/>
                  </a:lnTo>
                  <a:lnTo>
                    <a:pt x="2434" y="250"/>
                  </a:lnTo>
                  <a:lnTo>
                    <a:pt x="2434" y="216"/>
                  </a:lnTo>
                  <a:lnTo>
                    <a:pt x="2423" y="171"/>
                  </a:lnTo>
                  <a:lnTo>
                    <a:pt x="2400" y="137"/>
                  </a:lnTo>
                  <a:lnTo>
                    <a:pt x="2377" y="114"/>
                  </a:lnTo>
                  <a:lnTo>
                    <a:pt x="2355" y="91"/>
                  </a:lnTo>
                  <a:lnTo>
                    <a:pt x="2321" y="68"/>
                  </a:lnTo>
                  <a:lnTo>
                    <a:pt x="2286" y="57"/>
                  </a:lnTo>
                  <a:lnTo>
                    <a:pt x="2207" y="57"/>
                  </a:lnTo>
                  <a:lnTo>
                    <a:pt x="2173" y="68"/>
                  </a:lnTo>
                  <a:lnTo>
                    <a:pt x="2139" y="91"/>
                  </a:lnTo>
                  <a:lnTo>
                    <a:pt x="2104" y="114"/>
                  </a:lnTo>
                  <a:lnTo>
                    <a:pt x="2082" y="137"/>
                  </a:lnTo>
                  <a:lnTo>
                    <a:pt x="2059" y="171"/>
                  </a:lnTo>
                  <a:lnTo>
                    <a:pt x="2048" y="216"/>
                  </a:lnTo>
                  <a:lnTo>
                    <a:pt x="2048" y="250"/>
                  </a:lnTo>
                  <a:lnTo>
                    <a:pt x="2059" y="319"/>
                  </a:lnTo>
                  <a:lnTo>
                    <a:pt x="34" y="1490"/>
                  </a:lnTo>
                  <a:lnTo>
                    <a:pt x="0" y="1445"/>
                  </a:lnTo>
                  <a:lnTo>
                    <a:pt x="0" y="1752"/>
                  </a:lnTo>
                  <a:lnTo>
                    <a:pt x="34" y="1718"/>
                  </a:lnTo>
                  <a:lnTo>
                    <a:pt x="57" y="1684"/>
                  </a:lnTo>
                  <a:lnTo>
                    <a:pt x="68" y="1638"/>
                  </a:lnTo>
                  <a:lnTo>
                    <a:pt x="68" y="1604"/>
                  </a:lnTo>
                  <a:lnTo>
                    <a:pt x="68" y="1558"/>
                  </a:lnTo>
                  <a:lnTo>
                    <a:pt x="57" y="1524"/>
                  </a:lnTo>
                  <a:lnTo>
                    <a:pt x="2082" y="353"/>
                  </a:lnTo>
                  <a:lnTo>
                    <a:pt x="2116" y="398"/>
                  </a:lnTo>
                  <a:lnTo>
                    <a:pt x="2150" y="421"/>
                  </a:lnTo>
                  <a:lnTo>
                    <a:pt x="2195" y="432"/>
                  </a:lnTo>
                  <a:lnTo>
                    <a:pt x="2241" y="444"/>
                  </a:lnTo>
                  <a:lnTo>
                    <a:pt x="2298" y="432"/>
                  </a:lnTo>
                  <a:lnTo>
                    <a:pt x="2332" y="421"/>
                  </a:lnTo>
                  <a:lnTo>
                    <a:pt x="2377" y="387"/>
                  </a:lnTo>
                  <a:lnTo>
                    <a:pt x="2400" y="353"/>
                  </a:lnTo>
                  <a:lnTo>
                    <a:pt x="4391" y="1502"/>
                  </a:lnTo>
                  <a:lnTo>
                    <a:pt x="4380" y="1547"/>
                  </a:lnTo>
                  <a:lnTo>
                    <a:pt x="4380" y="1604"/>
                  </a:lnTo>
                  <a:lnTo>
                    <a:pt x="4380" y="1649"/>
                  </a:lnTo>
                  <a:lnTo>
                    <a:pt x="4391" y="1684"/>
                  </a:lnTo>
                  <a:lnTo>
                    <a:pt x="4414" y="1729"/>
                  </a:lnTo>
                  <a:lnTo>
                    <a:pt x="4436" y="1763"/>
                  </a:lnTo>
                  <a:lnTo>
                    <a:pt x="4471" y="1786"/>
                  </a:lnTo>
                  <a:lnTo>
                    <a:pt x="4505" y="1809"/>
                  </a:lnTo>
                  <a:lnTo>
                    <a:pt x="4550" y="1831"/>
                  </a:lnTo>
                  <a:lnTo>
                    <a:pt x="4596" y="1831"/>
                  </a:lnTo>
                  <a:lnTo>
                    <a:pt x="4596" y="4186"/>
                  </a:lnTo>
                  <a:lnTo>
                    <a:pt x="4527" y="4198"/>
                  </a:lnTo>
                  <a:lnTo>
                    <a:pt x="4482" y="4243"/>
                  </a:lnTo>
                  <a:lnTo>
                    <a:pt x="4448" y="4289"/>
                  </a:lnTo>
                  <a:lnTo>
                    <a:pt x="4436" y="4357"/>
                  </a:lnTo>
                  <a:lnTo>
                    <a:pt x="4448" y="4414"/>
                  </a:lnTo>
                  <a:lnTo>
                    <a:pt x="2468" y="5551"/>
                  </a:lnTo>
                  <a:lnTo>
                    <a:pt x="2423" y="5506"/>
                  </a:lnTo>
                  <a:lnTo>
                    <a:pt x="2377" y="5472"/>
                  </a:lnTo>
                  <a:lnTo>
                    <a:pt x="2309" y="5449"/>
                  </a:lnTo>
                  <a:lnTo>
                    <a:pt x="2241" y="5437"/>
                  </a:lnTo>
                  <a:lnTo>
                    <a:pt x="2173" y="5449"/>
                  </a:lnTo>
                  <a:lnTo>
                    <a:pt x="2116" y="5472"/>
                  </a:lnTo>
                  <a:lnTo>
                    <a:pt x="2059" y="5506"/>
                  </a:lnTo>
                  <a:lnTo>
                    <a:pt x="2025" y="5551"/>
                  </a:lnTo>
                  <a:lnTo>
                    <a:pt x="80" y="4436"/>
                  </a:lnTo>
                  <a:lnTo>
                    <a:pt x="91" y="4402"/>
                  </a:lnTo>
                  <a:lnTo>
                    <a:pt x="91" y="4357"/>
                  </a:lnTo>
                  <a:lnTo>
                    <a:pt x="91" y="4300"/>
                  </a:lnTo>
                  <a:lnTo>
                    <a:pt x="68" y="4254"/>
                  </a:lnTo>
                  <a:lnTo>
                    <a:pt x="34" y="4209"/>
                  </a:lnTo>
                  <a:lnTo>
                    <a:pt x="0" y="4175"/>
                  </a:lnTo>
                  <a:lnTo>
                    <a:pt x="0" y="4539"/>
                  </a:lnTo>
                  <a:lnTo>
                    <a:pt x="34" y="4505"/>
                  </a:lnTo>
                  <a:lnTo>
                    <a:pt x="57" y="4482"/>
                  </a:lnTo>
                  <a:lnTo>
                    <a:pt x="2002" y="5597"/>
                  </a:lnTo>
                  <a:lnTo>
                    <a:pt x="1979" y="5642"/>
                  </a:lnTo>
                  <a:lnTo>
                    <a:pt x="1979" y="5699"/>
                  </a:lnTo>
                  <a:lnTo>
                    <a:pt x="1979" y="5756"/>
                  </a:lnTo>
                  <a:lnTo>
                    <a:pt x="1991" y="5802"/>
                  </a:lnTo>
                  <a:lnTo>
                    <a:pt x="2013" y="5847"/>
                  </a:lnTo>
                  <a:lnTo>
                    <a:pt x="2048" y="5881"/>
                  </a:lnTo>
                  <a:lnTo>
                    <a:pt x="2082" y="5915"/>
                  </a:lnTo>
                  <a:lnTo>
                    <a:pt x="2127" y="5938"/>
                  </a:lnTo>
                  <a:lnTo>
                    <a:pt x="2173" y="5961"/>
                  </a:lnTo>
                  <a:lnTo>
                    <a:pt x="2218" y="5972"/>
                  </a:lnTo>
                  <a:lnTo>
                    <a:pt x="2218" y="8293"/>
                  </a:lnTo>
                  <a:lnTo>
                    <a:pt x="2161" y="8315"/>
                  </a:lnTo>
                  <a:lnTo>
                    <a:pt x="2116" y="8350"/>
                  </a:lnTo>
                  <a:lnTo>
                    <a:pt x="2093" y="8406"/>
                  </a:lnTo>
                  <a:lnTo>
                    <a:pt x="2082" y="8463"/>
                  </a:lnTo>
                  <a:lnTo>
                    <a:pt x="2093" y="8509"/>
                  </a:lnTo>
                  <a:lnTo>
                    <a:pt x="91" y="9669"/>
                  </a:lnTo>
                  <a:lnTo>
                    <a:pt x="46" y="9624"/>
                  </a:lnTo>
                  <a:lnTo>
                    <a:pt x="0" y="9590"/>
                  </a:lnTo>
                  <a:lnTo>
                    <a:pt x="0" y="10033"/>
                  </a:lnTo>
                  <a:lnTo>
                    <a:pt x="57" y="9988"/>
                  </a:lnTo>
                  <a:lnTo>
                    <a:pt x="91" y="9942"/>
                  </a:lnTo>
                  <a:lnTo>
                    <a:pt x="125" y="9874"/>
                  </a:lnTo>
                  <a:lnTo>
                    <a:pt x="137" y="9806"/>
                  </a:lnTo>
                  <a:lnTo>
                    <a:pt x="125" y="9760"/>
                  </a:lnTo>
                  <a:lnTo>
                    <a:pt x="114" y="9703"/>
                  </a:lnTo>
                  <a:lnTo>
                    <a:pt x="2104" y="8554"/>
                  </a:lnTo>
                  <a:lnTo>
                    <a:pt x="2139" y="8588"/>
                  </a:lnTo>
                  <a:lnTo>
                    <a:pt x="2161" y="8611"/>
                  </a:lnTo>
                  <a:lnTo>
                    <a:pt x="2207" y="8623"/>
                  </a:lnTo>
                  <a:lnTo>
                    <a:pt x="2286" y="8623"/>
                  </a:lnTo>
                  <a:lnTo>
                    <a:pt x="2321" y="8611"/>
                  </a:lnTo>
                  <a:lnTo>
                    <a:pt x="2355" y="8588"/>
                  </a:lnTo>
                  <a:lnTo>
                    <a:pt x="2377" y="8554"/>
                  </a:lnTo>
                  <a:lnTo>
                    <a:pt x="4425" y="9737"/>
                  </a:lnTo>
                  <a:lnTo>
                    <a:pt x="4414" y="9772"/>
                  </a:lnTo>
                  <a:lnTo>
                    <a:pt x="4402" y="9806"/>
                  </a:lnTo>
                  <a:lnTo>
                    <a:pt x="4414" y="9851"/>
                  </a:lnTo>
                  <a:lnTo>
                    <a:pt x="4425" y="9885"/>
                  </a:lnTo>
                  <a:lnTo>
                    <a:pt x="4459" y="9942"/>
                  </a:lnTo>
                  <a:lnTo>
                    <a:pt x="4516" y="9988"/>
                  </a:lnTo>
                  <a:lnTo>
                    <a:pt x="4550" y="10010"/>
                  </a:lnTo>
                  <a:lnTo>
                    <a:pt x="4596" y="10010"/>
                  </a:lnTo>
                  <a:lnTo>
                    <a:pt x="4596" y="12331"/>
                  </a:lnTo>
                  <a:lnTo>
                    <a:pt x="4550" y="12331"/>
                  </a:lnTo>
                  <a:lnTo>
                    <a:pt x="4505" y="12354"/>
                  </a:lnTo>
                  <a:lnTo>
                    <a:pt x="4471" y="12376"/>
                  </a:lnTo>
                  <a:lnTo>
                    <a:pt x="4436" y="12399"/>
                  </a:lnTo>
                  <a:lnTo>
                    <a:pt x="4414" y="12433"/>
                  </a:lnTo>
                  <a:lnTo>
                    <a:pt x="4391" y="12479"/>
                  </a:lnTo>
                  <a:lnTo>
                    <a:pt x="4380" y="12524"/>
                  </a:lnTo>
                  <a:lnTo>
                    <a:pt x="4368" y="12570"/>
                  </a:lnTo>
                  <a:lnTo>
                    <a:pt x="4380" y="12615"/>
                  </a:lnTo>
                  <a:lnTo>
                    <a:pt x="4391" y="12661"/>
                  </a:lnTo>
                  <a:lnTo>
                    <a:pt x="2446" y="13776"/>
                  </a:lnTo>
                  <a:lnTo>
                    <a:pt x="2412" y="13730"/>
                  </a:lnTo>
                  <a:lnTo>
                    <a:pt x="2366" y="13696"/>
                  </a:lnTo>
                  <a:lnTo>
                    <a:pt x="2309" y="13673"/>
                  </a:lnTo>
                  <a:lnTo>
                    <a:pt x="2184" y="13673"/>
                  </a:lnTo>
                  <a:lnTo>
                    <a:pt x="2127" y="13696"/>
                  </a:lnTo>
                  <a:lnTo>
                    <a:pt x="2082" y="13730"/>
                  </a:lnTo>
                  <a:lnTo>
                    <a:pt x="2036" y="13776"/>
                  </a:lnTo>
                  <a:lnTo>
                    <a:pt x="68" y="12638"/>
                  </a:lnTo>
                  <a:lnTo>
                    <a:pt x="80" y="12604"/>
                  </a:lnTo>
                  <a:lnTo>
                    <a:pt x="91" y="12570"/>
                  </a:lnTo>
                  <a:lnTo>
                    <a:pt x="80" y="12513"/>
                  </a:lnTo>
                  <a:lnTo>
                    <a:pt x="57" y="12467"/>
                  </a:lnTo>
                  <a:lnTo>
                    <a:pt x="34" y="12433"/>
                  </a:lnTo>
                  <a:lnTo>
                    <a:pt x="0" y="12399"/>
                  </a:lnTo>
                  <a:lnTo>
                    <a:pt x="0" y="12740"/>
                  </a:lnTo>
                  <a:lnTo>
                    <a:pt x="46" y="12684"/>
                  </a:lnTo>
                  <a:lnTo>
                    <a:pt x="2013" y="13821"/>
                  </a:lnTo>
                  <a:lnTo>
                    <a:pt x="2002" y="13867"/>
                  </a:lnTo>
                  <a:lnTo>
                    <a:pt x="2002" y="13912"/>
                  </a:lnTo>
                  <a:lnTo>
                    <a:pt x="2002" y="13958"/>
                  </a:lnTo>
                  <a:lnTo>
                    <a:pt x="2013" y="14003"/>
                  </a:lnTo>
                  <a:lnTo>
                    <a:pt x="2036" y="14037"/>
                  </a:lnTo>
                  <a:lnTo>
                    <a:pt x="2059" y="14083"/>
                  </a:lnTo>
                  <a:lnTo>
                    <a:pt x="2093" y="14106"/>
                  </a:lnTo>
                  <a:lnTo>
                    <a:pt x="2139" y="14128"/>
                  </a:lnTo>
                  <a:lnTo>
                    <a:pt x="2173" y="14151"/>
                  </a:lnTo>
                  <a:lnTo>
                    <a:pt x="2218" y="14151"/>
                  </a:lnTo>
                  <a:lnTo>
                    <a:pt x="2218" y="16449"/>
                  </a:lnTo>
                  <a:lnTo>
                    <a:pt x="2184" y="16460"/>
                  </a:lnTo>
                  <a:lnTo>
                    <a:pt x="2139" y="16472"/>
                  </a:lnTo>
                  <a:lnTo>
                    <a:pt x="2104" y="16494"/>
                  </a:lnTo>
                  <a:lnTo>
                    <a:pt x="2082" y="16517"/>
                  </a:lnTo>
                  <a:lnTo>
                    <a:pt x="2059" y="16551"/>
                  </a:lnTo>
                  <a:lnTo>
                    <a:pt x="2036" y="16585"/>
                  </a:lnTo>
                  <a:lnTo>
                    <a:pt x="2025" y="16631"/>
                  </a:lnTo>
                  <a:lnTo>
                    <a:pt x="2025" y="16665"/>
                  </a:lnTo>
                  <a:lnTo>
                    <a:pt x="2025" y="16710"/>
                  </a:lnTo>
                  <a:lnTo>
                    <a:pt x="2036" y="16756"/>
                  </a:lnTo>
                  <a:lnTo>
                    <a:pt x="1251" y="17211"/>
                  </a:lnTo>
                  <a:lnTo>
                    <a:pt x="1342" y="17211"/>
                  </a:lnTo>
                  <a:lnTo>
                    <a:pt x="2059" y="16790"/>
                  </a:lnTo>
                  <a:lnTo>
                    <a:pt x="2093" y="16836"/>
                  </a:lnTo>
                  <a:lnTo>
                    <a:pt x="2139" y="16870"/>
                  </a:lnTo>
                  <a:lnTo>
                    <a:pt x="2184" y="16881"/>
                  </a:lnTo>
                  <a:lnTo>
                    <a:pt x="2241" y="16892"/>
                  </a:lnTo>
                  <a:lnTo>
                    <a:pt x="2298" y="16881"/>
                  </a:lnTo>
                  <a:lnTo>
                    <a:pt x="2355" y="16870"/>
                  </a:lnTo>
                  <a:lnTo>
                    <a:pt x="2389" y="16836"/>
                  </a:lnTo>
                  <a:lnTo>
                    <a:pt x="2434" y="16790"/>
                  </a:lnTo>
                  <a:lnTo>
                    <a:pt x="3151" y="17211"/>
                  </a:lnTo>
                  <a:lnTo>
                    <a:pt x="3242" y="17211"/>
                  </a:lnTo>
                  <a:lnTo>
                    <a:pt x="2446" y="16756"/>
                  </a:lnTo>
                  <a:lnTo>
                    <a:pt x="2457" y="16710"/>
                  </a:lnTo>
                  <a:lnTo>
                    <a:pt x="2468" y="16665"/>
                  </a:lnTo>
                  <a:lnTo>
                    <a:pt x="2457" y="16631"/>
                  </a:lnTo>
                  <a:lnTo>
                    <a:pt x="2446" y="16585"/>
                  </a:lnTo>
                  <a:lnTo>
                    <a:pt x="2434" y="16551"/>
                  </a:lnTo>
                  <a:lnTo>
                    <a:pt x="2412" y="16517"/>
                  </a:lnTo>
                  <a:lnTo>
                    <a:pt x="2377" y="16494"/>
                  </a:lnTo>
                  <a:lnTo>
                    <a:pt x="2343" y="16472"/>
                  </a:lnTo>
                  <a:lnTo>
                    <a:pt x="2309" y="16460"/>
                  </a:lnTo>
                  <a:lnTo>
                    <a:pt x="2264" y="16449"/>
                  </a:lnTo>
                  <a:lnTo>
                    <a:pt x="2264" y="14151"/>
                  </a:lnTo>
                  <a:lnTo>
                    <a:pt x="2309" y="14151"/>
                  </a:lnTo>
                  <a:lnTo>
                    <a:pt x="2355" y="14128"/>
                  </a:lnTo>
                  <a:lnTo>
                    <a:pt x="2389" y="14106"/>
                  </a:lnTo>
                  <a:lnTo>
                    <a:pt x="2423" y="14071"/>
                  </a:lnTo>
                  <a:lnTo>
                    <a:pt x="2446" y="14037"/>
                  </a:lnTo>
                  <a:lnTo>
                    <a:pt x="2468" y="14003"/>
                  </a:lnTo>
                  <a:lnTo>
                    <a:pt x="2480" y="13958"/>
                  </a:lnTo>
                  <a:lnTo>
                    <a:pt x="2491" y="13912"/>
                  </a:lnTo>
                  <a:lnTo>
                    <a:pt x="2480" y="13867"/>
                  </a:lnTo>
                  <a:lnTo>
                    <a:pt x="2468" y="13821"/>
                  </a:lnTo>
                  <a:lnTo>
                    <a:pt x="4414" y="12695"/>
                  </a:lnTo>
                  <a:lnTo>
                    <a:pt x="4448" y="12740"/>
                  </a:lnTo>
                  <a:lnTo>
                    <a:pt x="4493" y="12775"/>
                  </a:lnTo>
                  <a:lnTo>
                    <a:pt x="4550" y="12797"/>
                  </a:lnTo>
                  <a:lnTo>
                    <a:pt x="4618" y="12809"/>
                  </a:lnTo>
                  <a:lnTo>
                    <a:pt x="4675" y="12797"/>
                  </a:lnTo>
                  <a:lnTo>
                    <a:pt x="4732" y="12775"/>
                  </a:lnTo>
                  <a:lnTo>
                    <a:pt x="4778" y="12740"/>
                  </a:lnTo>
                  <a:lnTo>
                    <a:pt x="4812" y="12695"/>
                  </a:lnTo>
                  <a:lnTo>
                    <a:pt x="6780" y="13833"/>
                  </a:lnTo>
                  <a:lnTo>
                    <a:pt x="6768" y="13867"/>
                  </a:lnTo>
                  <a:lnTo>
                    <a:pt x="6768" y="13912"/>
                  </a:lnTo>
                  <a:lnTo>
                    <a:pt x="6768" y="13958"/>
                  </a:lnTo>
                  <a:lnTo>
                    <a:pt x="6780" y="13992"/>
                  </a:lnTo>
                  <a:lnTo>
                    <a:pt x="6791" y="14026"/>
                  </a:lnTo>
                  <a:lnTo>
                    <a:pt x="6825" y="14060"/>
                  </a:lnTo>
                  <a:lnTo>
                    <a:pt x="6848" y="14083"/>
                  </a:lnTo>
                  <a:lnTo>
                    <a:pt x="6882" y="14106"/>
                  </a:lnTo>
                  <a:lnTo>
                    <a:pt x="6916" y="14128"/>
                  </a:lnTo>
                  <a:lnTo>
                    <a:pt x="6962" y="14128"/>
                  </a:lnTo>
                  <a:lnTo>
                    <a:pt x="6962" y="16449"/>
                  </a:lnTo>
                  <a:lnTo>
                    <a:pt x="6916" y="16460"/>
                  </a:lnTo>
                  <a:lnTo>
                    <a:pt x="6882" y="16472"/>
                  </a:lnTo>
                  <a:lnTo>
                    <a:pt x="6848" y="16494"/>
                  </a:lnTo>
                  <a:lnTo>
                    <a:pt x="6825" y="16517"/>
                  </a:lnTo>
                  <a:lnTo>
                    <a:pt x="6791" y="16551"/>
                  </a:lnTo>
                  <a:lnTo>
                    <a:pt x="6780" y="16585"/>
                  </a:lnTo>
                  <a:lnTo>
                    <a:pt x="6768" y="16631"/>
                  </a:lnTo>
                  <a:lnTo>
                    <a:pt x="6768" y="16665"/>
                  </a:lnTo>
                  <a:lnTo>
                    <a:pt x="6768" y="16710"/>
                  </a:lnTo>
                  <a:lnTo>
                    <a:pt x="6780" y="16756"/>
                  </a:lnTo>
                  <a:lnTo>
                    <a:pt x="5983" y="17211"/>
                  </a:lnTo>
                  <a:lnTo>
                    <a:pt x="6074" y="17211"/>
                  </a:lnTo>
                  <a:lnTo>
                    <a:pt x="6802" y="16790"/>
                  </a:lnTo>
                  <a:lnTo>
                    <a:pt x="6837" y="16836"/>
                  </a:lnTo>
                  <a:lnTo>
                    <a:pt x="6882" y="16870"/>
                  </a:lnTo>
                  <a:lnTo>
                    <a:pt x="6928" y="16881"/>
                  </a:lnTo>
                  <a:lnTo>
                    <a:pt x="6984" y="16892"/>
                  </a:lnTo>
                  <a:lnTo>
                    <a:pt x="7030" y="16881"/>
                  </a:lnTo>
                  <a:lnTo>
                    <a:pt x="7064" y="16870"/>
                  </a:lnTo>
                  <a:lnTo>
                    <a:pt x="7110" y="16858"/>
                  </a:lnTo>
                  <a:lnTo>
                    <a:pt x="7144" y="16824"/>
                  </a:lnTo>
                  <a:lnTo>
                    <a:pt x="7167" y="16790"/>
                  </a:lnTo>
                  <a:lnTo>
                    <a:pt x="7189" y="16756"/>
                  </a:lnTo>
                  <a:lnTo>
                    <a:pt x="7201" y="16710"/>
                  </a:lnTo>
                  <a:lnTo>
                    <a:pt x="7201" y="16665"/>
                  </a:lnTo>
                  <a:lnTo>
                    <a:pt x="7201" y="16631"/>
                  </a:lnTo>
                  <a:lnTo>
                    <a:pt x="7189" y="16585"/>
                  </a:lnTo>
                  <a:lnTo>
                    <a:pt x="7167" y="16551"/>
                  </a:lnTo>
                  <a:lnTo>
                    <a:pt x="7144" y="16528"/>
                  </a:lnTo>
                  <a:lnTo>
                    <a:pt x="7121" y="16494"/>
                  </a:lnTo>
                  <a:lnTo>
                    <a:pt x="7087" y="16472"/>
                  </a:lnTo>
                  <a:lnTo>
                    <a:pt x="7053" y="16460"/>
                  </a:lnTo>
                  <a:lnTo>
                    <a:pt x="7007" y="16449"/>
                  </a:lnTo>
                  <a:lnTo>
                    <a:pt x="7007" y="14128"/>
                  </a:lnTo>
                  <a:lnTo>
                    <a:pt x="7053" y="14117"/>
                  </a:lnTo>
                  <a:lnTo>
                    <a:pt x="7087" y="14106"/>
                  </a:lnTo>
                  <a:lnTo>
                    <a:pt x="7121" y="14083"/>
                  </a:lnTo>
                  <a:lnTo>
                    <a:pt x="7144" y="14060"/>
                  </a:lnTo>
                  <a:lnTo>
                    <a:pt x="7167" y="14026"/>
                  </a:lnTo>
                  <a:lnTo>
                    <a:pt x="7189" y="13992"/>
                  </a:lnTo>
                  <a:lnTo>
                    <a:pt x="7201" y="13958"/>
                  </a:lnTo>
                  <a:lnTo>
                    <a:pt x="7201" y="13912"/>
                  </a:lnTo>
                  <a:lnTo>
                    <a:pt x="7201" y="13867"/>
                  </a:lnTo>
                  <a:lnTo>
                    <a:pt x="7189" y="13833"/>
                  </a:lnTo>
                  <a:lnTo>
                    <a:pt x="7167" y="13787"/>
                  </a:lnTo>
                  <a:lnTo>
                    <a:pt x="7144" y="13753"/>
                  </a:lnTo>
                  <a:lnTo>
                    <a:pt x="7110" y="13730"/>
                  </a:lnTo>
                  <a:lnTo>
                    <a:pt x="7064" y="13707"/>
                  </a:lnTo>
                  <a:lnTo>
                    <a:pt x="7030" y="13696"/>
                  </a:lnTo>
                  <a:lnTo>
                    <a:pt x="6928" y="13696"/>
                  </a:lnTo>
                  <a:lnTo>
                    <a:pt x="6882" y="13719"/>
                  </a:lnTo>
                  <a:lnTo>
                    <a:pt x="6837" y="13753"/>
                  </a:lnTo>
                  <a:lnTo>
                    <a:pt x="6802" y="13787"/>
                  </a:lnTo>
                  <a:lnTo>
                    <a:pt x="4835" y="12661"/>
                  </a:lnTo>
                  <a:lnTo>
                    <a:pt x="4846" y="12615"/>
                  </a:lnTo>
                  <a:lnTo>
                    <a:pt x="4857" y="12570"/>
                  </a:lnTo>
                  <a:lnTo>
                    <a:pt x="4846" y="12524"/>
                  </a:lnTo>
                  <a:lnTo>
                    <a:pt x="4835" y="12479"/>
                  </a:lnTo>
                  <a:lnTo>
                    <a:pt x="4823" y="12433"/>
                  </a:lnTo>
                  <a:lnTo>
                    <a:pt x="4789" y="12399"/>
                  </a:lnTo>
                  <a:lnTo>
                    <a:pt x="4755" y="12376"/>
                  </a:lnTo>
                  <a:lnTo>
                    <a:pt x="4721" y="12354"/>
                  </a:lnTo>
                  <a:lnTo>
                    <a:pt x="4687" y="12331"/>
                  </a:lnTo>
                  <a:lnTo>
                    <a:pt x="4641" y="12331"/>
                  </a:lnTo>
                  <a:lnTo>
                    <a:pt x="4641" y="10010"/>
                  </a:lnTo>
                  <a:lnTo>
                    <a:pt x="4675" y="10010"/>
                  </a:lnTo>
                  <a:lnTo>
                    <a:pt x="4709" y="9988"/>
                  </a:lnTo>
                  <a:lnTo>
                    <a:pt x="4766" y="9942"/>
                  </a:lnTo>
                  <a:lnTo>
                    <a:pt x="4800" y="9885"/>
                  </a:lnTo>
                  <a:lnTo>
                    <a:pt x="4812" y="9851"/>
                  </a:lnTo>
                  <a:lnTo>
                    <a:pt x="4823" y="9806"/>
                  </a:lnTo>
                  <a:lnTo>
                    <a:pt x="4812" y="9772"/>
                  </a:lnTo>
                  <a:lnTo>
                    <a:pt x="4800" y="9737"/>
                  </a:lnTo>
                  <a:lnTo>
                    <a:pt x="6768" y="8600"/>
                  </a:lnTo>
                  <a:lnTo>
                    <a:pt x="6814" y="8645"/>
                  </a:lnTo>
                  <a:lnTo>
                    <a:pt x="6859" y="8679"/>
                  </a:lnTo>
                  <a:lnTo>
                    <a:pt x="6916" y="8702"/>
                  </a:lnTo>
                  <a:lnTo>
                    <a:pt x="6984" y="8714"/>
                  </a:lnTo>
                  <a:lnTo>
                    <a:pt x="7053" y="8702"/>
                  </a:lnTo>
                  <a:lnTo>
                    <a:pt x="7110" y="8679"/>
                  </a:lnTo>
                  <a:lnTo>
                    <a:pt x="7155" y="8645"/>
                  </a:lnTo>
                  <a:lnTo>
                    <a:pt x="7189" y="8600"/>
                  </a:lnTo>
                  <a:lnTo>
                    <a:pt x="9191" y="9749"/>
                  </a:lnTo>
                  <a:lnTo>
                    <a:pt x="9180" y="9806"/>
                  </a:lnTo>
                  <a:lnTo>
                    <a:pt x="9180" y="9840"/>
                  </a:lnTo>
                  <a:lnTo>
                    <a:pt x="9191" y="9874"/>
                  </a:lnTo>
                  <a:lnTo>
                    <a:pt x="9225" y="9931"/>
                  </a:lnTo>
                  <a:lnTo>
                    <a:pt x="9282" y="9976"/>
                  </a:lnTo>
                  <a:lnTo>
                    <a:pt x="9316" y="9988"/>
                  </a:lnTo>
                  <a:lnTo>
                    <a:pt x="9385" y="9988"/>
                  </a:lnTo>
                  <a:lnTo>
                    <a:pt x="9419" y="9976"/>
                  </a:lnTo>
                  <a:lnTo>
                    <a:pt x="9476" y="9931"/>
                  </a:lnTo>
                  <a:lnTo>
                    <a:pt x="9521" y="9874"/>
                  </a:lnTo>
                  <a:lnTo>
                    <a:pt x="9533" y="9840"/>
                  </a:lnTo>
                  <a:lnTo>
                    <a:pt x="9533" y="9806"/>
                  </a:lnTo>
                  <a:lnTo>
                    <a:pt x="9521" y="9749"/>
                  </a:lnTo>
                  <a:lnTo>
                    <a:pt x="11569" y="8566"/>
                  </a:lnTo>
                  <a:lnTo>
                    <a:pt x="11603" y="8600"/>
                  </a:lnTo>
                  <a:lnTo>
                    <a:pt x="11637" y="8623"/>
                  </a:lnTo>
                  <a:lnTo>
                    <a:pt x="11671" y="8645"/>
                  </a:lnTo>
                  <a:lnTo>
                    <a:pt x="11774" y="8645"/>
                  </a:lnTo>
                  <a:lnTo>
                    <a:pt x="11819" y="8623"/>
                  </a:lnTo>
                  <a:lnTo>
                    <a:pt x="11853" y="8600"/>
                  </a:lnTo>
                  <a:lnTo>
                    <a:pt x="11876" y="8566"/>
                  </a:lnTo>
                  <a:lnTo>
                    <a:pt x="13923" y="9749"/>
                  </a:lnTo>
                  <a:lnTo>
                    <a:pt x="13912" y="9806"/>
                  </a:lnTo>
                  <a:lnTo>
                    <a:pt x="13923" y="9840"/>
                  </a:lnTo>
                  <a:lnTo>
                    <a:pt x="13935" y="9874"/>
                  </a:lnTo>
                  <a:lnTo>
                    <a:pt x="13969" y="9931"/>
                  </a:lnTo>
                  <a:lnTo>
                    <a:pt x="14026" y="9976"/>
                  </a:lnTo>
                  <a:lnTo>
                    <a:pt x="14060" y="9976"/>
                  </a:lnTo>
                  <a:lnTo>
                    <a:pt x="14094" y="9988"/>
                  </a:lnTo>
                  <a:lnTo>
                    <a:pt x="14128" y="9976"/>
                  </a:lnTo>
                  <a:lnTo>
                    <a:pt x="14162" y="9976"/>
                  </a:lnTo>
                  <a:lnTo>
                    <a:pt x="14219" y="9931"/>
                  </a:lnTo>
                  <a:lnTo>
                    <a:pt x="14253" y="9874"/>
                  </a:lnTo>
                  <a:lnTo>
                    <a:pt x="14265" y="9840"/>
                  </a:lnTo>
                  <a:lnTo>
                    <a:pt x="14265" y="9806"/>
                  </a:lnTo>
                  <a:lnTo>
                    <a:pt x="14253" y="9749"/>
                  </a:lnTo>
                  <a:lnTo>
                    <a:pt x="16278" y="8577"/>
                  </a:lnTo>
                  <a:lnTo>
                    <a:pt x="16312" y="8623"/>
                  </a:lnTo>
                  <a:lnTo>
                    <a:pt x="16358" y="8657"/>
                  </a:lnTo>
                  <a:lnTo>
                    <a:pt x="16403" y="8668"/>
                  </a:lnTo>
                  <a:lnTo>
                    <a:pt x="16460" y="8679"/>
                  </a:lnTo>
                  <a:lnTo>
                    <a:pt x="16506" y="8679"/>
                  </a:lnTo>
                  <a:lnTo>
                    <a:pt x="16551" y="8657"/>
                  </a:lnTo>
                  <a:lnTo>
                    <a:pt x="16585" y="8645"/>
                  </a:lnTo>
                  <a:lnTo>
                    <a:pt x="16619" y="8611"/>
                  </a:lnTo>
                  <a:lnTo>
                    <a:pt x="16642" y="8577"/>
                  </a:lnTo>
                  <a:lnTo>
                    <a:pt x="16665" y="8543"/>
                  </a:lnTo>
                  <a:lnTo>
                    <a:pt x="16676" y="8509"/>
                  </a:lnTo>
                  <a:lnTo>
                    <a:pt x="16676" y="8463"/>
                  </a:lnTo>
                  <a:lnTo>
                    <a:pt x="16676" y="8418"/>
                  </a:lnTo>
                  <a:lnTo>
                    <a:pt x="16665" y="8384"/>
                  </a:lnTo>
                  <a:lnTo>
                    <a:pt x="16654" y="8350"/>
                  </a:lnTo>
                  <a:lnTo>
                    <a:pt x="16631" y="8315"/>
                  </a:lnTo>
                  <a:lnTo>
                    <a:pt x="16597" y="8293"/>
                  </a:lnTo>
                  <a:lnTo>
                    <a:pt x="16563" y="8270"/>
                  </a:lnTo>
                  <a:lnTo>
                    <a:pt x="16528" y="8247"/>
                  </a:lnTo>
                  <a:lnTo>
                    <a:pt x="16494" y="8247"/>
                  </a:lnTo>
                  <a:lnTo>
                    <a:pt x="16494" y="5972"/>
                  </a:lnTo>
                  <a:lnTo>
                    <a:pt x="16540" y="5961"/>
                  </a:lnTo>
                  <a:lnTo>
                    <a:pt x="16585" y="5938"/>
                  </a:lnTo>
                  <a:lnTo>
                    <a:pt x="16631" y="5915"/>
                  </a:lnTo>
                  <a:lnTo>
                    <a:pt x="16665" y="5881"/>
                  </a:lnTo>
                  <a:lnTo>
                    <a:pt x="16688" y="5847"/>
                  </a:lnTo>
                  <a:lnTo>
                    <a:pt x="16710" y="5802"/>
                  </a:lnTo>
                  <a:lnTo>
                    <a:pt x="16733" y="5756"/>
                  </a:lnTo>
                  <a:lnTo>
                    <a:pt x="16733" y="5699"/>
                  </a:lnTo>
                  <a:lnTo>
                    <a:pt x="16733" y="5654"/>
                  </a:lnTo>
                  <a:lnTo>
                    <a:pt x="16710" y="5597"/>
                  </a:lnTo>
                  <a:lnTo>
                    <a:pt x="16688" y="5551"/>
                  </a:lnTo>
                  <a:lnTo>
                    <a:pt x="16654" y="5517"/>
                  </a:lnTo>
                  <a:lnTo>
                    <a:pt x="16619" y="5483"/>
                  </a:lnTo>
                  <a:lnTo>
                    <a:pt x="16574" y="5449"/>
                  </a:lnTo>
                  <a:lnTo>
                    <a:pt x="16517" y="5437"/>
                  </a:lnTo>
                  <a:lnTo>
                    <a:pt x="16392" y="5437"/>
                  </a:lnTo>
                  <a:lnTo>
                    <a:pt x="16335" y="5460"/>
                  </a:lnTo>
                  <a:lnTo>
                    <a:pt x="16278" y="5506"/>
                  </a:lnTo>
                  <a:lnTo>
                    <a:pt x="16233" y="5551"/>
                  </a:lnTo>
                  <a:lnTo>
                    <a:pt x="14344" y="4459"/>
                  </a:lnTo>
                  <a:lnTo>
                    <a:pt x="14356" y="4414"/>
                  </a:lnTo>
                  <a:lnTo>
                    <a:pt x="14356" y="4357"/>
                  </a:lnTo>
                  <a:lnTo>
                    <a:pt x="14356" y="4300"/>
                  </a:lnTo>
                  <a:lnTo>
                    <a:pt x="14344" y="4254"/>
                  </a:lnTo>
                  <a:lnTo>
                    <a:pt x="14322" y="4209"/>
                  </a:lnTo>
                  <a:lnTo>
                    <a:pt x="14288" y="4175"/>
                  </a:lnTo>
                  <a:lnTo>
                    <a:pt x="14253" y="4141"/>
                  </a:lnTo>
                  <a:lnTo>
                    <a:pt x="14219" y="4118"/>
                  </a:lnTo>
                  <a:lnTo>
                    <a:pt x="14174" y="4095"/>
                  </a:lnTo>
                  <a:lnTo>
                    <a:pt x="14117" y="4095"/>
                  </a:lnTo>
                  <a:lnTo>
                    <a:pt x="14117" y="1797"/>
                  </a:lnTo>
                  <a:lnTo>
                    <a:pt x="14185" y="1775"/>
                  </a:lnTo>
                  <a:lnTo>
                    <a:pt x="14242" y="1729"/>
                  </a:lnTo>
                  <a:lnTo>
                    <a:pt x="14276" y="1672"/>
                  </a:lnTo>
                  <a:lnTo>
                    <a:pt x="14288" y="1638"/>
                  </a:lnTo>
                  <a:lnTo>
                    <a:pt x="14299" y="1604"/>
                  </a:lnTo>
                  <a:lnTo>
                    <a:pt x="14288" y="1558"/>
                  </a:lnTo>
                  <a:lnTo>
                    <a:pt x="14276" y="1524"/>
                  </a:lnTo>
                  <a:lnTo>
                    <a:pt x="14265" y="1490"/>
                  </a:lnTo>
                  <a:lnTo>
                    <a:pt x="14231" y="1456"/>
                  </a:lnTo>
                  <a:lnTo>
                    <a:pt x="14208" y="1433"/>
                  </a:lnTo>
                  <a:lnTo>
                    <a:pt x="14174" y="1411"/>
                  </a:lnTo>
                  <a:lnTo>
                    <a:pt x="14128" y="1399"/>
                  </a:lnTo>
                  <a:lnTo>
                    <a:pt x="14049" y="1399"/>
                  </a:lnTo>
                  <a:lnTo>
                    <a:pt x="14003" y="1422"/>
                  </a:lnTo>
                  <a:lnTo>
                    <a:pt x="13958" y="1445"/>
                  </a:lnTo>
                  <a:lnTo>
                    <a:pt x="13935" y="1479"/>
                  </a:lnTo>
                  <a:lnTo>
                    <a:pt x="11956" y="341"/>
                  </a:lnTo>
                  <a:lnTo>
                    <a:pt x="11967" y="296"/>
                  </a:lnTo>
                  <a:lnTo>
                    <a:pt x="11978" y="250"/>
                  </a:lnTo>
                  <a:lnTo>
                    <a:pt x="11967" y="193"/>
                  </a:lnTo>
                  <a:lnTo>
                    <a:pt x="11956" y="148"/>
                  </a:lnTo>
                  <a:lnTo>
                    <a:pt x="11933" y="114"/>
                  </a:lnTo>
                  <a:lnTo>
                    <a:pt x="11899" y="68"/>
                  </a:lnTo>
                  <a:lnTo>
                    <a:pt x="11865" y="34"/>
                  </a:lnTo>
                  <a:lnTo>
                    <a:pt x="11819" y="11"/>
                  </a:lnTo>
                  <a:lnTo>
                    <a:pt x="11774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6"/>
            <p:cNvSpPr/>
            <p:nvPr/>
          </p:nvSpPr>
          <p:spPr>
            <a:xfrm>
              <a:off x="1947836" y="4206425"/>
              <a:ext cx="794198" cy="937066"/>
            </a:xfrm>
            <a:custGeom>
              <a:avLst/>
              <a:gdLst/>
              <a:ahLst/>
              <a:cxnLst/>
              <a:rect l="l" t="t" r="r" b="b"/>
              <a:pathLst>
                <a:path w="7588" h="8953" extrusionOk="0">
                  <a:moveTo>
                    <a:pt x="2764" y="319"/>
                  </a:moveTo>
                  <a:lnTo>
                    <a:pt x="4732" y="1457"/>
                  </a:lnTo>
                  <a:lnTo>
                    <a:pt x="4721" y="1502"/>
                  </a:lnTo>
                  <a:lnTo>
                    <a:pt x="4721" y="1548"/>
                  </a:lnTo>
                  <a:lnTo>
                    <a:pt x="4721" y="1593"/>
                  </a:lnTo>
                  <a:lnTo>
                    <a:pt x="4732" y="1639"/>
                  </a:lnTo>
                  <a:lnTo>
                    <a:pt x="4755" y="1684"/>
                  </a:lnTo>
                  <a:lnTo>
                    <a:pt x="4778" y="1718"/>
                  </a:lnTo>
                  <a:lnTo>
                    <a:pt x="4812" y="1752"/>
                  </a:lnTo>
                  <a:lnTo>
                    <a:pt x="4857" y="1775"/>
                  </a:lnTo>
                  <a:lnTo>
                    <a:pt x="4903" y="1787"/>
                  </a:lnTo>
                  <a:lnTo>
                    <a:pt x="4948" y="1798"/>
                  </a:lnTo>
                  <a:lnTo>
                    <a:pt x="4948" y="4050"/>
                  </a:lnTo>
                  <a:lnTo>
                    <a:pt x="4892" y="4050"/>
                  </a:lnTo>
                  <a:lnTo>
                    <a:pt x="4846" y="4073"/>
                  </a:lnTo>
                  <a:lnTo>
                    <a:pt x="4812" y="4096"/>
                  </a:lnTo>
                  <a:lnTo>
                    <a:pt x="4766" y="4130"/>
                  </a:lnTo>
                  <a:lnTo>
                    <a:pt x="4744" y="4164"/>
                  </a:lnTo>
                  <a:lnTo>
                    <a:pt x="4721" y="4209"/>
                  </a:lnTo>
                  <a:lnTo>
                    <a:pt x="4710" y="4255"/>
                  </a:lnTo>
                  <a:lnTo>
                    <a:pt x="4698" y="4312"/>
                  </a:lnTo>
                  <a:lnTo>
                    <a:pt x="4710" y="4357"/>
                  </a:lnTo>
                  <a:lnTo>
                    <a:pt x="4721" y="4414"/>
                  </a:lnTo>
                  <a:lnTo>
                    <a:pt x="2730" y="5563"/>
                  </a:lnTo>
                  <a:lnTo>
                    <a:pt x="2707" y="5529"/>
                  </a:lnTo>
                  <a:lnTo>
                    <a:pt x="2673" y="5506"/>
                  </a:lnTo>
                  <a:lnTo>
                    <a:pt x="2639" y="5495"/>
                  </a:lnTo>
                  <a:lnTo>
                    <a:pt x="2594" y="5484"/>
                  </a:lnTo>
                  <a:lnTo>
                    <a:pt x="2548" y="5495"/>
                  </a:lnTo>
                  <a:lnTo>
                    <a:pt x="2514" y="5506"/>
                  </a:lnTo>
                  <a:lnTo>
                    <a:pt x="2480" y="5529"/>
                  </a:lnTo>
                  <a:lnTo>
                    <a:pt x="2457" y="5563"/>
                  </a:lnTo>
                  <a:lnTo>
                    <a:pt x="387" y="4369"/>
                  </a:lnTo>
                  <a:lnTo>
                    <a:pt x="398" y="4312"/>
                  </a:lnTo>
                  <a:lnTo>
                    <a:pt x="387" y="4244"/>
                  </a:lnTo>
                  <a:lnTo>
                    <a:pt x="353" y="4187"/>
                  </a:lnTo>
                  <a:lnTo>
                    <a:pt x="307" y="4153"/>
                  </a:lnTo>
                  <a:lnTo>
                    <a:pt x="250" y="4130"/>
                  </a:lnTo>
                  <a:lnTo>
                    <a:pt x="250" y="1764"/>
                  </a:lnTo>
                  <a:lnTo>
                    <a:pt x="285" y="1764"/>
                  </a:lnTo>
                  <a:lnTo>
                    <a:pt x="330" y="1741"/>
                  </a:lnTo>
                  <a:lnTo>
                    <a:pt x="364" y="1718"/>
                  </a:lnTo>
                  <a:lnTo>
                    <a:pt x="387" y="1696"/>
                  </a:lnTo>
                  <a:lnTo>
                    <a:pt x="410" y="1661"/>
                  </a:lnTo>
                  <a:lnTo>
                    <a:pt x="432" y="1627"/>
                  </a:lnTo>
                  <a:lnTo>
                    <a:pt x="444" y="1593"/>
                  </a:lnTo>
                  <a:lnTo>
                    <a:pt x="444" y="1548"/>
                  </a:lnTo>
                  <a:lnTo>
                    <a:pt x="444" y="1514"/>
                  </a:lnTo>
                  <a:lnTo>
                    <a:pt x="432" y="1468"/>
                  </a:lnTo>
                  <a:lnTo>
                    <a:pt x="2423" y="319"/>
                  </a:lnTo>
                  <a:lnTo>
                    <a:pt x="2457" y="353"/>
                  </a:lnTo>
                  <a:lnTo>
                    <a:pt x="2491" y="387"/>
                  </a:lnTo>
                  <a:lnTo>
                    <a:pt x="2548" y="399"/>
                  </a:lnTo>
                  <a:lnTo>
                    <a:pt x="2594" y="410"/>
                  </a:lnTo>
                  <a:lnTo>
                    <a:pt x="2651" y="399"/>
                  </a:lnTo>
                  <a:lnTo>
                    <a:pt x="2696" y="376"/>
                  </a:lnTo>
                  <a:lnTo>
                    <a:pt x="2730" y="353"/>
                  </a:lnTo>
                  <a:lnTo>
                    <a:pt x="2764" y="319"/>
                  </a:lnTo>
                  <a:close/>
                  <a:moveTo>
                    <a:pt x="2548" y="1"/>
                  </a:moveTo>
                  <a:lnTo>
                    <a:pt x="2514" y="12"/>
                  </a:lnTo>
                  <a:lnTo>
                    <a:pt x="2480" y="35"/>
                  </a:lnTo>
                  <a:lnTo>
                    <a:pt x="2446" y="57"/>
                  </a:lnTo>
                  <a:lnTo>
                    <a:pt x="2423" y="92"/>
                  </a:lnTo>
                  <a:lnTo>
                    <a:pt x="2400" y="126"/>
                  </a:lnTo>
                  <a:lnTo>
                    <a:pt x="2389" y="160"/>
                  </a:lnTo>
                  <a:lnTo>
                    <a:pt x="2389" y="205"/>
                  </a:lnTo>
                  <a:lnTo>
                    <a:pt x="2389" y="239"/>
                  </a:lnTo>
                  <a:lnTo>
                    <a:pt x="2400" y="274"/>
                  </a:lnTo>
                  <a:lnTo>
                    <a:pt x="410" y="1434"/>
                  </a:lnTo>
                  <a:lnTo>
                    <a:pt x="376" y="1388"/>
                  </a:lnTo>
                  <a:lnTo>
                    <a:pt x="330" y="1354"/>
                  </a:lnTo>
                  <a:lnTo>
                    <a:pt x="285" y="1343"/>
                  </a:lnTo>
                  <a:lnTo>
                    <a:pt x="228" y="1332"/>
                  </a:lnTo>
                  <a:lnTo>
                    <a:pt x="182" y="1332"/>
                  </a:lnTo>
                  <a:lnTo>
                    <a:pt x="137" y="1343"/>
                  </a:lnTo>
                  <a:lnTo>
                    <a:pt x="103" y="1366"/>
                  </a:lnTo>
                  <a:lnTo>
                    <a:pt x="68" y="1400"/>
                  </a:lnTo>
                  <a:lnTo>
                    <a:pt x="46" y="1423"/>
                  </a:lnTo>
                  <a:lnTo>
                    <a:pt x="23" y="1468"/>
                  </a:lnTo>
                  <a:lnTo>
                    <a:pt x="12" y="1502"/>
                  </a:lnTo>
                  <a:lnTo>
                    <a:pt x="0" y="1548"/>
                  </a:lnTo>
                  <a:lnTo>
                    <a:pt x="12" y="1593"/>
                  </a:lnTo>
                  <a:lnTo>
                    <a:pt x="23" y="1627"/>
                  </a:lnTo>
                  <a:lnTo>
                    <a:pt x="34" y="1673"/>
                  </a:lnTo>
                  <a:lnTo>
                    <a:pt x="57" y="1696"/>
                  </a:lnTo>
                  <a:lnTo>
                    <a:pt x="91" y="1730"/>
                  </a:lnTo>
                  <a:lnTo>
                    <a:pt x="125" y="1752"/>
                  </a:lnTo>
                  <a:lnTo>
                    <a:pt x="159" y="1764"/>
                  </a:lnTo>
                  <a:lnTo>
                    <a:pt x="205" y="1764"/>
                  </a:lnTo>
                  <a:lnTo>
                    <a:pt x="205" y="4130"/>
                  </a:lnTo>
                  <a:lnTo>
                    <a:pt x="137" y="4153"/>
                  </a:lnTo>
                  <a:lnTo>
                    <a:pt x="91" y="4187"/>
                  </a:lnTo>
                  <a:lnTo>
                    <a:pt x="57" y="4244"/>
                  </a:lnTo>
                  <a:lnTo>
                    <a:pt x="46" y="4312"/>
                  </a:lnTo>
                  <a:lnTo>
                    <a:pt x="46" y="4346"/>
                  </a:lnTo>
                  <a:lnTo>
                    <a:pt x="57" y="4380"/>
                  </a:lnTo>
                  <a:lnTo>
                    <a:pt x="103" y="4437"/>
                  </a:lnTo>
                  <a:lnTo>
                    <a:pt x="159" y="4471"/>
                  </a:lnTo>
                  <a:lnTo>
                    <a:pt x="182" y="4482"/>
                  </a:lnTo>
                  <a:lnTo>
                    <a:pt x="273" y="4482"/>
                  </a:lnTo>
                  <a:lnTo>
                    <a:pt x="307" y="4460"/>
                  </a:lnTo>
                  <a:lnTo>
                    <a:pt x="341" y="4437"/>
                  </a:lnTo>
                  <a:lnTo>
                    <a:pt x="376" y="4403"/>
                  </a:lnTo>
                  <a:lnTo>
                    <a:pt x="2434" y="5597"/>
                  </a:lnTo>
                  <a:lnTo>
                    <a:pt x="2423" y="5654"/>
                  </a:lnTo>
                  <a:lnTo>
                    <a:pt x="2434" y="5711"/>
                  </a:lnTo>
                  <a:lnTo>
                    <a:pt x="2469" y="5768"/>
                  </a:lnTo>
                  <a:lnTo>
                    <a:pt x="2514" y="5802"/>
                  </a:lnTo>
                  <a:lnTo>
                    <a:pt x="2571" y="5825"/>
                  </a:lnTo>
                  <a:lnTo>
                    <a:pt x="2571" y="8248"/>
                  </a:lnTo>
                  <a:lnTo>
                    <a:pt x="2514" y="8259"/>
                  </a:lnTo>
                  <a:lnTo>
                    <a:pt x="2469" y="8305"/>
                  </a:lnTo>
                  <a:lnTo>
                    <a:pt x="2434" y="8350"/>
                  </a:lnTo>
                  <a:lnTo>
                    <a:pt x="2423" y="8407"/>
                  </a:lnTo>
                  <a:lnTo>
                    <a:pt x="2434" y="8441"/>
                  </a:lnTo>
                  <a:lnTo>
                    <a:pt x="2434" y="8475"/>
                  </a:lnTo>
                  <a:lnTo>
                    <a:pt x="2480" y="8532"/>
                  </a:lnTo>
                  <a:lnTo>
                    <a:pt x="2525" y="8566"/>
                  </a:lnTo>
                  <a:lnTo>
                    <a:pt x="2560" y="8578"/>
                  </a:lnTo>
                  <a:lnTo>
                    <a:pt x="2639" y="8578"/>
                  </a:lnTo>
                  <a:lnTo>
                    <a:pt x="2673" y="8555"/>
                  </a:lnTo>
                  <a:lnTo>
                    <a:pt x="2707" y="8532"/>
                  </a:lnTo>
                  <a:lnTo>
                    <a:pt x="2730" y="8509"/>
                  </a:lnTo>
                  <a:lnTo>
                    <a:pt x="3504" y="8953"/>
                  </a:lnTo>
                  <a:lnTo>
                    <a:pt x="3595" y="8953"/>
                  </a:lnTo>
                  <a:lnTo>
                    <a:pt x="2753" y="8464"/>
                  </a:lnTo>
                  <a:lnTo>
                    <a:pt x="2764" y="8407"/>
                  </a:lnTo>
                  <a:lnTo>
                    <a:pt x="2753" y="8350"/>
                  </a:lnTo>
                  <a:lnTo>
                    <a:pt x="2719" y="8305"/>
                  </a:lnTo>
                  <a:lnTo>
                    <a:pt x="2673" y="8270"/>
                  </a:lnTo>
                  <a:lnTo>
                    <a:pt x="2616" y="8248"/>
                  </a:lnTo>
                  <a:lnTo>
                    <a:pt x="2616" y="5825"/>
                  </a:lnTo>
                  <a:lnTo>
                    <a:pt x="2673" y="5802"/>
                  </a:lnTo>
                  <a:lnTo>
                    <a:pt x="2719" y="5768"/>
                  </a:lnTo>
                  <a:lnTo>
                    <a:pt x="2753" y="5711"/>
                  </a:lnTo>
                  <a:lnTo>
                    <a:pt x="2764" y="5654"/>
                  </a:lnTo>
                  <a:lnTo>
                    <a:pt x="2753" y="5597"/>
                  </a:lnTo>
                  <a:lnTo>
                    <a:pt x="4744" y="4448"/>
                  </a:lnTo>
                  <a:lnTo>
                    <a:pt x="4789" y="4505"/>
                  </a:lnTo>
                  <a:lnTo>
                    <a:pt x="4835" y="4539"/>
                  </a:lnTo>
                  <a:lnTo>
                    <a:pt x="4892" y="4562"/>
                  </a:lnTo>
                  <a:lnTo>
                    <a:pt x="4960" y="4573"/>
                  </a:lnTo>
                  <a:lnTo>
                    <a:pt x="5028" y="4562"/>
                  </a:lnTo>
                  <a:lnTo>
                    <a:pt x="5096" y="4539"/>
                  </a:lnTo>
                  <a:lnTo>
                    <a:pt x="5142" y="4505"/>
                  </a:lnTo>
                  <a:lnTo>
                    <a:pt x="5187" y="4448"/>
                  </a:lnTo>
                  <a:lnTo>
                    <a:pt x="7098" y="5552"/>
                  </a:lnTo>
                  <a:lnTo>
                    <a:pt x="7087" y="5609"/>
                  </a:lnTo>
                  <a:lnTo>
                    <a:pt x="7076" y="5654"/>
                  </a:lnTo>
                  <a:lnTo>
                    <a:pt x="7087" y="5700"/>
                  </a:lnTo>
                  <a:lnTo>
                    <a:pt x="7098" y="5745"/>
                  </a:lnTo>
                  <a:lnTo>
                    <a:pt x="7121" y="5791"/>
                  </a:lnTo>
                  <a:lnTo>
                    <a:pt x="7144" y="5825"/>
                  </a:lnTo>
                  <a:lnTo>
                    <a:pt x="7178" y="5859"/>
                  </a:lnTo>
                  <a:lnTo>
                    <a:pt x="7224" y="5882"/>
                  </a:lnTo>
                  <a:lnTo>
                    <a:pt x="7269" y="5904"/>
                  </a:lnTo>
                  <a:lnTo>
                    <a:pt x="7315" y="5904"/>
                  </a:lnTo>
                  <a:lnTo>
                    <a:pt x="7315" y="8202"/>
                  </a:lnTo>
                  <a:lnTo>
                    <a:pt x="7280" y="8202"/>
                  </a:lnTo>
                  <a:lnTo>
                    <a:pt x="7235" y="8225"/>
                  </a:lnTo>
                  <a:lnTo>
                    <a:pt x="7201" y="8236"/>
                  </a:lnTo>
                  <a:lnTo>
                    <a:pt x="7178" y="8270"/>
                  </a:lnTo>
                  <a:lnTo>
                    <a:pt x="7155" y="8293"/>
                  </a:lnTo>
                  <a:lnTo>
                    <a:pt x="7133" y="8327"/>
                  </a:lnTo>
                  <a:lnTo>
                    <a:pt x="7121" y="8373"/>
                  </a:lnTo>
                  <a:lnTo>
                    <a:pt x="7121" y="8407"/>
                  </a:lnTo>
                  <a:lnTo>
                    <a:pt x="7121" y="8452"/>
                  </a:lnTo>
                  <a:lnTo>
                    <a:pt x="7133" y="8498"/>
                  </a:lnTo>
                  <a:lnTo>
                    <a:pt x="6336" y="8953"/>
                  </a:lnTo>
                  <a:lnTo>
                    <a:pt x="6427" y="8953"/>
                  </a:lnTo>
                  <a:lnTo>
                    <a:pt x="7155" y="8532"/>
                  </a:lnTo>
                  <a:lnTo>
                    <a:pt x="7189" y="8578"/>
                  </a:lnTo>
                  <a:lnTo>
                    <a:pt x="7235" y="8600"/>
                  </a:lnTo>
                  <a:lnTo>
                    <a:pt x="7280" y="8623"/>
                  </a:lnTo>
                  <a:lnTo>
                    <a:pt x="7371" y="8623"/>
                  </a:lnTo>
                  <a:lnTo>
                    <a:pt x="7417" y="8612"/>
                  </a:lnTo>
                  <a:lnTo>
                    <a:pt x="7451" y="8589"/>
                  </a:lnTo>
                  <a:lnTo>
                    <a:pt x="7485" y="8566"/>
                  </a:lnTo>
                  <a:lnTo>
                    <a:pt x="7508" y="8532"/>
                  </a:lnTo>
                  <a:lnTo>
                    <a:pt x="7531" y="8498"/>
                  </a:lnTo>
                  <a:lnTo>
                    <a:pt x="7542" y="8452"/>
                  </a:lnTo>
                  <a:lnTo>
                    <a:pt x="7553" y="8407"/>
                  </a:lnTo>
                  <a:lnTo>
                    <a:pt x="7542" y="8373"/>
                  </a:lnTo>
                  <a:lnTo>
                    <a:pt x="7531" y="8339"/>
                  </a:lnTo>
                  <a:lnTo>
                    <a:pt x="7519" y="8305"/>
                  </a:lnTo>
                  <a:lnTo>
                    <a:pt x="7497" y="8270"/>
                  </a:lnTo>
                  <a:lnTo>
                    <a:pt x="7440" y="8225"/>
                  </a:lnTo>
                  <a:lnTo>
                    <a:pt x="7394" y="8214"/>
                  </a:lnTo>
                  <a:lnTo>
                    <a:pt x="7360" y="8202"/>
                  </a:lnTo>
                  <a:lnTo>
                    <a:pt x="7360" y="5904"/>
                  </a:lnTo>
                  <a:lnTo>
                    <a:pt x="7406" y="5893"/>
                  </a:lnTo>
                  <a:lnTo>
                    <a:pt x="7451" y="5882"/>
                  </a:lnTo>
                  <a:lnTo>
                    <a:pt x="7485" y="5859"/>
                  </a:lnTo>
                  <a:lnTo>
                    <a:pt x="7519" y="5825"/>
                  </a:lnTo>
                  <a:lnTo>
                    <a:pt x="7553" y="5791"/>
                  </a:lnTo>
                  <a:lnTo>
                    <a:pt x="7565" y="5745"/>
                  </a:lnTo>
                  <a:lnTo>
                    <a:pt x="7588" y="5700"/>
                  </a:lnTo>
                  <a:lnTo>
                    <a:pt x="7588" y="5654"/>
                  </a:lnTo>
                  <a:lnTo>
                    <a:pt x="7576" y="5609"/>
                  </a:lnTo>
                  <a:lnTo>
                    <a:pt x="7565" y="5552"/>
                  </a:lnTo>
                  <a:lnTo>
                    <a:pt x="7542" y="5518"/>
                  </a:lnTo>
                  <a:lnTo>
                    <a:pt x="7508" y="5472"/>
                  </a:lnTo>
                  <a:lnTo>
                    <a:pt x="7474" y="5449"/>
                  </a:lnTo>
                  <a:lnTo>
                    <a:pt x="7428" y="5427"/>
                  </a:lnTo>
                  <a:lnTo>
                    <a:pt x="7383" y="5404"/>
                  </a:lnTo>
                  <a:lnTo>
                    <a:pt x="7337" y="5404"/>
                  </a:lnTo>
                  <a:lnTo>
                    <a:pt x="7269" y="5415"/>
                  </a:lnTo>
                  <a:lnTo>
                    <a:pt x="7212" y="5438"/>
                  </a:lnTo>
                  <a:lnTo>
                    <a:pt x="7167" y="5472"/>
                  </a:lnTo>
                  <a:lnTo>
                    <a:pt x="7121" y="5518"/>
                  </a:lnTo>
                  <a:lnTo>
                    <a:pt x="5210" y="4414"/>
                  </a:lnTo>
                  <a:lnTo>
                    <a:pt x="5221" y="4357"/>
                  </a:lnTo>
                  <a:lnTo>
                    <a:pt x="5233" y="4312"/>
                  </a:lnTo>
                  <a:lnTo>
                    <a:pt x="5221" y="4255"/>
                  </a:lnTo>
                  <a:lnTo>
                    <a:pt x="5210" y="4209"/>
                  </a:lnTo>
                  <a:lnTo>
                    <a:pt x="5187" y="4164"/>
                  </a:lnTo>
                  <a:lnTo>
                    <a:pt x="5165" y="4130"/>
                  </a:lnTo>
                  <a:lnTo>
                    <a:pt x="5119" y="4096"/>
                  </a:lnTo>
                  <a:lnTo>
                    <a:pt x="5085" y="4073"/>
                  </a:lnTo>
                  <a:lnTo>
                    <a:pt x="5039" y="4050"/>
                  </a:lnTo>
                  <a:lnTo>
                    <a:pt x="4994" y="4050"/>
                  </a:lnTo>
                  <a:lnTo>
                    <a:pt x="4994" y="1798"/>
                  </a:lnTo>
                  <a:lnTo>
                    <a:pt x="5039" y="1787"/>
                  </a:lnTo>
                  <a:lnTo>
                    <a:pt x="5074" y="1775"/>
                  </a:lnTo>
                  <a:lnTo>
                    <a:pt x="5119" y="1741"/>
                  </a:lnTo>
                  <a:lnTo>
                    <a:pt x="5142" y="1718"/>
                  </a:lnTo>
                  <a:lnTo>
                    <a:pt x="5176" y="1684"/>
                  </a:lnTo>
                  <a:lnTo>
                    <a:pt x="5199" y="1639"/>
                  </a:lnTo>
                  <a:lnTo>
                    <a:pt x="5210" y="1593"/>
                  </a:lnTo>
                  <a:lnTo>
                    <a:pt x="5210" y="1548"/>
                  </a:lnTo>
                  <a:lnTo>
                    <a:pt x="5210" y="1502"/>
                  </a:lnTo>
                  <a:lnTo>
                    <a:pt x="5187" y="1457"/>
                  </a:lnTo>
                  <a:lnTo>
                    <a:pt x="5165" y="1411"/>
                  </a:lnTo>
                  <a:lnTo>
                    <a:pt x="5142" y="1377"/>
                  </a:lnTo>
                  <a:lnTo>
                    <a:pt x="5096" y="1343"/>
                  </a:lnTo>
                  <a:lnTo>
                    <a:pt x="5062" y="1320"/>
                  </a:lnTo>
                  <a:lnTo>
                    <a:pt x="5017" y="1309"/>
                  </a:lnTo>
                  <a:lnTo>
                    <a:pt x="4903" y="1309"/>
                  </a:lnTo>
                  <a:lnTo>
                    <a:pt x="4846" y="1332"/>
                  </a:lnTo>
                  <a:lnTo>
                    <a:pt x="4801" y="1366"/>
                  </a:lnTo>
                  <a:lnTo>
                    <a:pt x="4755" y="1411"/>
                  </a:lnTo>
                  <a:lnTo>
                    <a:pt x="2787" y="274"/>
                  </a:lnTo>
                  <a:lnTo>
                    <a:pt x="2799" y="239"/>
                  </a:lnTo>
                  <a:lnTo>
                    <a:pt x="2799" y="205"/>
                  </a:lnTo>
                  <a:lnTo>
                    <a:pt x="2799" y="160"/>
                  </a:lnTo>
                  <a:lnTo>
                    <a:pt x="2787" y="126"/>
                  </a:lnTo>
                  <a:lnTo>
                    <a:pt x="2764" y="92"/>
                  </a:lnTo>
                  <a:lnTo>
                    <a:pt x="2742" y="57"/>
                  </a:lnTo>
                  <a:lnTo>
                    <a:pt x="2707" y="35"/>
                  </a:lnTo>
                  <a:lnTo>
                    <a:pt x="2673" y="12"/>
                  </a:lnTo>
                  <a:lnTo>
                    <a:pt x="2639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6"/>
            <p:cNvSpPr/>
            <p:nvPr/>
          </p:nvSpPr>
          <p:spPr>
            <a:xfrm>
              <a:off x="1065501" y="0"/>
              <a:ext cx="543107" cy="335870"/>
            </a:xfrm>
            <a:custGeom>
              <a:avLst/>
              <a:gdLst/>
              <a:ahLst/>
              <a:cxnLst/>
              <a:rect l="l" t="t" r="r" b="b"/>
              <a:pathLst>
                <a:path w="5189" h="3209" extrusionOk="0">
                  <a:moveTo>
                    <a:pt x="160" y="0"/>
                  </a:moveTo>
                  <a:lnTo>
                    <a:pt x="160" y="1445"/>
                  </a:lnTo>
                  <a:lnTo>
                    <a:pt x="92" y="1456"/>
                  </a:lnTo>
                  <a:lnTo>
                    <a:pt x="46" y="1502"/>
                  </a:lnTo>
                  <a:lnTo>
                    <a:pt x="12" y="1547"/>
                  </a:lnTo>
                  <a:lnTo>
                    <a:pt x="1" y="1616"/>
                  </a:lnTo>
                  <a:lnTo>
                    <a:pt x="1" y="1650"/>
                  </a:lnTo>
                  <a:lnTo>
                    <a:pt x="12" y="1684"/>
                  </a:lnTo>
                  <a:lnTo>
                    <a:pt x="58" y="1741"/>
                  </a:lnTo>
                  <a:lnTo>
                    <a:pt x="115" y="1775"/>
                  </a:lnTo>
                  <a:lnTo>
                    <a:pt x="137" y="1786"/>
                  </a:lnTo>
                  <a:lnTo>
                    <a:pt x="183" y="1798"/>
                  </a:lnTo>
                  <a:lnTo>
                    <a:pt x="228" y="1786"/>
                  </a:lnTo>
                  <a:lnTo>
                    <a:pt x="263" y="1764"/>
                  </a:lnTo>
                  <a:lnTo>
                    <a:pt x="297" y="1741"/>
                  </a:lnTo>
                  <a:lnTo>
                    <a:pt x="331" y="1707"/>
                  </a:lnTo>
                  <a:lnTo>
                    <a:pt x="2333" y="2856"/>
                  </a:lnTo>
                  <a:lnTo>
                    <a:pt x="2310" y="2912"/>
                  </a:lnTo>
                  <a:lnTo>
                    <a:pt x="2299" y="2958"/>
                  </a:lnTo>
                  <a:lnTo>
                    <a:pt x="2310" y="3015"/>
                  </a:lnTo>
                  <a:lnTo>
                    <a:pt x="2322" y="3060"/>
                  </a:lnTo>
                  <a:lnTo>
                    <a:pt x="2344" y="3094"/>
                  </a:lnTo>
                  <a:lnTo>
                    <a:pt x="2378" y="3140"/>
                  </a:lnTo>
                  <a:lnTo>
                    <a:pt x="2413" y="3163"/>
                  </a:lnTo>
                  <a:lnTo>
                    <a:pt x="2458" y="3185"/>
                  </a:lnTo>
                  <a:lnTo>
                    <a:pt x="2504" y="3197"/>
                  </a:lnTo>
                  <a:lnTo>
                    <a:pt x="2549" y="3208"/>
                  </a:lnTo>
                  <a:lnTo>
                    <a:pt x="2595" y="3197"/>
                  </a:lnTo>
                  <a:lnTo>
                    <a:pt x="2640" y="3185"/>
                  </a:lnTo>
                  <a:lnTo>
                    <a:pt x="2686" y="3163"/>
                  </a:lnTo>
                  <a:lnTo>
                    <a:pt x="2720" y="3140"/>
                  </a:lnTo>
                  <a:lnTo>
                    <a:pt x="2754" y="3094"/>
                  </a:lnTo>
                  <a:lnTo>
                    <a:pt x="2777" y="3060"/>
                  </a:lnTo>
                  <a:lnTo>
                    <a:pt x="2788" y="3015"/>
                  </a:lnTo>
                  <a:lnTo>
                    <a:pt x="2788" y="2958"/>
                  </a:lnTo>
                  <a:lnTo>
                    <a:pt x="2788" y="2912"/>
                  </a:lnTo>
                  <a:lnTo>
                    <a:pt x="2765" y="2867"/>
                  </a:lnTo>
                  <a:lnTo>
                    <a:pt x="4688" y="1752"/>
                  </a:lnTo>
                  <a:lnTo>
                    <a:pt x="4733" y="1809"/>
                  </a:lnTo>
                  <a:lnTo>
                    <a:pt x="4790" y="1843"/>
                  </a:lnTo>
                  <a:lnTo>
                    <a:pt x="4847" y="1877"/>
                  </a:lnTo>
                  <a:lnTo>
                    <a:pt x="4972" y="1877"/>
                  </a:lnTo>
                  <a:lnTo>
                    <a:pt x="5018" y="1855"/>
                  </a:lnTo>
                  <a:lnTo>
                    <a:pt x="5063" y="1832"/>
                  </a:lnTo>
                  <a:lnTo>
                    <a:pt x="5109" y="1798"/>
                  </a:lnTo>
                  <a:lnTo>
                    <a:pt x="5143" y="1764"/>
                  </a:lnTo>
                  <a:lnTo>
                    <a:pt x="5165" y="1718"/>
                  </a:lnTo>
                  <a:lnTo>
                    <a:pt x="5177" y="1673"/>
                  </a:lnTo>
                  <a:lnTo>
                    <a:pt x="5188" y="1616"/>
                  </a:lnTo>
                  <a:lnTo>
                    <a:pt x="5177" y="1570"/>
                  </a:lnTo>
                  <a:lnTo>
                    <a:pt x="5165" y="1513"/>
                  </a:lnTo>
                  <a:lnTo>
                    <a:pt x="5143" y="1479"/>
                  </a:lnTo>
                  <a:lnTo>
                    <a:pt x="5120" y="1434"/>
                  </a:lnTo>
                  <a:lnTo>
                    <a:pt x="5074" y="1400"/>
                  </a:lnTo>
                  <a:lnTo>
                    <a:pt x="5040" y="1377"/>
                  </a:lnTo>
                  <a:lnTo>
                    <a:pt x="4995" y="1354"/>
                  </a:lnTo>
                  <a:lnTo>
                    <a:pt x="4949" y="1354"/>
                  </a:lnTo>
                  <a:lnTo>
                    <a:pt x="4949" y="0"/>
                  </a:lnTo>
                  <a:lnTo>
                    <a:pt x="4904" y="0"/>
                  </a:lnTo>
                  <a:lnTo>
                    <a:pt x="4904" y="1354"/>
                  </a:lnTo>
                  <a:lnTo>
                    <a:pt x="4847" y="1354"/>
                  </a:lnTo>
                  <a:lnTo>
                    <a:pt x="4801" y="1377"/>
                  </a:lnTo>
                  <a:lnTo>
                    <a:pt x="4756" y="1400"/>
                  </a:lnTo>
                  <a:lnTo>
                    <a:pt x="4722" y="1434"/>
                  </a:lnTo>
                  <a:lnTo>
                    <a:pt x="4699" y="1468"/>
                  </a:lnTo>
                  <a:lnTo>
                    <a:pt x="4676" y="1513"/>
                  </a:lnTo>
                  <a:lnTo>
                    <a:pt x="4654" y="1559"/>
                  </a:lnTo>
                  <a:lnTo>
                    <a:pt x="4654" y="1616"/>
                  </a:lnTo>
                  <a:lnTo>
                    <a:pt x="4654" y="1661"/>
                  </a:lnTo>
                  <a:lnTo>
                    <a:pt x="4676" y="1718"/>
                  </a:lnTo>
                  <a:lnTo>
                    <a:pt x="2742" y="2821"/>
                  </a:lnTo>
                  <a:lnTo>
                    <a:pt x="2708" y="2776"/>
                  </a:lnTo>
                  <a:lnTo>
                    <a:pt x="2663" y="2753"/>
                  </a:lnTo>
                  <a:lnTo>
                    <a:pt x="2606" y="2730"/>
                  </a:lnTo>
                  <a:lnTo>
                    <a:pt x="2549" y="2719"/>
                  </a:lnTo>
                  <a:lnTo>
                    <a:pt x="2492" y="2730"/>
                  </a:lnTo>
                  <a:lnTo>
                    <a:pt x="2435" y="2753"/>
                  </a:lnTo>
                  <a:lnTo>
                    <a:pt x="2390" y="2776"/>
                  </a:lnTo>
                  <a:lnTo>
                    <a:pt x="2356" y="2821"/>
                  </a:lnTo>
                  <a:lnTo>
                    <a:pt x="342" y="1661"/>
                  </a:lnTo>
                  <a:lnTo>
                    <a:pt x="354" y="1616"/>
                  </a:lnTo>
                  <a:lnTo>
                    <a:pt x="342" y="1547"/>
                  </a:lnTo>
                  <a:lnTo>
                    <a:pt x="308" y="1502"/>
                  </a:lnTo>
                  <a:lnTo>
                    <a:pt x="263" y="1456"/>
                  </a:lnTo>
                  <a:lnTo>
                    <a:pt x="206" y="1445"/>
                  </a:lnTo>
                  <a:lnTo>
                    <a:pt x="206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6"/>
            <p:cNvSpPr/>
            <p:nvPr/>
          </p:nvSpPr>
          <p:spPr>
            <a:xfrm>
              <a:off x="0" y="0"/>
              <a:ext cx="2102615" cy="1626494"/>
            </a:xfrm>
            <a:custGeom>
              <a:avLst/>
              <a:gdLst/>
              <a:ahLst/>
              <a:cxnLst/>
              <a:rect l="l" t="t" r="r" b="b"/>
              <a:pathLst>
                <a:path w="20089" h="15540" extrusionOk="0">
                  <a:moveTo>
                    <a:pt x="5824" y="1741"/>
                  </a:moveTo>
                  <a:lnTo>
                    <a:pt x="7758" y="2856"/>
                  </a:lnTo>
                  <a:lnTo>
                    <a:pt x="7747" y="2912"/>
                  </a:lnTo>
                  <a:lnTo>
                    <a:pt x="7735" y="2958"/>
                  </a:lnTo>
                  <a:lnTo>
                    <a:pt x="7747" y="3015"/>
                  </a:lnTo>
                  <a:lnTo>
                    <a:pt x="7758" y="3060"/>
                  </a:lnTo>
                  <a:lnTo>
                    <a:pt x="7781" y="3094"/>
                  </a:lnTo>
                  <a:lnTo>
                    <a:pt x="7804" y="3129"/>
                  </a:lnTo>
                  <a:lnTo>
                    <a:pt x="7838" y="3163"/>
                  </a:lnTo>
                  <a:lnTo>
                    <a:pt x="7883" y="3185"/>
                  </a:lnTo>
                  <a:lnTo>
                    <a:pt x="7917" y="3197"/>
                  </a:lnTo>
                  <a:lnTo>
                    <a:pt x="7963" y="3208"/>
                  </a:lnTo>
                  <a:lnTo>
                    <a:pt x="7963" y="5495"/>
                  </a:lnTo>
                  <a:lnTo>
                    <a:pt x="7929" y="5506"/>
                  </a:lnTo>
                  <a:lnTo>
                    <a:pt x="7883" y="5517"/>
                  </a:lnTo>
                  <a:lnTo>
                    <a:pt x="7849" y="5540"/>
                  </a:lnTo>
                  <a:lnTo>
                    <a:pt x="7826" y="5574"/>
                  </a:lnTo>
                  <a:lnTo>
                    <a:pt x="7792" y="5597"/>
                  </a:lnTo>
                  <a:lnTo>
                    <a:pt x="7781" y="5643"/>
                  </a:lnTo>
                  <a:lnTo>
                    <a:pt x="7769" y="5677"/>
                  </a:lnTo>
                  <a:lnTo>
                    <a:pt x="7758" y="5722"/>
                  </a:lnTo>
                  <a:lnTo>
                    <a:pt x="7769" y="5756"/>
                  </a:lnTo>
                  <a:lnTo>
                    <a:pt x="7781" y="5802"/>
                  </a:lnTo>
                  <a:lnTo>
                    <a:pt x="5779" y="6951"/>
                  </a:lnTo>
                  <a:lnTo>
                    <a:pt x="5756" y="6917"/>
                  </a:lnTo>
                  <a:lnTo>
                    <a:pt x="5710" y="6882"/>
                  </a:lnTo>
                  <a:lnTo>
                    <a:pt x="5665" y="6871"/>
                  </a:lnTo>
                  <a:lnTo>
                    <a:pt x="5619" y="6860"/>
                  </a:lnTo>
                  <a:lnTo>
                    <a:pt x="5574" y="6871"/>
                  </a:lnTo>
                  <a:lnTo>
                    <a:pt x="5528" y="6882"/>
                  </a:lnTo>
                  <a:lnTo>
                    <a:pt x="5483" y="6917"/>
                  </a:lnTo>
                  <a:lnTo>
                    <a:pt x="5449" y="6951"/>
                  </a:lnTo>
                  <a:lnTo>
                    <a:pt x="3458" y="5790"/>
                  </a:lnTo>
                  <a:lnTo>
                    <a:pt x="3469" y="5756"/>
                  </a:lnTo>
                  <a:lnTo>
                    <a:pt x="3469" y="5722"/>
                  </a:lnTo>
                  <a:lnTo>
                    <a:pt x="3469" y="5677"/>
                  </a:lnTo>
                  <a:lnTo>
                    <a:pt x="3458" y="5643"/>
                  </a:lnTo>
                  <a:lnTo>
                    <a:pt x="3435" y="5608"/>
                  </a:lnTo>
                  <a:lnTo>
                    <a:pt x="3413" y="5574"/>
                  </a:lnTo>
                  <a:lnTo>
                    <a:pt x="3378" y="5552"/>
                  </a:lnTo>
                  <a:lnTo>
                    <a:pt x="3344" y="5529"/>
                  </a:lnTo>
                  <a:lnTo>
                    <a:pt x="3310" y="5506"/>
                  </a:lnTo>
                  <a:lnTo>
                    <a:pt x="3276" y="5506"/>
                  </a:lnTo>
                  <a:lnTo>
                    <a:pt x="3276" y="3163"/>
                  </a:lnTo>
                  <a:lnTo>
                    <a:pt x="3310" y="3163"/>
                  </a:lnTo>
                  <a:lnTo>
                    <a:pt x="3344" y="3151"/>
                  </a:lnTo>
                  <a:lnTo>
                    <a:pt x="3401" y="3106"/>
                  </a:lnTo>
                  <a:lnTo>
                    <a:pt x="3435" y="3038"/>
                  </a:lnTo>
                  <a:lnTo>
                    <a:pt x="3447" y="3003"/>
                  </a:lnTo>
                  <a:lnTo>
                    <a:pt x="3458" y="2958"/>
                  </a:lnTo>
                  <a:lnTo>
                    <a:pt x="3447" y="2924"/>
                  </a:lnTo>
                  <a:lnTo>
                    <a:pt x="3435" y="2878"/>
                  </a:lnTo>
                  <a:lnTo>
                    <a:pt x="5415" y="1741"/>
                  </a:lnTo>
                  <a:lnTo>
                    <a:pt x="5449" y="1786"/>
                  </a:lnTo>
                  <a:lnTo>
                    <a:pt x="5494" y="1820"/>
                  </a:lnTo>
                  <a:lnTo>
                    <a:pt x="5551" y="1843"/>
                  </a:lnTo>
                  <a:lnTo>
                    <a:pt x="5619" y="1855"/>
                  </a:lnTo>
                  <a:lnTo>
                    <a:pt x="5676" y="1843"/>
                  </a:lnTo>
                  <a:lnTo>
                    <a:pt x="5733" y="1820"/>
                  </a:lnTo>
                  <a:lnTo>
                    <a:pt x="5790" y="1786"/>
                  </a:lnTo>
                  <a:lnTo>
                    <a:pt x="5824" y="1741"/>
                  </a:lnTo>
                  <a:close/>
                  <a:moveTo>
                    <a:pt x="17677" y="5847"/>
                  </a:moveTo>
                  <a:lnTo>
                    <a:pt x="19611" y="6962"/>
                  </a:lnTo>
                  <a:lnTo>
                    <a:pt x="19588" y="7008"/>
                  </a:lnTo>
                  <a:lnTo>
                    <a:pt x="19588" y="7064"/>
                  </a:lnTo>
                  <a:lnTo>
                    <a:pt x="19588" y="7121"/>
                  </a:lnTo>
                  <a:lnTo>
                    <a:pt x="19600" y="7167"/>
                  </a:lnTo>
                  <a:lnTo>
                    <a:pt x="19623" y="7201"/>
                  </a:lnTo>
                  <a:lnTo>
                    <a:pt x="19657" y="7235"/>
                  </a:lnTo>
                  <a:lnTo>
                    <a:pt x="19691" y="7269"/>
                  </a:lnTo>
                  <a:lnTo>
                    <a:pt x="19725" y="7292"/>
                  </a:lnTo>
                  <a:lnTo>
                    <a:pt x="19770" y="7315"/>
                  </a:lnTo>
                  <a:lnTo>
                    <a:pt x="19816" y="7315"/>
                  </a:lnTo>
                  <a:lnTo>
                    <a:pt x="19816" y="9635"/>
                  </a:lnTo>
                  <a:lnTo>
                    <a:pt x="19748" y="9658"/>
                  </a:lnTo>
                  <a:lnTo>
                    <a:pt x="19691" y="9692"/>
                  </a:lnTo>
                  <a:lnTo>
                    <a:pt x="19657" y="9749"/>
                  </a:lnTo>
                  <a:lnTo>
                    <a:pt x="19645" y="9783"/>
                  </a:lnTo>
                  <a:lnTo>
                    <a:pt x="19645" y="9829"/>
                  </a:lnTo>
                  <a:lnTo>
                    <a:pt x="19657" y="9886"/>
                  </a:lnTo>
                  <a:lnTo>
                    <a:pt x="17689" y="11023"/>
                  </a:lnTo>
                  <a:lnTo>
                    <a:pt x="17643" y="10978"/>
                  </a:lnTo>
                  <a:lnTo>
                    <a:pt x="17598" y="10943"/>
                  </a:lnTo>
                  <a:lnTo>
                    <a:pt x="17529" y="10921"/>
                  </a:lnTo>
                  <a:lnTo>
                    <a:pt x="17473" y="10909"/>
                  </a:lnTo>
                  <a:lnTo>
                    <a:pt x="17404" y="10921"/>
                  </a:lnTo>
                  <a:lnTo>
                    <a:pt x="17347" y="10943"/>
                  </a:lnTo>
                  <a:lnTo>
                    <a:pt x="17291" y="10978"/>
                  </a:lnTo>
                  <a:lnTo>
                    <a:pt x="17256" y="11023"/>
                  </a:lnTo>
                  <a:lnTo>
                    <a:pt x="15334" y="9908"/>
                  </a:lnTo>
                  <a:lnTo>
                    <a:pt x="15345" y="9874"/>
                  </a:lnTo>
                  <a:lnTo>
                    <a:pt x="15345" y="9829"/>
                  </a:lnTo>
                  <a:lnTo>
                    <a:pt x="15345" y="9783"/>
                  </a:lnTo>
                  <a:lnTo>
                    <a:pt x="15323" y="9738"/>
                  </a:lnTo>
                  <a:lnTo>
                    <a:pt x="15311" y="9692"/>
                  </a:lnTo>
                  <a:lnTo>
                    <a:pt x="15277" y="9658"/>
                  </a:lnTo>
                  <a:lnTo>
                    <a:pt x="15243" y="9635"/>
                  </a:lnTo>
                  <a:lnTo>
                    <a:pt x="15209" y="9601"/>
                  </a:lnTo>
                  <a:lnTo>
                    <a:pt x="15175" y="9590"/>
                  </a:lnTo>
                  <a:lnTo>
                    <a:pt x="15129" y="9578"/>
                  </a:lnTo>
                  <a:lnTo>
                    <a:pt x="15129" y="7246"/>
                  </a:lnTo>
                  <a:lnTo>
                    <a:pt x="15186" y="7224"/>
                  </a:lnTo>
                  <a:lnTo>
                    <a:pt x="15232" y="7178"/>
                  </a:lnTo>
                  <a:lnTo>
                    <a:pt x="15266" y="7133"/>
                  </a:lnTo>
                  <a:lnTo>
                    <a:pt x="15277" y="7064"/>
                  </a:lnTo>
                  <a:lnTo>
                    <a:pt x="15266" y="7008"/>
                  </a:lnTo>
                  <a:lnTo>
                    <a:pt x="17256" y="5847"/>
                  </a:lnTo>
                  <a:lnTo>
                    <a:pt x="17302" y="5893"/>
                  </a:lnTo>
                  <a:lnTo>
                    <a:pt x="17347" y="5938"/>
                  </a:lnTo>
                  <a:lnTo>
                    <a:pt x="17404" y="5961"/>
                  </a:lnTo>
                  <a:lnTo>
                    <a:pt x="17529" y="5961"/>
                  </a:lnTo>
                  <a:lnTo>
                    <a:pt x="17586" y="5938"/>
                  </a:lnTo>
                  <a:lnTo>
                    <a:pt x="17643" y="5893"/>
                  </a:lnTo>
                  <a:lnTo>
                    <a:pt x="17677" y="5847"/>
                  </a:lnTo>
                  <a:close/>
                  <a:moveTo>
                    <a:pt x="8179" y="5836"/>
                  </a:moveTo>
                  <a:lnTo>
                    <a:pt x="10135" y="6962"/>
                  </a:lnTo>
                  <a:lnTo>
                    <a:pt x="10124" y="7019"/>
                  </a:lnTo>
                  <a:lnTo>
                    <a:pt x="10113" y="7064"/>
                  </a:lnTo>
                  <a:lnTo>
                    <a:pt x="10113" y="7110"/>
                  </a:lnTo>
                  <a:lnTo>
                    <a:pt x="10135" y="7155"/>
                  </a:lnTo>
                  <a:lnTo>
                    <a:pt x="10147" y="7201"/>
                  </a:lnTo>
                  <a:lnTo>
                    <a:pt x="10181" y="7235"/>
                  </a:lnTo>
                  <a:lnTo>
                    <a:pt x="10215" y="7258"/>
                  </a:lnTo>
                  <a:lnTo>
                    <a:pt x="10249" y="7292"/>
                  </a:lnTo>
                  <a:lnTo>
                    <a:pt x="10295" y="7303"/>
                  </a:lnTo>
                  <a:lnTo>
                    <a:pt x="10340" y="7315"/>
                  </a:lnTo>
                  <a:lnTo>
                    <a:pt x="10340" y="9567"/>
                  </a:lnTo>
                  <a:lnTo>
                    <a:pt x="10295" y="9578"/>
                  </a:lnTo>
                  <a:lnTo>
                    <a:pt x="10249" y="9601"/>
                  </a:lnTo>
                  <a:lnTo>
                    <a:pt x="10204" y="9624"/>
                  </a:lnTo>
                  <a:lnTo>
                    <a:pt x="10170" y="9647"/>
                  </a:lnTo>
                  <a:lnTo>
                    <a:pt x="10147" y="9692"/>
                  </a:lnTo>
                  <a:lnTo>
                    <a:pt x="10124" y="9726"/>
                  </a:lnTo>
                  <a:lnTo>
                    <a:pt x="10113" y="9772"/>
                  </a:lnTo>
                  <a:lnTo>
                    <a:pt x="10101" y="9829"/>
                  </a:lnTo>
                  <a:lnTo>
                    <a:pt x="10113" y="9874"/>
                  </a:lnTo>
                  <a:lnTo>
                    <a:pt x="10124" y="9920"/>
                  </a:lnTo>
                  <a:lnTo>
                    <a:pt x="8156" y="11057"/>
                  </a:lnTo>
                  <a:lnTo>
                    <a:pt x="8122" y="11023"/>
                  </a:lnTo>
                  <a:lnTo>
                    <a:pt x="8077" y="10989"/>
                  </a:lnTo>
                  <a:lnTo>
                    <a:pt x="8042" y="10978"/>
                  </a:lnTo>
                  <a:lnTo>
                    <a:pt x="7986" y="10966"/>
                  </a:lnTo>
                  <a:lnTo>
                    <a:pt x="7940" y="10978"/>
                  </a:lnTo>
                  <a:lnTo>
                    <a:pt x="7895" y="10989"/>
                  </a:lnTo>
                  <a:lnTo>
                    <a:pt x="7860" y="11023"/>
                  </a:lnTo>
                  <a:lnTo>
                    <a:pt x="7826" y="11057"/>
                  </a:lnTo>
                  <a:lnTo>
                    <a:pt x="5813" y="9897"/>
                  </a:lnTo>
                  <a:lnTo>
                    <a:pt x="5824" y="9829"/>
                  </a:lnTo>
                  <a:lnTo>
                    <a:pt x="5824" y="9783"/>
                  </a:lnTo>
                  <a:lnTo>
                    <a:pt x="5813" y="9749"/>
                  </a:lnTo>
                  <a:lnTo>
                    <a:pt x="5767" y="9692"/>
                  </a:lnTo>
                  <a:lnTo>
                    <a:pt x="5710" y="9647"/>
                  </a:lnTo>
                  <a:lnTo>
                    <a:pt x="5676" y="9635"/>
                  </a:lnTo>
                  <a:lnTo>
                    <a:pt x="5642" y="9624"/>
                  </a:lnTo>
                  <a:lnTo>
                    <a:pt x="5642" y="7269"/>
                  </a:lnTo>
                  <a:lnTo>
                    <a:pt x="5676" y="7258"/>
                  </a:lnTo>
                  <a:lnTo>
                    <a:pt x="5710" y="7246"/>
                  </a:lnTo>
                  <a:lnTo>
                    <a:pt x="5767" y="7201"/>
                  </a:lnTo>
                  <a:lnTo>
                    <a:pt x="5813" y="7144"/>
                  </a:lnTo>
                  <a:lnTo>
                    <a:pt x="5824" y="7110"/>
                  </a:lnTo>
                  <a:lnTo>
                    <a:pt x="5824" y="7064"/>
                  </a:lnTo>
                  <a:lnTo>
                    <a:pt x="5824" y="7030"/>
                  </a:lnTo>
                  <a:lnTo>
                    <a:pt x="5801" y="6985"/>
                  </a:lnTo>
                  <a:lnTo>
                    <a:pt x="7792" y="5836"/>
                  </a:lnTo>
                  <a:lnTo>
                    <a:pt x="7826" y="5881"/>
                  </a:lnTo>
                  <a:lnTo>
                    <a:pt x="7872" y="5916"/>
                  </a:lnTo>
                  <a:lnTo>
                    <a:pt x="7929" y="5938"/>
                  </a:lnTo>
                  <a:lnTo>
                    <a:pt x="7986" y="5950"/>
                  </a:lnTo>
                  <a:lnTo>
                    <a:pt x="8042" y="5938"/>
                  </a:lnTo>
                  <a:lnTo>
                    <a:pt x="8099" y="5916"/>
                  </a:lnTo>
                  <a:lnTo>
                    <a:pt x="8145" y="5881"/>
                  </a:lnTo>
                  <a:lnTo>
                    <a:pt x="8179" y="5836"/>
                  </a:lnTo>
                  <a:close/>
                  <a:moveTo>
                    <a:pt x="12911" y="5836"/>
                  </a:moveTo>
                  <a:lnTo>
                    <a:pt x="14936" y="6996"/>
                  </a:lnTo>
                  <a:lnTo>
                    <a:pt x="14925" y="7030"/>
                  </a:lnTo>
                  <a:lnTo>
                    <a:pt x="14925" y="7064"/>
                  </a:lnTo>
                  <a:lnTo>
                    <a:pt x="14936" y="7133"/>
                  </a:lnTo>
                  <a:lnTo>
                    <a:pt x="14970" y="7190"/>
                  </a:lnTo>
                  <a:lnTo>
                    <a:pt x="15016" y="7224"/>
                  </a:lnTo>
                  <a:lnTo>
                    <a:pt x="15084" y="7246"/>
                  </a:lnTo>
                  <a:lnTo>
                    <a:pt x="15084" y="9578"/>
                  </a:lnTo>
                  <a:lnTo>
                    <a:pt x="15038" y="9590"/>
                  </a:lnTo>
                  <a:lnTo>
                    <a:pt x="14993" y="9601"/>
                  </a:lnTo>
                  <a:lnTo>
                    <a:pt x="14947" y="9624"/>
                  </a:lnTo>
                  <a:lnTo>
                    <a:pt x="14913" y="9658"/>
                  </a:lnTo>
                  <a:lnTo>
                    <a:pt x="14890" y="9692"/>
                  </a:lnTo>
                  <a:lnTo>
                    <a:pt x="14868" y="9738"/>
                  </a:lnTo>
                  <a:lnTo>
                    <a:pt x="14856" y="9783"/>
                  </a:lnTo>
                  <a:lnTo>
                    <a:pt x="14856" y="9829"/>
                  </a:lnTo>
                  <a:lnTo>
                    <a:pt x="14856" y="9874"/>
                  </a:lnTo>
                  <a:lnTo>
                    <a:pt x="14868" y="9920"/>
                  </a:lnTo>
                  <a:lnTo>
                    <a:pt x="12888" y="11057"/>
                  </a:lnTo>
                  <a:lnTo>
                    <a:pt x="12854" y="11023"/>
                  </a:lnTo>
                  <a:lnTo>
                    <a:pt x="12820" y="11000"/>
                  </a:lnTo>
                  <a:lnTo>
                    <a:pt x="12775" y="10989"/>
                  </a:lnTo>
                  <a:lnTo>
                    <a:pt x="12729" y="10978"/>
                  </a:lnTo>
                  <a:lnTo>
                    <a:pt x="12684" y="10989"/>
                  </a:lnTo>
                  <a:lnTo>
                    <a:pt x="12638" y="11000"/>
                  </a:lnTo>
                  <a:lnTo>
                    <a:pt x="12604" y="11023"/>
                  </a:lnTo>
                  <a:lnTo>
                    <a:pt x="12570" y="11057"/>
                  </a:lnTo>
                  <a:lnTo>
                    <a:pt x="10602" y="9920"/>
                  </a:lnTo>
                  <a:lnTo>
                    <a:pt x="10613" y="9874"/>
                  </a:lnTo>
                  <a:lnTo>
                    <a:pt x="10613" y="9829"/>
                  </a:lnTo>
                  <a:lnTo>
                    <a:pt x="10613" y="9772"/>
                  </a:lnTo>
                  <a:lnTo>
                    <a:pt x="10590" y="9726"/>
                  </a:lnTo>
                  <a:lnTo>
                    <a:pt x="10579" y="9692"/>
                  </a:lnTo>
                  <a:lnTo>
                    <a:pt x="10545" y="9658"/>
                  </a:lnTo>
                  <a:lnTo>
                    <a:pt x="10511" y="9624"/>
                  </a:lnTo>
                  <a:lnTo>
                    <a:pt x="10477" y="9601"/>
                  </a:lnTo>
                  <a:lnTo>
                    <a:pt x="10431" y="9578"/>
                  </a:lnTo>
                  <a:lnTo>
                    <a:pt x="10386" y="9567"/>
                  </a:lnTo>
                  <a:lnTo>
                    <a:pt x="10386" y="7315"/>
                  </a:lnTo>
                  <a:lnTo>
                    <a:pt x="10431" y="7303"/>
                  </a:lnTo>
                  <a:lnTo>
                    <a:pt x="10465" y="7281"/>
                  </a:lnTo>
                  <a:lnTo>
                    <a:pt x="10511" y="7258"/>
                  </a:lnTo>
                  <a:lnTo>
                    <a:pt x="10545" y="7235"/>
                  </a:lnTo>
                  <a:lnTo>
                    <a:pt x="10568" y="7201"/>
                  </a:lnTo>
                  <a:lnTo>
                    <a:pt x="10590" y="7155"/>
                  </a:lnTo>
                  <a:lnTo>
                    <a:pt x="10602" y="7110"/>
                  </a:lnTo>
                  <a:lnTo>
                    <a:pt x="10602" y="7064"/>
                  </a:lnTo>
                  <a:lnTo>
                    <a:pt x="10602" y="7019"/>
                  </a:lnTo>
                  <a:lnTo>
                    <a:pt x="10579" y="6973"/>
                  </a:lnTo>
                  <a:lnTo>
                    <a:pt x="12547" y="5836"/>
                  </a:lnTo>
                  <a:lnTo>
                    <a:pt x="12581" y="5881"/>
                  </a:lnTo>
                  <a:lnTo>
                    <a:pt x="12627" y="5904"/>
                  </a:lnTo>
                  <a:lnTo>
                    <a:pt x="12672" y="5927"/>
                  </a:lnTo>
                  <a:lnTo>
                    <a:pt x="12729" y="5938"/>
                  </a:lnTo>
                  <a:lnTo>
                    <a:pt x="12786" y="5927"/>
                  </a:lnTo>
                  <a:lnTo>
                    <a:pt x="12831" y="5904"/>
                  </a:lnTo>
                  <a:lnTo>
                    <a:pt x="12877" y="5870"/>
                  </a:lnTo>
                  <a:lnTo>
                    <a:pt x="12911" y="5836"/>
                  </a:lnTo>
                  <a:close/>
                  <a:moveTo>
                    <a:pt x="10579" y="9954"/>
                  </a:moveTo>
                  <a:lnTo>
                    <a:pt x="12547" y="11103"/>
                  </a:lnTo>
                  <a:lnTo>
                    <a:pt x="12536" y="11137"/>
                  </a:lnTo>
                  <a:lnTo>
                    <a:pt x="12536" y="11171"/>
                  </a:lnTo>
                  <a:lnTo>
                    <a:pt x="12536" y="11205"/>
                  </a:lnTo>
                  <a:lnTo>
                    <a:pt x="12547" y="11239"/>
                  </a:lnTo>
                  <a:lnTo>
                    <a:pt x="12581" y="11308"/>
                  </a:lnTo>
                  <a:lnTo>
                    <a:pt x="12638" y="11342"/>
                  </a:lnTo>
                  <a:lnTo>
                    <a:pt x="12706" y="11364"/>
                  </a:lnTo>
                  <a:lnTo>
                    <a:pt x="12706" y="13696"/>
                  </a:lnTo>
                  <a:lnTo>
                    <a:pt x="12661" y="13708"/>
                  </a:lnTo>
                  <a:lnTo>
                    <a:pt x="12627" y="13719"/>
                  </a:lnTo>
                  <a:lnTo>
                    <a:pt x="12581" y="13742"/>
                  </a:lnTo>
                  <a:lnTo>
                    <a:pt x="12558" y="13765"/>
                  </a:lnTo>
                  <a:lnTo>
                    <a:pt x="12524" y="13799"/>
                  </a:lnTo>
                  <a:lnTo>
                    <a:pt x="12502" y="13844"/>
                  </a:lnTo>
                  <a:lnTo>
                    <a:pt x="12490" y="13890"/>
                  </a:lnTo>
                  <a:lnTo>
                    <a:pt x="12490" y="13935"/>
                  </a:lnTo>
                  <a:lnTo>
                    <a:pt x="12490" y="13981"/>
                  </a:lnTo>
                  <a:lnTo>
                    <a:pt x="12502" y="14015"/>
                  </a:lnTo>
                  <a:lnTo>
                    <a:pt x="10579" y="15130"/>
                  </a:lnTo>
                  <a:lnTo>
                    <a:pt x="10534" y="15084"/>
                  </a:lnTo>
                  <a:lnTo>
                    <a:pt x="10488" y="15039"/>
                  </a:lnTo>
                  <a:lnTo>
                    <a:pt x="10420" y="15016"/>
                  </a:lnTo>
                  <a:lnTo>
                    <a:pt x="10295" y="15016"/>
                  </a:lnTo>
                  <a:lnTo>
                    <a:pt x="10238" y="15039"/>
                  </a:lnTo>
                  <a:lnTo>
                    <a:pt x="10181" y="15084"/>
                  </a:lnTo>
                  <a:lnTo>
                    <a:pt x="10135" y="15130"/>
                  </a:lnTo>
                  <a:lnTo>
                    <a:pt x="8236" y="14026"/>
                  </a:lnTo>
                  <a:lnTo>
                    <a:pt x="8247" y="13981"/>
                  </a:lnTo>
                  <a:lnTo>
                    <a:pt x="8259" y="13935"/>
                  </a:lnTo>
                  <a:lnTo>
                    <a:pt x="8247" y="13878"/>
                  </a:lnTo>
                  <a:lnTo>
                    <a:pt x="8236" y="13833"/>
                  </a:lnTo>
                  <a:lnTo>
                    <a:pt x="8213" y="13787"/>
                  </a:lnTo>
                  <a:lnTo>
                    <a:pt x="8179" y="13753"/>
                  </a:lnTo>
                  <a:lnTo>
                    <a:pt x="8145" y="13719"/>
                  </a:lnTo>
                  <a:lnTo>
                    <a:pt x="8111" y="13696"/>
                  </a:lnTo>
                  <a:lnTo>
                    <a:pt x="8065" y="13674"/>
                  </a:lnTo>
                  <a:lnTo>
                    <a:pt x="8008" y="13662"/>
                  </a:lnTo>
                  <a:lnTo>
                    <a:pt x="8008" y="11376"/>
                  </a:lnTo>
                  <a:lnTo>
                    <a:pt x="8088" y="11353"/>
                  </a:lnTo>
                  <a:lnTo>
                    <a:pt x="8145" y="11308"/>
                  </a:lnTo>
                  <a:lnTo>
                    <a:pt x="8179" y="11251"/>
                  </a:lnTo>
                  <a:lnTo>
                    <a:pt x="8190" y="11217"/>
                  </a:lnTo>
                  <a:lnTo>
                    <a:pt x="8190" y="11171"/>
                  </a:lnTo>
                  <a:lnTo>
                    <a:pt x="8190" y="11137"/>
                  </a:lnTo>
                  <a:lnTo>
                    <a:pt x="8179" y="11091"/>
                  </a:lnTo>
                  <a:lnTo>
                    <a:pt x="10147" y="9965"/>
                  </a:lnTo>
                  <a:lnTo>
                    <a:pt x="10181" y="10011"/>
                  </a:lnTo>
                  <a:lnTo>
                    <a:pt x="10238" y="10045"/>
                  </a:lnTo>
                  <a:lnTo>
                    <a:pt x="10295" y="10068"/>
                  </a:lnTo>
                  <a:lnTo>
                    <a:pt x="10363" y="10079"/>
                  </a:lnTo>
                  <a:lnTo>
                    <a:pt x="10420" y="10068"/>
                  </a:lnTo>
                  <a:lnTo>
                    <a:pt x="10488" y="10045"/>
                  </a:lnTo>
                  <a:lnTo>
                    <a:pt x="10534" y="10011"/>
                  </a:lnTo>
                  <a:lnTo>
                    <a:pt x="10579" y="9954"/>
                  </a:lnTo>
                  <a:close/>
                  <a:moveTo>
                    <a:pt x="853" y="0"/>
                  </a:moveTo>
                  <a:lnTo>
                    <a:pt x="853" y="1434"/>
                  </a:lnTo>
                  <a:lnTo>
                    <a:pt x="796" y="1456"/>
                  </a:lnTo>
                  <a:lnTo>
                    <a:pt x="739" y="1491"/>
                  </a:lnTo>
                  <a:lnTo>
                    <a:pt x="705" y="1547"/>
                  </a:lnTo>
                  <a:lnTo>
                    <a:pt x="694" y="1616"/>
                  </a:lnTo>
                  <a:lnTo>
                    <a:pt x="705" y="1673"/>
                  </a:lnTo>
                  <a:lnTo>
                    <a:pt x="0" y="2071"/>
                  </a:lnTo>
                  <a:lnTo>
                    <a:pt x="0" y="2128"/>
                  </a:lnTo>
                  <a:lnTo>
                    <a:pt x="728" y="1707"/>
                  </a:lnTo>
                  <a:lnTo>
                    <a:pt x="751" y="1741"/>
                  </a:lnTo>
                  <a:lnTo>
                    <a:pt x="785" y="1775"/>
                  </a:lnTo>
                  <a:lnTo>
                    <a:pt x="830" y="1786"/>
                  </a:lnTo>
                  <a:lnTo>
                    <a:pt x="876" y="1798"/>
                  </a:lnTo>
                  <a:lnTo>
                    <a:pt x="921" y="1786"/>
                  </a:lnTo>
                  <a:lnTo>
                    <a:pt x="967" y="1775"/>
                  </a:lnTo>
                  <a:lnTo>
                    <a:pt x="1001" y="1741"/>
                  </a:lnTo>
                  <a:lnTo>
                    <a:pt x="1035" y="1707"/>
                  </a:lnTo>
                  <a:lnTo>
                    <a:pt x="3060" y="2878"/>
                  </a:lnTo>
                  <a:lnTo>
                    <a:pt x="3049" y="2924"/>
                  </a:lnTo>
                  <a:lnTo>
                    <a:pt x="3037" y="2958"/>
                  </a:lnTo>
                  <a:lnTo>
                    <a:pt x="3049" y="3003"/>
                  </a:lnTo>
                  <a:lnTo>
                    <a:pt x="3060" y="3038"/>
                  </a:lnTo>
                  <a:lnTo>
                    <a:pt x="3094" y="3106"/>
                  </a:lnTo>
                  <a:lnTo>
                    <a:pt x="3151" y="3151"/>
                  </a:lnTo>
                  <a:lnTo>
                    <a:pt x="3185" y="3163"/>
                  </a:lnTo>
                  <a:lnTo>
                    <a:pt x="3231" y="3163"/>
                  </a:lnTo>
                  <a:lnTo>
                    <a:pt x="3231" y="5506"/>
                  </a:lnTo>
                  <a:lnTo>
                    <a:pt x="3185" y="5506"/>
                  </a:lnTo>
                  <a:lnTo>
                    <a:pt x="3151" y="5529"/>
                  </a:lnTo>
                  <a:lnTo>
                    <a:pt x="3117" y="5540"/>
                  </a:lnTo>
                  <a:lnTo>
                    <a:pt x="3083" y="5574"/>
                  </a:lnTo>
                  <a:lnTo>
                    <a:pt x="3060" y="5608"/>
                  </a:lnTo>
                  <a:lnTo>
                    <a:pt x="3037" y="5643"/>
                  </a:lnTo>
                  <a:lnTo>
                    <a:pt x="3026" y="5677"/>
                  </a:lnTo>
                  <a:lnTo>
                    <a:pt x="3026" y="5722"/>
                  </a:lnTo>
                  <a:lnTo>
                    <a:pt x="3026" y="5756"/>
                  </a:lnTo>
                  <a:lnTo>
                    <a:pt x="3037" y="5790"/>
                  </a:lnTo>
                  <a:lnTo>
                    <a:pt x="1081" y="6928"/>
                  </a:lnTo>
                  <a:lnTo>
                    <a:pt x="1035" y="6882"/>
                  </a:lnTo>
                  <a:lnTo>
                    <a:pt x="990" y="6860"/>
                  </a:lnTo>
                  <a:lnTo>
                    <a:pt x="933" y="6837"/>
                  </a:lnTo>
                  <a:lnTo>
                    <a:pt x="876" y="6826"/>
                  </a:lnTo>
                  <a:lnTo>
                    <a:pt x="819" y="6837"/>
                  </a:lnTo>
                  <a:lnTo>
                    <a:pt x="762" y="6860"/>
                  </a:lnTo>
                  <a:lnTo>
                    <a:pt x="717" y="6882"/>
                  </a:lnTo>
                  <a:lnTo>
                    <a:pt x="683" y="6928"/>
                  </a:lnTo>
                  <a:lnTo>
                    <a:pt x="0" y="6541"/>
                  </a:lnTo>
                  <a:lnTo>
                    <a:pt x="0" y="6587"/>
                  </a:lnTo>
                  <a:lnTo>
                    <a:pt x="660" y="6973"/>
                  </a:lnTo>
                  <a:lnTo>
                    <a:pt x="648" y="7019"/>
                  </a:lnTo>
                  <a:lnTo>
                    <a:pt x="637" y="7064"/>
                  </a:lnTo>
                  <a:lnTo>
                    <a:pt x="637" y="7121"/>
                  </a:lnTo>
                  <a:lnTo>
                    <a:pt x="660" y="7167"/>
                  </a:lnTo>
                  <a:lnTo>
                    <a:pt x="683" y="7201"/>
                  </a:lnTo>
                  <a:lnTo>
                    <a:pt x="705" y="7235"/>
                  </a:lnTo>
                  <a:lnTo>
                    <a:pt x="739" y="7269"/>
                  </a:lnTo>
                  <a:lnTo>
                    <a:pt x="785" y="7292"/>
                  </a:lnTo>
                  <a:lnTo>
                    <a:pt x="830" y="7303"/>
                  </a:lnTo>
                  <a:lnTo>
                    <a:pt x="921" y="7303"/>
                  </a:lnTo>
                  <a:lnTo>
                    <a:pt x="967" y="7292"/>
                  </a:lnTo>
                  <a:lnTo>
                    <a:pt x="1012" y="7269"/>
                  </a:lnTo>
                  <a:lnTo>
                    <a:pt x="1047" y="7235"/>
                  </a:lnTo>
                  <a:lnTo>
                    <a:pt x="1081" y="7201"/>
                  </a:lnTo>
                  <a:lnTo>
                    <a:pt x="1103" y="7167"/>
                  </a:lnTo>
                  <a:lnTo>
                    <a:pt x="1115" y="7121"/>
                  </a:lnTo>
                  <a:lnTo>
                    <a:pt x="1115" y="7064"/>
                  </a:lnTo>
                  <a:lnTo>
                    <a:pt x="1115" y="7019"/>
                  </a:lnTo>
                  <a:lnTo>
                    <a:pt x="1103" y="6973"/>
                  </a:lnTo>
                  <a:lnTo>
                    <a:pt x="3060" y="5836"/>
                  </a:lnTo>
                  <a:lnTo>
                    <a:pt x="3094" y="5881"/>
                  </a:lnTo>
                  <a:lnTo>
                    <a:pt x="3140" y="5916"/>
                  </a:lnTo>
                  <a:lnTo>
                    <a:pt x="3185" y="5938"/>
                  </a:lnTo>
                  <a:lnTo>
                    <a:pt x="3310" y="5938"/>
                  </a:lnTo>
                  <a:lnTo>
                    <a:pt x="3356" y="5916"/>
                  </a:lnTo>
                  <a:lnTo>
                    <a:pt x="3401" y="5881"/>
                  </a:lnTo>
                  <a:lnTo>
                    <a:pt x="3435" y="5836"/>
                  </a:lnTo>
                  <a:lnTo>
                    <a:pt x="5426" y="6985"/>
                  </a:lnTo>
                  <a:lnTo>
                    <a:pt x="5415" y="7030"/>
                  </a:lnTo>
                  <a:lnTo>
                    <a:pt x="5415" y="7064"/>
                  </a:lnTo>
                  <a:lnTo>
                    <a:pt x="5415" y="7110"/>
                  </a:lnTo>
                  <a:lnTo>
                    <a:pt x="5426" y="7144"/>
                  </a:lnTo>
                  <a:lnTo>
                    <a:pt x="5472" y="7201"/>
                  </a:lnTo>
                  <a:lnTo>
                    <a:pt x="5528" y="7246"/>
                  </a:lnTo>
                  <a:lnTo>
                    <a:pt x="5563" y="7258"/>
                  </a:lnTo>
                  <a:lnTo>
                    <a:pt x="5597" y="7269"/>
                  </a:lnTo>
                  <a:lnTo>
                    <a:pt x="5597" y="9624"/>
                  </a:lnTo>
                  <a:lnTo>
                    <a:pt x="5563" y="9624"/>
                  </a:lnTo>
                  <a:lnTo>
                    <a:pt x="5528" y="9647"/>
                  </a:lnTo>
                  <a:lnTo>
                    <a:pt x="5460" y="9692"/>
                  </a:lnTo>
                  <a:lnTo>
                    <a:pt x="5426" y="9749"/>
                  </a:lnTo>
                  <a:lnTo>
                    <a:pt x="5415" y="9783"/>
                  </a:lnTo>
                  <a:lnTo>
                    <a:pt x="5415" y="9829"/>
                  </a:lnTo>
                  <a:lnTo>
                    <a:pt x="5415" y="9863"/>
                  </a:lnTo>
                  <a:lnTo>
                    <a:pt x="5426" y="9908"/>
                  </a:lnTo>
                  <a:lnTo>
                    <a:pt x="5449" y="9942"/>
                  </a:lnTo>
                  <a:lnTo>
                    <a:pt x="5472" y="9965"/>
                  </a:lnTo>
                  <a:lnTo>
                    <a:pt x="5506" y="9999"/>
                  </a:lnTo>
                  <a:lnTo>
                    <a:pt x="5540" y="10011"/>
                  </a:lnTo>
                  <a:lnTo>
                    <a:pt x="5574" y="10022"/>
                  </a:lnTo>
                  <a:lnTo>
                    <a:pt x="5619" y="10033"/>
                  </a:lnTo>
                  <a:lnTo>
                    <a:pt x="5676" y="10022"/>
                  </a:lnTo>
                  <a:lnTo>
                    <a:pt x="5722" y="9999"/>
                  </a:lnTo>
                  <a:lnTo>
                    <a:pt x="5756" y="9977"/>
                  </a:lnTo>
                  <a:lnTo>
                    <a:pt x="5790" y="9931"/>
                  </a:lnTo>
                  <a:lnTo>
                    <a:pt x="7804" y="11091"/>
                  </a:lnTo>
                  <a:lnTo>
                    <a:pt x="7792" y="11137"/>
                  </a:lnTo>
                  <a:lnTo>
                    <a:pt x="7781" y="11171"/>
                  </a:lnTo>
                  <a:lnTo>
                    <a:pt x="7792" y="11217"/>
                  </a:lnTo>
                  <a:lnTo>
                    <a:pt x="7804" y="11251"/>
                  </a:lnTo>
                  <a:lnTo>
                    <a:pt x="7838" y="11308"/>
                  </a:lnTo>
                  <a:lnTo>
                    <a:pt x="7895" y="11353"/>
                  </a:lnTo>
                  <a:lnTo>
                    <a:pt x="7929" y="11364"/>
                  </a:lnTo>
                  <a:lnTo>
                    <a:pt x="7963" y="11376"/>
                  </a:lnTo>
                  <a:lnTo>
                    <a:pt x="7963" y="13662"/>
                  </a:lnTo>
                  <a:lnTo>
                    <a:pt x="7917" y="13674"/>
                  </a:lnTo>
                  <a:lnTo>
                    <a:pt x="7872" y="13696"/>
                  </a:lnTo>
                  <a:lnTo>
                    <a:pt x="7826" y="13719"/>
                  </a:lnTo>
                  <a:lnTo>
                    <a:pt x="7792" y="13753"/>
                  </a:lnTo>
                  <a:lnTo>
                    <a:pt x="7758" y="13787"/>
                  </a:lnTo>
                  <a:lnTo>
                    <a:pt x="7747" y="13833"/>
                  </a:lnTo>
                  <a:lnTo>
                    <a:pt x="7724" y="13878"/>
                  </a:lnTo>
                  <a:lnTo>
                    <a:pt x="7724" y="13935"/>
                  </a:lnTo>
                  <a:lnTo>
                    <a:pt x="7724" y="13981"/>
                  </a:lnTo>
                  <a:lnTo>
                    <a:pt x="7747" y="14038"/>
                  </a:lnTo>
                  <a:lnTo>
                    <a:pt x="7769" y="14083"/>
                  </a:lnTo>
                  <a:lnTo>
                    <a:pt x="7804" y="14117"/>
                  </a:lnTo>
                  <a:lnTo>
                    <a:pt x="7838" y="14151"/>
                  </a:lnTo>
                  <a:lnTo>
                    <a:pt x="7883" y="14174"/>
                  </a:lnTo>
                  <a:lnTo>
                    <a:pt x="7940" y="14197"/>
                  </a:lnTo>
                  <a:lnTo>
                    <a:pt x="7986" y="14197"/>
                  </a:lnTo>
                  <a:lnTo>
                    <a:pt x="8054" y="14185"/>
                  </a:lnTo>
                  <a:lnTo>
                    <a:pt x="8122" y="14163"/>
                  </a:lnTo>
                  <a:lnTo>
                    <a:pt x="8179" y="14117"/>
                  </a:lnTo>
                  <a:lnTo>
                    <a:pt x="8213" y="14072"/>
                  </a:lnTo>
                  <a:lnTo>
                    <a:pt x="10113" y="15164"/>
                  </a:lnTo>
                  <a:lnTo>
                    <a:pt x="10101" y="15221"/>
                  </a:lnTo>
                  <a:lnTo>
                    <a:pt x="10090" y="15278"/>
                  </a:lnTo>
                  <a:lnTo>
                    <a:pt x="10101" y="15334"/>
                  </a:lnTo>
                  <a:lnTo>
                    <a:pt x="10113" y="15380"/>
                  </a:lnTo>
                  <a:lnTo>
                    <a:pt x="10135" y="15425"/>
                  </a:lnTo>
                  <a:lnTo>
                    <a:pt x="10170" y="15471"/>
                  </a:lnTo>
                  <a:lnTo>
                    <a:pt x="10215" y="15494"/>
                  </a:lnTo>
                  <a:lnTo>
                    <a:pt x="10249" y="15528"/>
                  </a:lnTo>
                  <a:lnTo>
                    <a:pt x="10306" y="15539"/>
                  </a:lnTo>
                  <a:lnTo>
                    <a:pt x="10408" y="15539"/>
                  </a:lnTo>
                  <a:lnTo>
                    <a:pt x="10465" y="15528"/>
                  </a:lnTo>
                  <a:lnTo>
                    <a:pt x="10511" y="15494"/>
                  </a:lnTo>
                  <a:lnTo>
                    <a:pt x="10545" y="15471"/>
                  </a:lnTo>
                  <a:lnTo>
                    <a:pt x="10579" y="15425"/>
                  </a:lnTo>
                  <a:lnTo>
                    <a:pt x="10602" y="15380"/>
                  </a:lnTo>
                  <a:lnTo>
                    <a:pt x="10625" y="15334"/>
                  </a:lnTo>
                  <a:lnTo>
                    <a:pt x="10625" y="15278"/>
                  </a:lnTo>
                  <a:lnTo>
                    <a:pt x="10613" y="15221"/>
                  </a:lnTo>
                  <a:lnTo>
                    <a:pt x="10602" y="15164"/>
                  </a:lnTo>
                  <a:lnTo>
                    <a:pt x="12524" y="14060"/>
                  </a:lnTo>
                  <a:lnTo>
                    <a:pt x="12558" y="14106"/>
                  </a:lnTo>
                  <a:lnTo>
                    <a:pt x="12615" y="14140"/>
                  </a:lnTo>
                  <a:lnTo>
                    <a:pt x="12672" y="14163"/>
                  </a:lnTo>
                  <a:lnTo>
                    <a:pt x="12729" y="14174"/>
                  </a:lnTo>
                  <a:lnTo>
                    <a:pt x="12775" y="14163"/>
                  </a:lnTo>
                  <a:lnTo>
                    <a:pt x="12820" y="14151"/>
                  </a:lnTo>
                  <a:lnTo>
                    <a:pt x="12866" y="14129"/>
                  </a:lnTo>
                  <a:lnTo>
                    <a:pt x="12900" y="14106"/>
                  </a:lnTo>
                  <a:lnTo>
                    <a:pt x="12922" y="14060"/>
                  </a:lnTo>
                  <a:lnTo>
                    <a:pt x="12945" y="14026"/>
                  </a:lnTo>
                  <a:lnTo>
                    <a:pt x="12968" y="13981"/>
                  </a:lnTo>
                  <a:lnTo>
                    <a:pt x="12968" y="13935"/>
                  </a:lnTo>
                  <a:lnTo>
                    <a:pt x="12968" y="13890"/>
                  </a:lnTo>
                  <a:lnTo>
                    <a:pt x="12945" y="13844"/>
                  </a:lnTo>
                  <a:lnTo>
                    <a:pt x="12934" y="13810"/>
                  </a:lnTo>
                  <a:lnTo>
                    <a:pt x="12911" y="13776"/>
                  </a:lnTo>
                  <a:lnTo>
                    <a:pt x="12877" y="13742"/>
                  </a:lnTo>
                  <a:lnTo>
                    <a:pt x="12843" y="13719"/>
                  </a:lnTo>
                  <a:lnTo>
                    <a:pt x="12797" y="13708"/>
                  </a:lnTo>
                  <a:lnTo>
                    <a:pt x="12752" y="13696"/>
                  </a:lnTo>
                  <a:lnTo>
                    <a:pt x="12752" y="11364"/>
                  </a:lnTo>
                  <a:lnTo>
                    <a:pt x="12820" y="11342"/>
                  </a:lnTo>
                  <a:lnTo>
                    <a:pt x="12877" y="11296"/>
                  </a:lnTo>
                  <a:lnTo>
                    <a:pt x="12911" y="11239"/>
                  </a:lnTo>
                  <a:lnTo>
                    <a:pt x="12922" y="11171"/>
                  </a:lnTo>
                  <a:lnTo>
                    <a:pt x="12922" y="11137"/>
                  </a:lnTo>
                  <a:lnTo>
                    <a:pt x="12911" y="11103"/>
                  </a:lnTo>
                  <a:lnTo>
                    <a:pt x="14890" y="9954"/>
                  </a:lnTo>
                  <a:lnTo>
                    <a:pt x="14925" y="9999"/>
                  </a:lnTo>
                  <a:lnTo>
                    <a:pt x="14981" y="10045"/>
                  </a:lnTo>
                  <a:lnTo>
                    <a:pt x="15038" y="10068"/>
                  </a:lnTo>
                  <a:lnTo>
                    <a:pt x="15163" y="10068"/>
                  </a:lnTo>
                  <a:lnTo>
                    <a:pt x="15220" y="10033"/>
                  </a:lnTo>
                  <a:lnTo>
                    <a:pt x="15266" y="9999"/>
                  </a:lnTo>
                  <a:lnTo>
                    <a:pt x="15311" y="9954"/>
                  </a:lnTo>
                  <a:lnTo>
                    <a:pt x="17234" y="11057"/>
                  </a:lnTo>
                  <a:lnTo>
                    <a:pt x="17211" y="11114"/>
                  </a:lnTo>
                  <a:lnTo>
                    <a:pt x="17200" y="11171"/>
                  </a:lnTo>
                  <a:lnTo>
                    <a:pt x="17211" y="11228"/>
                  </a:lnTo>
                  <a:lnTo>
                    <a:pt x="17222" y="11273"/>
                  </a:lnTo>
                  <a:lnTo>
                    <a:pt x="17245" y="11319"/>
                  </a:lnTo>
                  <a:lnTo>
                    <a:pt x="17279" y="11364"/>
                  </a:lnTo>
                  <a:lnTo>
                    <a:pt x="17325" y="11399"/>
                  </a:lnTo>
                  <a:lnTo>
                    <a:pt x="17370" y="11421"/>
                  </a:lnTo>
                  <a:lnTo>
                    <a:pt x="17416" y="11433"/>
                  </a:lnTo>
                  <a:lnTo>
                    <a:pt x="17473" y="11444"/>
                  </a:lnTo>
                  <a:lnTo>
                    <a:pt x="17518" y="11433"/>
                  </a:lnTo>
                  <a:lnTo>
                    <a:pt x="17575" y="11421"/>
                  </a:lnTo>
                  <a:lnTo>
                    <a:pt x="17620" y="11399"/>
                  </a:lnTo>
                  <a:lnTo>
                    <a:pt x="17655" y="11364"/>
                  </a:lnTo>
                  <a:lnTo>
                    <a:pt x="17689" y="11319"/>
                  </a:lnTo>
                  <a:lnTo>
                    <a:pt x="17711" y="11273"/>
                  </a:lnTo>
                  <a:lnTo>
                    <a:pt x="17723" y="11228"/>
                  </a:lnTo>
                  <a:lnTo>
                    <a:pt x="17734" y="11171"/>
                  </a:lnTo>
                  <a:lnTo>
                    <a:pt x="17723" y="11114"/>
                  </a:lnTo>
                  <a:lnTo>
                    <a:pt x="17711" y="11069"/>
                  </a:lnTo>
                  <a:lnTo>
                    <a:pt x="19679" y="9931"/>
                  </a:lnTo>
                  <a:lnTo>
                    <a:pt x="19702" y="9965"/>
                  </a:lnTo>
                  <a:lnTo>
                    <a:pt x="19748" y="9999"/>
                  </a:lnTo>
                  <a:lnTo>
                    <a:pt x="19793" y="10011"/>
                  </a:lnTo>
                  <a:lnTo>
                    <a:pt x="19839" y="10022"/>
                  </a:lnTo>
                  <a:lnTo>
                    <a:pt x="19873" y="10011"/>
                  </a:lnTo>
                  <a:lnTo>
                    <a:pt x="19918" y="9999"/>
                  </a:lnTo>
                  <a:lnTo>
                    <a:pt x="19941" y="9988"/>
                  </a:lnTo>
                  <a:lnTo>
                    <a:pt x="19975" y="9965"/>
                  </a:lnTo>
                  <a:lnTo>
                    <a:pt x="19998" y="9931"/>
                  </a:lnTo>
                  <a:lnTo>
                    <a:pt x="20021" y="9897"/>
                  </a:lnTo>
                  <a:lnTo>
                    <a:pt x="20032" y="9863"/>
                  </a:lnTo>
                  <a:lnTo>
                    <a:pt x="20032" y="9829"/>
                  </a:lnTo>
                  <a:lnTo>
                    <a:pt x="20021" y="9760"/>
                  </a:lnTo>
                  <a:lnTo>
                    <a:pt x="19987" y="9704"/>
                  </a:lnTo>
                  <a:lnTo>
                    <a:pt x="19930" y="9658"/>
                  </a:lnTo>
                  <a:lnTo>
                    <a:pt x="19861" y="9635"/>
                  </a:lnTo>
                  <a:lnTo>
                    <a:pt x="19861" y="7315"/>
                  </a:lnTo>
                  <a:lnTo>
                    <a:pt x="19907" y="7303"/>
                  </a:lnTo>
                  <a:lnTo>
                    <a:pt x="19952" y="7292"/>
                  </a:lnTo>
                  <a:lnTo>
                    <a:pt x="19987" y="7269"/>
                  </a:lnTo>
                  <a:lnTo>
                    <a:pt x="20021" y="7235"/>
                  </a:lnTo>
                  <a:lnTo>
                    <a:pt x="20055" y="7201"/>
                  </a:lnTo>
                  <a:lnTo>
                    <a:pt x="20078" y="7155"/>
                  </a:lnTo>
                  <a:lnTo>
                    <a:pt x="20089" y="7110"/>
                  </a:lnTo>
                  <a:lnTo>
                    <a:pt x="20089" y="7064"/>
                  </a:lnTo>
                  <a:lnTo>
                    <a:pt x="20089" y="7019"/>
                  </a:lnTo>
                  <a:lnTo>
                    <a:pt x="20066" y="6973"/>
                  </a:lnTo>
                  <a:lnTo>
                    <a:pt x="20043" y="6928"/>
                  </a:lnTo>
                  <a:lnTo>
                    <a:pt x="20021" y="6894"/>
                  </a:lnTo>
                  <a:lnTo>
                    <a:pt x="19975" y="6860"/>
                  </a:lnTo>
                  <a:lnTo>
                    <a:pt x="19941" y="6837"/>
                  </a:lnTo>
                  <a:lnTo>
                    <a:pt x="19884" y="6826"/>
                  </a:lnTo>
                  <a:lnTo>
                    <a:pt x="19839" y="6814"/>
                  </a:lnTo>
                  <a:lnTo>
                    <a:pt x="19782" y="6826"/>
                  </a:lnTo>
                  <a:lnTo>
                    <a:pt x="19725" y="6848"/>
                  </a:lnTo>
                  <a:lnTo>
                    <a:pt x="19668" y="6882"/>
                  </a:lnTo>
                  <a:lnTo>
                    <a:pt x="19634" y="6928"/>
                  </a:lnTo>
                  <a:lnTo>
                    <a:pt x="17700" y="5802"/>
                  </a:lnTo>
                  <a:lnTo>
                    <a:pt x="17711" y="5768"/>
                  </a:lnTo>
                  <a:lnTo>
                    <a:pt x="17711" y="5722"/>
                  </a:lnTo>
                  <a:lnTo>
                    <a:pt x="17711" y="5677"/>
                  </a:lnTo>
                  <a:lnTo>
                    <a:pt x="17689" y="5631"/>
                  </a:lnTo>
                  <a:lnTo>
                    <a:pt x="17666" y="5586"/>
                  </a:lnTo>
                  <a:lnTo>
                    <a:pt x="17643" y="5552"/>
                  </a:lnTo>
                  <a:lnTo>
                    <a:pt x="17609" y="5517"/>
                  </a:lnTo>
                  <a:lnTo>
                    <a:pt x="17564" y="5495"/>
                  </a:lnTo>
                  <a:lnTo>
                    <a:pt x="17518" y="5483"/>
                  </a:lnTo>
                  <a:lnTo>
                    <a:pt x="17473" y="5472"/>
                  </a:lnTo>
                  <a:lnTo>
                    <a:pt x="17416" y="5483"/>
                  </a:lnTo>
                  <a:lnTo>
                    <a:pt x="17370" y="5495"/>
                  </a:lnTo>
                  <a:lnTo>
                    <a:pt x="17336" y="5517"/>
                  </a:lnTo>
                  <a:lnTo>
                    <a:pt x="17291" y="5552"/>
                  </a:lnTo>
                  <a:lnTo>
                    <a:pt x="17268" y="5586"/>
                  </a:lnTo>
                  <a:lnTo>
                    <a:pt x="17245" y="5631"/>
                  </a:lnTo>
                  <a:lnTo>
                    <a:pt x="17234" y="5677"/>
                  </a:lnTo>
                  <a:lnTo>
                    <a:pt x="17222" y="5722"/>
                  </a:lnTo>
                  <a:lnTo>
                    <a:pt x="17234" y="5768"/>
                  </a:lnTo>
                  <a:lnTo>
                    <a:pt x="17245" y="5813"/>
                  </a:lnTo>
                  <a:lnTo>
                    <a:pt x="15243" y="6962"/>
                  </a:lnTo>
                  <a:lnTo>
                    <a:pt x="15209" y="6928"/>
                  </a:lnTo>
                  <a:lnTo>
                    <a:pt x="15175" y="6905"/>
                  </a:lnTo>
                  <a:lnTo>
                    <a:pt x="15141" y="6894"/>
                  </a:lnTo>
                  <a:lnTo>
                    <a:pt x="15061" y="6894"/>
                  </a:lnTo>
                  <a:lnTo>
                    <a:pt x="15016" y="6905"/>
                  </a:lnTo>
                  <a:lnTo>
                    <a:pt x="14981" y="6928"/>
                  </a:lnTo>
                  <a:lnTo>
                    <a:pt x="14959" y="6962"/>
                  </a:lnTo>
                  <a:lnTo>
                    <a:pt x="12934" y="5790"/>
                  </a:lnTo>
                  <a:lnTo>
                    <a:pt x="12945" y="5722"/>
                  </a:lnTo>
                  <a:lnTo>
                    <a:pt x="12945" y="5677"/>
                  </a:lnTo>
                  <a:lnTo>
                    <a:pt x="12922" y="5631"/>
                  </a:lnTo>
                  <a:lnTo>
                    <a:pt x="12911" y="5597"/>
                  </a:lnTo>
                  <a:lnTo>
                    <a:pt x="12877" y="5563"/>
                  </a:lnTo>
                  <a:lnTo>
                    <a:pt x="12854" y="5540"/>
                  </a:lnTo>
                  <a:lnTo>
                    <a:pt x="12809" y="5517"/>
                  </a:lnTo>
                  <a:lnTo>
                    <a:pt x="12775" y="5506"/>
                  </a:lnTo>
                  <a:lnTo>
                    <a:pt x="12684" y="5506"/>
                  </a:lnTo>
                  <a:lnTo>
                    <a:pt x="12649" y="5517"/>
                  </a:lnTo>
                  <a:lnTo>
                    <a:pt x="12604" y="5540"/>
                  </a:lnTo>
                  <a:lnTo>
                    <a:pt x="12570" y="5563"/>
                  </a:lnTo>
                  <a:lnTo>
                    <a:pt x="12547" y="5597"/>
                  </a:lnTo>
                  <a:lnTo>
                    <a:pt x="12524" y="5631"/>
                  </a:lnTo>
                  <a:lnTo>
                    <a:pt x="12513" y="5677"/>
                  </a:lnTo>
                  <a:lnTo>
                    <a:pt x="12513" y="5722"/>
                  </a:lnTo>
                  <a:lnTo>
                    <a:pt x="12513" y="5756"/>
                  </a:lnTo>
                  <a:lnTo>
                    <a:pt x="12524" y="5790"/>
                  </a:lnTo>
                  <a:lnTo>
                    <a:pt x="10556" y="6928"/>
                  </a:lnTo>
                  <a:lnTo>
                    <a:pt x="10522" y="6882"/>
                  </a:lnTo>
                  <a:lnTo>
                    <a:pt x="10477" y="6848"/>
                  </a:lnTo>
                  <a:lnTo>
                    <a:pt x="10420" y="6826"/>
                  </a:lnTo>
                  <a:lnTo>
                    <a:pt x="10295" y="6826"/>
                  </a:lnTo>
                  <a:lnTo>
                    <a:pt x="10249" y="6848"/>
                  </a:lnTo>
                  <a:lnTo>
                    <a:pt x="10192" y="6882"/>
                  </a:lnTo>
                  <a:lnTo>
                    <a:pt x="10158" y="6928"/>
                  </a:lnTo>
                  <a:lnTo>
                    <a:pt x="8202" y="5802"/>
                  </a:lnTo>
                  <a:lnTo>
                    <a:pt x="8213" y="5756"/>
                  </a:lnTo>
                  <a:lnTo>
                    <a:pt x="8213" y="5722"/>
                  </a:lnTo>
                  <a:lnTo>
                    <a:pt x="8213" y="5677"/>
                  </a:lnTo>
                  <a:lnTo>
                    <a:pt x="8202" y="5643"/>
                  </a:lnTo>
                  <a:lnTo>
                    <a:pt x="8179" y="5597"/>
                  </a:lnTo>
                  <a:lnTo>
                    <a:pt x="8156" y="5574"/>
                  </a:lnTo>
                  <a:lnTo>
                    <a:pt x="8122" y="5540"/>
                  </a:lnTo>
                  <a:lnTo>
                    <a:pt x="8088" y="5517"/>
                  </a:lnTo>
                  <a:lnTo>
                    <a:pt x="8054" y="5506"/>
                  </a:lnTo>
                  <a:lnTo>
                    <a:pt x="8008" y="5495"/>
                  </a:lnTo>
                  <a:lnTo>
                    <a:pt x="8008" y="3208"/>
                  </a:lnTo>
                  <a:lnTo>
                    <a:pt x="8054" y="3197"/>
                  </a:lnTo>
                  <a:lnTo>
                    <a:pt x="8099" y="3185"/>
                  </a:lnTo>
                  <a:lnTo>
                    <a:pt x="8133" y="3163"/>
                  </a:lnTo>
                  <a:lnTo>
                    <a:pt x="8168" y="3129"/>
                  </a:lnTo>
                  <a:lnTo>
                    <a:pt x="8202" y="3094"/>
                  </a:lnTo>
                  <a:lnTo>
                    <a:pt x="8224" y="3060"/>
                  </a:lnTo>
                  <a:lnTo>
                    <a:pt x="8236" y="3015"/>
                  </a:lnTo>
                  <a:lnTo>
                    <a:pt x="8236" y="2958"/>
                  </a:lnTo>
                  <a:lnTo>
                    <a:pt x="8236" y="2912"/>
                  </a:lnTo>
                  <a:lnTo>
                    <a:pt x="8213" y="2867"/>
                  </a:lnTo>
                  <a:lnTo>
                    <a:pt x="8190" y="2821"/>
                  </a:lnTo>
                  <a:lnTo>
                    <a:pt x="8168" y="2787"/>
                  </a:lnTo>
                  <a:lnTo>
                    <a:pt x="8122" y="2753"/>
                  </a:lnTo>
                  <a:lnTo>
                    <a:pt x="8088" y="2730"/>
                  </a:lnTo>
                  <a:lnTo>
                    <a:pt x="8042" y="2719"/>
                  </a:lnTo>
                  <a:lnTo>
                    <a:pt x="7929" y="2719"/>
                  </a:lnTo>
                  <a:lnTo>
                    <a:pt x="7872" y="2742"/>
                  </a:lnTo>
                  <a:lnTo>
                    <a:pt x="7826" y="2776"/>
                  </a:lnTo>
                  <a:lnTo>
                    <a:pt x="7781" y="2821"/>
                  </a:lnTo>
                  <a:lnTo>
                    <a:pt x="5847" y="1695"/>
                  </a:lnTo>
                  <a:lnTo>
                    <a:pt x="5858" y="1661"/>
                  </a:lnTo>
                  <a:lnTo>
                    <a:pt x="5858" y="1616"/>
                  </a:lnTo>
                  <a:lnTo>
                    <a:pt x="5858" y="1570"/>
                  </a:lnTo>
                  <a:lnTo>
                    <a:pt x="5836" y="1525"/>
                  </a:lnTo>
                  <a:lnTo>
                    <a:pt x="5824" y="1491"/>
                  </a:lnTo>
                  <a:lnTo>
                    <a:pt x="5790" y="1456"/>
                  </a:lnTo>
                  <a:lnTo>
                    <a:pt x="5767" y="1422"/>
                  </a:lnTo>
                  <a:lnTo>
                    <a:pt x="5722" y="1400"/>
                  </a:lnTo>
                  <a:lnTo>
                    <a:pt x="5688" y="1388"/>
                  </a:lnTo>
                  <a:lnTo>
                    <a:pt x="5642" y="1377"/>
                  </a:lnTo>
                  <a:lnTo>
                    <a:pt x="5642" y="0"/>
                  </a:lnTo>
                  <a:lnTo>
                    <a:pt x="5597" y="0"/>
                  </a:lnTo>
                  <a:lnTo>
                    <a:pt x="5597" y="1377"/>
                  </a:lnTo>
                  <a:lnTo>
                    <a:pt x="5551" y="1388"/>
                  </a:lnTo>
                  <a:lnTo>
                    <a:pt x="5517" y="1400"/>
                  </a:lnTo>
                  <a:lnTo>
                    <a:pt x="5472" y="1422"/>
                  </a:lnTo>
                  <a:lnTo>
                    <a:pt x="5437" y="1456"/>
                  </a:lnTo>
                  <a:lnTo>
                    <a:pt x="5415" y="1491"/>
                  </a:lnTo>
                  <a:lnTo>
                    <a:pt x="5392" y="1525"/>
                  </a:lnTo>
                  <a:lnTo>
                    <a:pt x="5381" y="1570"/>
                  </a:lnTo>
                  <a:lnTo>
                    <a:pt x="5381" y="1616"/>
                  </a:lnTo>
                  <a:lnTo>
                    <a:pt x="5381" y="1661"/>
                  </a:lnTo>
                  <a:lnTo>
                    <a:pt x="5392" y="1695"/>
                  </a:lnTo>
                  <a:lnTo>
                    <a:pt x="3413" y="2844"/>
                  </a:lnTo>
                  <a:lnTo>
                    <a:pt x="3378" y="2810"/>
                  </a:lnTo>
                  <a:lnTo>
                    <a:pt x="3344" y="2776"/>
                  </a:lnTo>
                  <a:lnTo>
                    <a:pt x="3299" y="2765"/>
                  </a:lnTo>
                  <a:lnTo>
                    <a:pt x="3253" y="2753"/>
                  </a:lnTo>
                  <a:lnTo>
                    <a:pt x="3196" y="2765"/>
                  </a:lnTo>
                  <a:lnTo>
                    <a:pt x="3151" y="2776"/>
                  </a:lnTo>
                  <a:lnTo>
                    <a:pt x="3117" y="2810"/>
                  </a:lnTo>
                  <a:lnTo>
                    <a:pt x="3083" y="2844"/>
                  </a:lnTo>
                  <a:lnTo>
                    <a:pt x="1047" y="1673"/>
                  </a:lnTo>
                  <a:lnTo>
                    <a:pt x="1058" y="1616"/>
                  </a:lnTo>
                  <a:lnTo>
                    <a:pt x="1047" y="1547"/>
                  </a:lnTo>
                  <a:lnTo>
                    <a:pt x="1012" y="1491"/>
                  </a:lnTo>
                  <a:lnTo>
                    <a:pt x="967" y="1456"/>
                  </a:lnTo>
                  <a:lnTo>
                    <a:pt x="899" y="1434"/>
                  </a:lnTo>
                  <a:lnTo>
                    <a:pt x="899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6"/>
            <p:cNvSpPr/>
            <p:nvPr/>
          </p:nvSpPr>
          <p:spPr>
            <a:xfrm>
              <a:off x="0" y="1440624"/>
              <a:ext cx="1108507" cy="1470543"/>
            </a:xfrm>
            <a:custGeom>
              <a:avLst/>
              <a:gdLst/>
              <a:ahLst/>
              <a:cxnLst/>
              <a:rect l="l" t="t" r="r" b="b"/>
              <a:pathLst>
                <a:path w="10591" h="14050" extrusionOk="0">
                  <a:moveTo>
                    <a:pt x="3390" y="262"/>
                  </a:moveTo>
                  <a:lnTo>
                    <a:pt x="5381" y="1400"/>
                  </a:lnTo>
                  <a:lnTo>
                    <a:pt x="5358" y="1457"/>
                  </a:lnTo>
                  <a:lnTo>
                    <a:pt x="5358" y="1514"/>
                  </a:lnTo>
                  <a:lnTo>
                    <a:pt x="5358" y="1559"/>
                  </a:lnTo>
                  <a:lnTo>
                    <a:pt x="5369" y="1616"/>
                  </a:lnTo>
                  <a:lnTo>
                    <a:pt x="5392" y="1650"/>
                  </a:lnTo>
                  <a:lnTo>
                    <a:pt x="5426" y="1696"/>
                  </a:lnTo>
                  <a:lnTo>
                    <a:pt x="5460" y="1730"/>
                  </a:lnTo>
                  <a:lnTo>
                    <a:pt x="5506" y="1752"/>
                  </a:lnTo>
                  <a:lnTo>
                    <a:pt x="5551" y="1764"/>
                  </a:lnTo>
                  <a:lnTo>
                    <a:pt x="5597" y="1775"/>
                  </a:lnTo>
                  <a:lnTo>
                    <a:pt x="5597" y="4016"/>
                  </a:lnTo>
                  <a:lnTo>
                    <a:pt x="5551" y="4027"/>
                  </a:lnTo>
                  <a:lnTo>
                    <a:pt x="5506" y="4039"/>
                  </a:lnTo>
                  <a:lnTo>
                    <a:pt x="5460" y="4062"/>
                  </a:lnTo>
                  <a:lnTo>
                    <a:pt x="5426" y="4096"/>
                  </a:lnTo>
                  <a:lnTo>
                    <a:pt x="5403" y="4130"/>
                  </a:lnTo>
                  <a:lnTo>
                    <a:pt x="5381" y="4175"/>
                  </a:lnTo>
                  <a:lnTo>
                    <a:pt x="5369" y="4221"/>
                  </a:lnTo>
                  <a:lnTo>
                    <a:pt x="5358" y="4266"/>
                  </a:lnTo>
                  <a:lnTo>
                    <a:pt x="5369" y="4323"/>
                  </a:lnTo>
                  <a:lnTo>
                    <a:pt x="5381" y="4369"/>
                  </a:lnTo>
                  <a:lnTo>
                    <a:pt x="3458" y="5472"/>
                  </a:lnTo>
                  <a:lnTo>
                    <a:pt x="3413" y="5427"/>
                  </a:lnTo>
                  <a:lnTo>
                    <a:pt x="3367" y="5393"/>
                  </a:lnTo>
                  <a:lnTo>
                    <a:pt x="3310" y="5370"/>
                  </a:lnTo>
                  <a:lnTo>
                    <a:pt x="3185" y="5370"/>
                  </a:lnTo>
                  <a:lnTo>
                    <a:pt x="3128" y="5393"/>
                  </a:lnTo>
                  <a:lnTo>
                    <a:pt x="3083" y="5427"/>
                  </a:lnTo>
                  <a:lnTo>
                    <a:pt x="3037" y="5472"/>
                  </a:lnTo>
                  <a:lnTo>
                    <a:pt x="1115" y="4357"/>
                  </a:lnTo>
                  <a:lnTo>
                    <a:pt x="1126" y="4323"/>
                  </a:lnTo>
                  <a:lnTo>
                    <a:pt x="1126" y="4266"/>
                  </a:lnTo>
                  <a:lnTo>
                    <a:pt x="1126" y="4221"/>
                  </a:lnTo>
                  <a:lnTo>
                    <a:pt x="1115" y="4175"/>
                  </a:lnTo>
                  <a:lnTo>
                    <a:pt x="1092" y="4141"/>
                  </a:lnTo>
                  <a:lnTo>
                    <a:pt x="1058" y="4107"/>
                  </a:lnTo>
                  <a:lnTo>
                    <a:pt x="1024" y="4073"/>
                  </a:lnTo>
                  <a:lnTo>
                    <a:pt x="990" y="4050"/>
                  </a:lnTo>
                  <a:lnTo>
                    <a:pt x="944" y="4027"/>
                  </a:lnTo>
                  <a:lnTo>
                    <a:pt x="899" y="4027"/>
                  </a:lnTo>
                  <a:lnTo>
                    <a:pt x="899" y="1741"/>
                  </a:lnTo>
                  <a:lnTo>
                    <a:pt x="944" y="1730"/>
                  </a:lnTo>
                  <a:lnTo>
                    <a:pt x="978" y="1718"/>
                  </a:lnTo>
                  <a:lnTo>
                    <a:pt x="1012" y="1696"/>
                  </a:lnTo>
                  <a:lnTo>
                    <a:pt x="1047" y="1673"/>
                  </a:lnTo>
                  <a:lnTo>
                    <a:pt x="1069" y="1639"/>
                  </a:lnTo>
                  <a:lnTo>
                    <a:pt x="1092" y="1593"/>
                  </a:lnTo>
                  <a:lnTo>
                    <a:pt x="1103" y="1559"/>
                  </a:lnTo>
                  <a:lnTo>
                    <a:pt x="1103" y="1514"/>
                  </a:lnTo>
                  <a:lnTo>
                    <a:pt x="1103" y="1468"/>
                  </a:lnTo>
                  <a:lnTo>
                    <a:pt x="1092" y="1423"/>
                  </a:lnTo>
                  <a:lnTo>
                    <a:pt x="3105" y="262"/>
                  </a:lnTo>
                  <a:lnTo>
                    <a:pt x="3128" y="296"/>
                  </a:lnTo>
                  <a:lnTo>
                    <a:pt x="3162" y="319"/>
                  </a:lnTo>
                  <a:lnTo>
                    <a:pt x="3208" y="330"/>
                  </a:lnTo>
                  <a:lnTo>
                    <a:pt x="3253" y="342"/>
                  </a:lnTo>
                  <a:lnTo>
                    <a:pt x="3287" y="330"/>
                  </a:lnTo>
                  <a:lnTo>
                    <a:pt x="3333" y="319"/>
                  </a:lnTo>
                  <a:lnTo>
                    <a:pt x="3367" y="296"/>
                  </a:lnTo>
                  <a:lnTo>
                    <a:pt x="3390" y="262"/>
                  </a:lnTo>
                  <a:close/>
                  <a:moveTo>
                    <a:pt x="3447" y="8498"/>
                  </a:moveTo>
                  <a:lnTo>
                    <a:pt x="5437" y="9658"/>
                  </a:lnTo>
                  <a:lnTo>
                    <a:pt x="5426" y="9692"/>
                  </a:lnTo>
                  <a:lnTo>
                    <a:pt x="5426" y="9727"/>
                  </a:lnTo>
                  <a:lnTo>
                    <a:pt x="5437" y="9795"/>
                  </a:lnTo>
                  <a:lnTo>
                    <a:pt x="5472" y="9852"/>
                  </a:lnTo>
                  <a:lnTo>
                    <a:pt x="5528" y="9897"/>
                  </a:lnTo>
                  <a:lnTo>
                    <a:pt x="5597" y="9909"/>
                  </a:lnTo>
                  <a:lnTo>
                    <a:pt x="5597" y="12240"/>
                  </a:lnTo>
                  <a:lnTo>
                    <a:pt x="5551" y="12252"/>
                  </a:lnTo>
                  <a:lnTo>
                    <a:pt x="5506" y="12263"/>
                  </a:lnTo>
                  <a:lnTo>
                    <a:pt x="5472" y="12286"/>
                  </a:lnTo>
                  <a:lnTo>
                    <a:pt x="5437" y="12320"/>
                  </a:lnTo>
                  <a:lnTo>
                    <a:pt x="5415" y="12354"/>
                  </a:lnTo>
                  <a:lnTo>
                    <a:pt x="5392" y="12388"/>
                  </a:lnTo>
                  <a:lnTo>
                    <a:pt x="5381" y="12434"/>
                  </a:lnTo>
                  <a:lnTo>
                    <a:pt x="5381" y="12479"/>
                  </a:lnTo>
                  <a:lnTo>
                    <a:pt x="5381" y="12525"/>
                  </a:lnTo>
                  <a:lnTo>
                    <a:pt x="5392" y="12570"/>
                  </a:lnTo>
                  <a:lnTo>
                    <a:pt x="3424" y="13708"/>
                  </a:lnTo>
                  <a:lnTo>
                    <a:pt x="3390" y="13662"/>
                  </a:lnTo>
                  <a:lnTo>
                    <a:pt x="3356" y="13640"/>
                  </a:lnTo>
                  <a:lnTo>
                    <a:pt x="3299" y="13617"/>
                  </a:lnTo>
                  <a:lnTo>
                    <a:pt x="3253" y="13606"/>
                  </a:lnTo>
                  <a:lnTo>
                    <a:pt x="3196" y="13617"/>
                  </a:lnTo>
                  <a:lnTo>
                    <a:pt x="3151" y="13640"/>
                  </a:lnTo>
                  <a:lnTo>
                    <a:pt x="3105" y="13662"/>
                  </a:lnTo>
                  <a:lnTo>
                    <a:pt x="3071" y="13708"/>
                  </a:lnTo>
                  <a:lnTo>
                    <a:pt x="1058" y="12548"/>
                  </a:lnTo>
                  <a:lnTo>
                    <a:pt x="1069" y="12479"/>
                  </a:lnTo>
                  <a:lnTo>
                    <a:pt x="1069" y="12445"/>
                  </a:lnTo>
                  <a:lnTo>
                    <a:pt x="1058" y="12411"/>
                  </a:lnTo>
                  <a:lnTo>
                    <a:pt x="1024" y="12354"/>
                  </a:lnTo>
                  <a:lnTo>
                    <a:pt x="967" y="12309"/>
                  </a:lnTo>
                  <a:lnTo>
                    <a:pt x="899" y="12286"/>
                  </a:lnTo>
                  <a:lnTo>
                    <a:pt x="899" y="9977"/>
                  </a:lnTo>
                  <a:lnTo>
                    <a:pt x="944" y="9965"/>
                  </a:lnTo>
                  <a:lnTo>
                    <a:pt x="990" y="9943"/>
                  </a:lnTo>
                  <a:lnTo>
                    <a:pt x="1024" y="9920"/>
                  </a:lnTo>
                  <a:lnTo>
                    <a:pt x="1058" y="9897"/>
                  </a:lnTo>
                  <a:lnTo>
                    <a:pt x="1092" y="9863"/>
                  </a:lnTo>
                  <a:lnTo>
                    <a:pt x="1115" y="9818"/>
                  </a:lnTo>
                  <a:lnTo>
                    <a:pt x="1126" y="9772"/>
                  </a:lnTo>
                  <a:lnTo>
                    <a:pt x="1126" y="9727"/>
                  </a:lnTo>
                  <a:lnTo>
                    <a:pt x="1126" y="9670"/>
                  </a:lnTo>
                  <a:lnTo>
                    <a:pt x="1103" y="9624"/>
                  </a:lnTo>
                  <a:lnTo>
                    <a:pt x="3049" y="8498"/>
                  </a:lnTo>
                  <a:lnTo>
                    <a:pt x="3083" y="8543"/>
                  </a:lnTo>
                  <a:lnTo>
                    <a:pt x="3128" y="8589"/>
                  </a:lnTo>
                  <a:lnTo>
                    <a:pt x="3185" y="8612"/>
                  </a:lnTo>
                  <a:lnTo>
                    <a:pt x="3253" y="8612"/>
                  </a:lnTo>
                  <a:lnTo>
                    <a:pt x="3310" y="8600"/>
                  </a:lnTo>
                  <a:lnTo>
                    <a:pt x="3367" y="8589"/>
                  </a:lnTo>
                  <a:lnTo>
                    <a:pt x="3413" y="8543"/>
                  </a:lnTo>
                  <a:lnTo>
                    <a:pt x="3447" y="8498"/>
                  </a:lnTo>
                  <a:close/>
                  <a:moveTo>
                    <a:pt x="8202" y="8509"/>
                  </a:moveTo>
                  <a:lnTo>
                    <a:pt x="10158" y="9636"/>
                  </a:lnTo>
                  <a:lnTo>
                    <a:pt x="10147" y="9681"/>
                  </a:lnTo>
                  <a:lnTo>
                    <a:pt x="10147" y="9727"/>
                  </a:lnTo>
                  <a:lnTo>
                    <a:pt x="10147" y="9761"/>
                  </a:lnTo>
                  <a:lnTo>
                    <a:pt x="10158" y="9806"/>
                  </a:lnTo>
                  <a:lnTo>
                    <a:pt x="10170" y="9840"/>
                  </a:lnTo>
                  <a:lnTo>
                    <a:pt x="10204" y="9874"/>
                  </a:lnTo>
                  <a:lnTo>
                    <a:pt x="10226" y="9897"/>
                  </a:lnTo>
                  <a:lnTo>
                    <a:pt x="10261" y="9920"/>
                  </a:lnTo>
                  <a:lnTo>
                    <a:pt x="10295" y="9931"/>
                  </a:lnTo>
                  <a:lnTo>
                    <a:pt x="10340" y="9943"/>
                  </a:lnTo>
                  <a:lnTo>
                    <a:pt x="10340" y="12252"/>
                  </a:lnTo>
                  <a:lnTo>
                    <a:pt x="10295" y="12263"/>
                  </a:lnTo>
                  <a:lnTo>
                    <a:pt x="10261" y="12275"/>
                  </a:lnTo>
                  <a:lnTo>
                    <a:pt x="10226" y="12297"/>
                  </a:lnTo>
                  <a:lnTo>
                    <a:pt x="10192" y="12331"/>
                  </a:lnTo>
                  <a:lnTo>
                    <a:pt x="10170" y="12366"/>
                  </a:lnTo>
                  <a:lnTo>
                    <a:pt x="10147" y="12400"/>
                  </a:lnTo>
                  <a:lnTo>
                    <a:pt x="10135" y="12434"/>
                  </a:lnTo>
                  <a:lnTo>
                    <a:pt x="10135" y="12479"/>
                  </a:lnTo>
                  <a:lnTo>
                    <a:pt x="10135" y="12525"/>
                  </a:lnTo>
                  <a:lnTo>
                    <a:pt x="10147" y="12559"/>
                  </a:lnTo>
                  <a:lnTo>
                    <a:pt x="8145" y="13719"/>
                  </a:lnTo>
                  <a:lnTo>
                    <a:pt x="8111" y="13685"/>
                  </a:lnTo>
                  <a:lnTo>
                    <a:pt x="8077" y="13662"/>
                  </a:lnTo>
                  <a:lnTo>
                    <a:pt x="8031" y="13651"/>
                  </a:lnTo>
                  <a:lnTo>
                    <a:pt x="7986" y="13640"/>
                  </a:lnTo>
                  <a:lnTo>
                    <a:pt x="7940" y="13651"/>
                  </a:lnTo>
                  <a:lnTo>
                    <a:pt x="7906" y="13662"/>
                  </a:lnTo>
                  <a:lnTo>
                    <a:pt x="7860" y="13685"/>
                  </a:lnTo>
                  <a:lnTo>
                    <a:pt x="7838" y="13719"/>
                  </a:lnTo>
                  <a:lnTo>
                    <a:pt x="5836" y="12570"/>
                  </a:lnTo>
                  <a:lnTo>
                    <a:pt x="5858" y="12525"/>
                  </a:lnTo>
                  <a:lnTo>
                    <a:pt x="5858" y="12479"/>
                  </a:lnTo>
                  <a:lnTo>
                    <a:pt x="5858" y="12434"/>
                  </a:lnTo>
                  <a:lnTo>
                    <a:pt x="5836" y="12388"/>
                  </a:lnTo>
                  <a:lnTo>
                    <a:pt x="5824" y="12354"/>
                  </a:lnTo>
                  <a:lnTo>
                    <a:pt x="5790" y="12320"/>
                  </a:lnTo>
                  <a:lnTo>
                    <a:pt x="5767" y="12297"/>
                  </a:lnTo>
                  <a:lnTo>
                    <a:pt x="5722" y="12275"/>
                  </a:lnTo>
                  <a:lnTo>
                    <a:pt x="5688" y="12252"/>
                  </a:lnTo>
                  <a:lnTo>
                    <a:pt x="5642" y="12240"/>
                  </a:lnTo>
                  <a:lnTo>
                    <a:pt x="5642" y="9909"/>
                  </a:lnTo>
                  <a:lnTo>
                    <a:pt x="5710" y="9897"/>
                  </a:lnTo>
                  <a:lnTo>
                    <a:pt x="5756" y="9852"/>
                  </a:lnTo>
                  <a:lnTo>
                    <a:pt x="5801" y="9795"/>
                  </a:lnTo>
                  <a:lnTo>
                    <a:pt x="5813" y="9727"/>
                  </a:lnTo>
                  <a:lnTo>
                    <a:pt x="5801" y="9692"/>
                  </a:lnTo>
                  <a:lnTo>
                    <a:pt x="5790" y="9658"/>
                  </a:lnTo>
                  <a:lnTo>
                    <a:pt x="7769" y="8509"/>
                  </a:lnTo>
                  <a:lnTo>
                    <a:pt x="7815" y="8555"/>
                  </a:lnTo>
                  <a:lnTo>
                    <a:pt x="7860" y="8600"/>
                  </a:lnTo>
                  <a:lnTo>
                    <a:pt x="7929" y="8623"/>
                  </a:lnTo>
                  <a:lnTo>
                    <a:pt x="7986" y="8634"/>
                  </a:lnTo>
                  <a:lnTo>
                    <a:pt x="8054" y="8623"/>
                  </a:lnTo>
                  <a:lnTo>
                    <a:pt x="8111" y="8600"/>
                  </a:lnTo>
                  <a:lnTo>
                    <a:pt x="8168" y="8555"/>
                  </a:lnTo>
                  <a:lnTo>
                    <a:pt x="8202" y="8509"/>
                  </a:lnTo>
                  <a:close/>
                  <a:moveTo>
                    <a:pt x="3219" y="1"/>
                  </a:moveTo>
                  <a:lnTo>
                    <a:pt x="3185" y="12"/>
                  </a:lnTo>
                  <a:lnTo>
                    <a:pt x="3128" y="46"/>
                  </a:lnTo>
                  <a:lnTo>
                    <a:pt x="3094" y="103"/>
                  </a:lnTo>
                  <a:lnTo>
                    <a:pt x="3083" y="137"/>
                  </a:lnTo>
                  <a:lnTo>
                    <a:pt x="3083" y="171"/>
                  </a:lnTo>
                  <a:lnTo>
                    <a:pt x="3083" y="217"/>
                  </a:lnTo>
                  <a:lnTo>
                    <a:pt x="1069" y="1388"/>
                  </a:lnTo>
                  <a:lnTo>
                    <a:pt x="1035" y="1343"/>
                  </a:lnTo>
                  <a:lnTo>
                    <a:pt x="990" y="1309"/>
                  </a:lnTo>
                  <a:lnTo>
                    <a:pt x="933" y="1286"/>
                  </a:lnTo>
                  <a:lnTo>
                    <a:pt x="819" y="1286"/>
                  </a:lnTo>
                  <a:lnTo>
                    <a:pt x="774" y="1309"/>
                  </a:lnTo>
                  <a:lnTo>
                    <a:pt x="728" y="1343"/>
                  </a:lnTo>
                  <a:lnTo>
                    <a:pt x="694" y="1377"/>
                  </a:lnTo>
                  <a:lnTo>
                    <a:pt x="0" y="979"/>
                  </a:lnTo>
                  <a:lnTo>
                    <a:pt x="0" y="1036"/>
                  </a:lnTo>
                  <a:lnTo>
                    <a:pt x="671" y="1423"/>
                  </a:lnTo>
                  <a:lnTo>
                    <a:pt x="648" y="1468"/>
                  </a:lnTo>
                  <a:lnTo>
                    <a:pt x="648" y="1514"/>
                  </a:lnTo>
                  <a:lnTo>
                    <a:pt x="648" y="1559"/>
                  </a:lnTo>
                  <a:lnTo>
                    <a:pt x="660" y="1593"/>
                  </a:lnTo>
                  <a:lnTo>
                    <a:pt x="683" y="1639"/>
                  </a:lnTo>
                  <a:lnTo>
                    <a:pt x="705" y="1673"/>
                  </a:lnTo>
                  <a:lnTo>
                    <a:pt x="739" y="1696"/>
                  </a:lnTo>
                  <a:lnTo>
                    <a:pt x="774" y="1718"/>
                  </a:lnTo>
                  <a:lnTo>
                    <a:pt x="819" y="1730"/>
                  </a:lnTo>
                  <a:lnTo>
                    <a:pt x="853" y="1741"/>
                  </a:lnTo>
                  <a:lnTo>
                    <a:pt x="853" y="4027"/>
                  </a:lnTo>
                  <a:lnTo>
                    <a:pt x="808" y="4027"/>
                  </a:lnTo>
                  <a:lnTo>
                    <a:pt x="762" y="4050"/>
                  </a:lnTo>
                  <a:lnTo>
                    <a:pt x="728" y="4073"/>
                  </a:lnTo>
                  <a:lnTo>
                    <a:pt x="694" y="4107"/>
                  </a:lnTo>
                  <a:lnTo>
                    <a:pt x="671" y="4141"/>
                  </a:lnTo>
                  <a:lnTo>
                    <a:pt x="648" y="4175"/>
                  </a:lnTo>
                  <a:lnTo>
                    <a:pt x="637" y="4221"/>
                  </a:lnTo>
                  <a:lnTo>
                    <a:pt x="626" y="4266"/>
                  </a:lnTo>
                  <a:lnTo>
                    <a:pt x="637" y="4323"/>
                  </a:lnTo>
                  <a:lnTo>
                    <a:pt x="648" y="4369"/>
                  </a:lnTo>
                  <a:lnTo>
                    <a:pt x="0" y="4733"/>
                  </a:lnTo>
                  <a:lnTo>
                    <a:pt x="0" y="4790"/>
                  </a:lnTo>
                  <a:lnTo>
                    <a:pt x="671" y="4403"/>
                  </a:lnTo>
                  <a:lnTo>
                    <a:pt x="705" y="4448"/>
                  </a:lnTo>
                  <a:lnTo>
                    <a:pt x="751" y="4494"/>
                  </a:lnTo>
                  <a:lnTo>
                    <a:pt x="819" y="4517"/>
                  </a:lnTo>
                  <a:lnTo>
                    <a:pt x="944" y="4517"/>
                  </a:lnTo>
                  <a:lnTo>
                    <a:pt x="1001" y="4494"/>
                  </a:lnTo>
                  <a:lnTo>
                    <a:pt x="1047" y="4448"/>
                  </a:lnTo>
                  <a:lnTo>
                    <a:pt x="1092" y="4403"/>
                  </a:lnTo>
                  <a:lnTo>
                    <a:pt x="3014" y="5518"/>
                  </a:lnTo>
                  <a:lnTo>
                    <a:pt x="3003" y="5563"/>
                  </a:lnTo>
                  <a:lnTo>
                    <a:pt x="2992" y="5620"/>
                  </a:lnTo>
                  <a:lnTo>
                    <a:pt x="3003" y="5666"/>
                  </a:lnTo>
                  <a:lnTo>
                    <a:pt x="3014" y="5711"/>
                  </a:lnTo>
                  <a:lnTo>
                    <a:pt x="3037" y="5757"/>
                  </a:lnTo>
                  <a:lnTo>
                    <a:pt x="3060" y="5791"/>
                  </a:lnTo>
                  <a:lnTo>
                    <a:pt x="3094" y="5825"/>
                  </a:lnTo>
                  <a:lnTo>
                    <a:pt x="3140" y="5848"/>
                  </a:lnTo>
                  <a:lnTo>
                    <a:pt x="3174" y="5859"/>
                  </a:lnTo>
                  <a:lnTo>
                    <a:pt x="3231" y="5870"/>
                  </a:lnTo>
                  <a:lnTo>
                    <a:pt x="3231" y="8145"/>
                  </a:lnTo>
                  <a:lnTo>
                    <a:pt x="3185" y="8157"/>
                  </a:lnTo>
                  <a:lnTo>
                    <a:pt x="3140" y="8168"/>
                  </a:lnTo>
                  <a:lnTo>
                    <a:pt x="3105" y="8191"/>
                  </a:lnTo>
                  <a:lnTo>
                    <a:pt x="3071" y="8214"/>
                  </a:lnTo>
                  <a:lnTo>
                    <a:pt x="3049" y="8248"/>
                  </a:lnTo>
                  <a:lnTo>
                    <a:pt x="3026" y="8293"/>
                  </a:lnTo>
                  <a:lnTo>
                    <a:pt x="3014" y="8327"/>
                  </a:lnTo>
                  <a:lnTo>
                    <a:pt x="3014" y="8373"/>
                  </a:lnTo>
                  <a:lnTo>
                    <a:pt x="3014" y="8418"/>
                  </a:lnTo>
                  <a:lnTo>
                    <a:pt x="3026" y="8464"/>
                  </a:lnTo>
                  <a:lnTo>
                    <a:pt x="1081" y="9579"/>
                  </a:lnTo>
                  <a:lnTo>
                    <a:pt x="1047" y="9533"/>
                  </a:lnTo>
                  <a:lnTo>
                    <a:pt x="1001" y="9499"/>
                  </a:lnTo>
                  <a:lnTo>
                    <a:pt x="944" y="9476"/>
                  </a:lnTo>
                  <a:lnTo>
                    <a:pt x="819" y="9476"/>
                  </a:lnTo>
                  <a:lnTo>
                    <a:pt x="762" y="9499"/>
                  </a:lnTo>
                  <a:lnTo>
                    <a:pt x="705" y="9533"/>
                  </a:lnTo>
                  <a:lnTo>
                    <a:pt x="671" y="9579"/>
                  </a:lnTo>
                  <a:lnTo>
                    <a:pt x="0" y="9192"/>
                  </a:lnTo>
                  <a:lnTo>
                    <a:pt x="0" y="9249"/>
                  </a:lnTo>
                  <a:lnTo>
                    <a:pt x="648" y="9624"/>
                  </a:lnTo>
                  <a:lnTo>
                    <a:pt x="637" y="9670"/>
                  </a:lnTo>
                  <a:lnTo>
                    <a:pt x="626" y="9727"/>
                  </a:lnTo>
                  <a:lnTo>
                    <a:pt x="637" y="9772"/>
                  </a:lnTo>
                  <a:lnTo>
                    <a:pt x="648" y="9818"/>
                  </a:lnTo>
                  <a:lnTo>
                    <a:pt x="671" y="9863"/>
                  </a:lnTo>
                  <a:lnTo>
                    <a:pt x="694" y="9897"/>
                  </a:lnTo>
                  <a:lnTo>
                    <a:pt x="728" y="9920"/>
                  </a:lnTo>
                  <a:lnTo>
                    <a:pt x="762" y="9954"/>
                  </a:lnTo>
                  <a:lnTo>
                    <a:pt x="808" y="9965"/>
                  </a:lnTo>
                  <a:lnTo>
                    <a:pt x="853" y="9977"/>
                  </a:lnTo>
                  <a:lnTo>
                    <a:pt x="853" y="12286"/>
                  </a:lnTo>
                  <a:lnTo>
                    <a:pt x="785" y="12309"/>
                  </a:lnTo>
                  <a:lnTo>
                    <a:pt x="728" y="12354"/>
                  </a:lnTo>
                  <a:lnTo>
                    <a:pt x="694" y="12411"/>
                  </a:lnTo>
                  <a:lnTo>
                    <a:pt x="683" y="12445"/>
                  </a:lnTo>
                  <a:lnTo>
                    <a:pt x="683" y="12479"/>
                  </a:lnTo>
                  <a:lnTo>
                    <a:pt x="694" y="12548"/>
                  </a:lnTo>
                  <a:lnTo>
                    <a:pt x="0" y="12946"/>
                  </a:lnTo>
                  <a:lnTo>
                    <a:pt x="0" y="13003"/>
                  </a:lnTo>
                  <a:lnTo>
                    <a:pt x="717" y="12593"/>
                  </a:lnTo>
                  <a:lnTo>
                    <a:pt x="751" y="12627"/>
                  </a:lnTo>
                  <a:lnTo>
                    <a:pt x="785" y="12650"/>
                  </a:lnTo>
                  <a:lnTo>
                    <a:pt x="830" y="12673"/>
                  </a:lnTo>
                  <a:lnTo>
                    <a:pt x="933" y="12673"/>
                  </a:lnTo>
                  <a:lnTo>
                    <a:pt x="967" y="12650"/>
                  </a:lnTo>
                  <a:lnTo>
                    <a:pt x="1012" y="12627"/>
                  </a:lnTo>
                  <a:lnTo>
                    <a:pt x="1047" y="12582"/>
                  </a:lnTo>
                  <a:lnTo>
                    <a:pt x="3049" y="13742"/>
                  </a:lnTo>
                  <a:lnTo>
                    <a:pt x="3037" y="13788"/>
                  </a:lnTo>
                  <a:lnTo>
                    <a:pt x="3026" y="13833"/>
                  </a:lnTo>
                  <a:lnTo>
                    <a:pt x="3037" y="13879"/>
                  </a:lnTo>
                  <a:lnTo>
                    <a:pt x="3049" y="13913"/>
                  </a:lnTo>
                  <a:lnTo>
                    <a:pt x="3071" y="13958"/>
                  </a:lnTo>
                  <a:lnTo>
                    <a:pt x="3094" y="13981"/>
                  </a:lnTo>
                  <a:lnTo>
                    <a:pt x="3128" y="14015"/>
                  </a:lnTo>
                  <a:lnTo>
                    <a:pt x="3162" y="14038"/>
                  </a:lnTo>
                  <a:lnTo>
                    <a:pt x="3208" y="14049"/>
                  </a:lnTo>
                  <a:lnTo>
                    <a:pt x="3287" y="14049"/>
                  </a:lnTo>
                  <a:lnTo>
                    <a:pt x="3333" y="14038"/>
                  </a:lnTo>
                  <a:lnTo>
                    <a:pt x="3367" y="14015"/>
                  </a:lnTo>
                  <a:lnTo>
                    <a:pt x="3401" y="13981"/>
                  </a:lnTo>
                  <a:lnTo>
                    <a:pt x="3435" y="13958"/>
                  </a:lnTo>
                  <a:lnTo>
                    <a:pt x="3447" y="13913"/>
                  </a:lnTo>
                  <a:lnTo>
                    <a:pt x="3458" y="13879"/>
                  </a:lnTo>
                  <a:lnTo>
                    <a:pt x="3469" y="13833"/>
                  </a:lnTo>
                  <a:lnTo>
                    <a:pt x="3458" y="13788"/>
                  </a:lnTo>
                  <a:lnTo>
                    <a:pt x="3447" y="13742"/>
                  </a:lnTo>
                  <a:lnTo>
                    <a:pt x="5415" y="12616"/>
                  </a:lnTo>
                  <a:lnTo>
                    <a:pt x="5449" y="12661"/>
                  </a:lnTo>
                  <a:lnTo>
                    <a:pt x="5506" y="12696"/>
                  </a:lnTo>
                  <a:lnTo>
                    <a:pt x="5563" y="12718"/>
                  </a:lnTo>
                  <a:lnTo>
                    <a:pt x="5676" y="12718"/>
                  </a:lnTo>
                  <a:lnTo>
                    <a:pt x="5733" y="12696"/>
                  </a:lnTo>
                  <a:lnTo>
                    <a:pt x="5779" y="12650"/>
                  </a:lnTo>
                  <a:lnTo>
                    <a:pt x="5824" y="12605"/>
                  </a:lnTo>
                  <a:lnTo>
                    <a:pt x="7815" y="13765"/>
                  </a:lnTo>
                  <a:lnTo>
                    <a:pt x="7804" y="13799"/>
                  </a:lnTo>
                  <a:lnTo>
                    <a:pt x="7804" y="13833"/>
                  </a:lnTo>
                  <a:lnTo>
                    <a:pt x="7804" y="13867"/>
                  </a:lnTo>
                  <a:lnTo>
                    <a:pt x="7815" y="13901"/>
                  </a:lnTo>
                  <a:lnTo>
                    <a:pt x="7826" y="13935"/>
                  </a:lnTo>
                  <a:lnTo>
                    <a:pt x="7849" y="13970"/>
                  </a:lnTo>
                  <a:lnTo>
                    <a:pt x="7883" y="13992"/>
                  </a:lnTo>
                  <a:lnTo>
                    <a:pt x="7917" y="14004"/>
                  </a:lnTo>
                  <a:lnTo>
                    <a:pt x="7951" y="14015"/>
                  </a:lnTo>
                  <a:lnTo>
                    <a:pt x="8031" y="14015"/>
                  </a:lnTo>
                  <a:lnTo>
                    <a:pt x="8065" y="14004"/>
                  </a:lnTo>
                  <a:lnTo>
                    <a:pt x="8099" y="13992"/>
                  </a:lnTo>
                  <a:lnTo>
                    <a:pt x="8122" y="13970"/>
                  </a:lnTo>
                  <a:lnTo>
                    <a:pt x="8145" y="13935"/>
                  </a:lnTo>
                  <a:lnTo>
                    <a:pt x="8168" y="13901"/>
                  </a:lnTo>
                  <a:lnTo>
                    <a:pt x="8179" y="13867"/>
                  </a:lnTo>
                  <a:lnTo>
                    <a:pt x="8179" y="13833"/>
                  </a:lnTo>
                  <a:lnTo>
                    <a:pt x="8179" y="13799"/>
                  </a:lnTo>
                  <a:lnTo>
                    <a:pt x="8168" y="13765"/>
                  </a:lnTo>
                  <a:lnTo>
                    <a:pt x="10170" y="12605"/>
                  </a:lnTo>
                  <a:lnTo>
                    <a:pt x="10204" y="12650"/>
                  </a:lnTo>
                  <a:lnTo>
                    <a:pt x="10249" y="12684"/>
                  </a:lnTo>
                  <a:lnTo>
                    <a:pt x="10295" y="12707"/>
                  </a:lnTo>
                  <a:lnTo>
                    <a:pt x="10408" y="12707"/>
                  </a:lnTo>
                  <a:lnTo>
                    <a:pt x="10443" y="12696"/>
                  </a:lnTo>
                  <a:lnTo>
                    <a:pt x="10488" y="12673"/>
                  </a:lnTo>
                  <a:lnTo>
                    <a:pt x="10522" y="12639"/>
                  </a:lnTo>
                  <a:lnTo>
                    <a:pt x="10545" y="12605"/>
                  </a:lnTo>
                  <a:lnTo>
                    <a:pt x="10568" y="12570"/>
                  </a:lnTo>
                  <a:lnTo>
                    <a:pt x="10579" y="12525"/>
                  </a:lnTo>
                  <a:lnTo>
                    <a:pt x="10590" y="12479"/>
                  </a:lnTo>
                  <a:lnTo>
                    <a:pt x="10579" y="12434"/>
                  </a:lnTo>
                  <a:lnTo>
                    <a:pt x="10568" y="12400"/>
                  </a:lnTo>
                  <a:lnTo>
                    <a:pt x="10556" y="12366"/>
                  </a:lnTo>
                  <a:lnTo>
                    <a:pt x="10522" y="12331"/>
                  </a:lnTo>
                  <a:lnTo>
                    <a:pt x="10499" y="12297"/>
                  </a:lnTo>
                  <a:lnTo>
                    <a:pt x="10465" y="12286"/>
                  </a:lnTo>
                  <a:lnTo>
                    <a:pt x="10420" y="12263"/>
                  </a:lnTo>
                  <a:lnTo>
                    <a:pt x="10386" y="12252"/>
                  </a:lnTo>
                  <a:lnTo>
                    <a:pt x="10386" y="9943"/>
                  </a:lnTo>
                  <a:lnTo>
                    <a:pt x="10420" y="9931"/>
                  </a:lnTo>
                  <a:lnTo>
                    <a:pt x="10454" y="9920"/>
                  </a:lnTo>
                  <a:lnTo>
                    <a:pt x="10488" y="9897"/>
                  </a:lnTo>
                  <a:lnTo>
                    <a:pt x="10522" y="9863"/>
                  </a:lnTo>
                  <a:lnTo>
                    <a:pt x="10545" y="9840"/>
                  </a:lnTo>
                  <a:lnTo>
                    <a:pt x="10556" y="9806"/>
                  </a:lnTo>
                  <a:lnTo>
                    <a:pt x="10568" y="9761"/>
                  </a:lnTo>
                  <a:lnTo>
                    <a:pt x="10579" y="9727"/>
                  </a:lnTo>
                  <a:lnTo>
                    <a:pt x="10568" y="9681"/>
                  </a:lnTo>
                  <a:lnTo>
                    <a:pt x="10556" y="9636"/>
                  </a:lnTo>
                  <a:lnTo>
                    <a:pt x="10534" y="9601"/>
                  </a:lnTo>
                  <a:lnTo>
                    <a:pt x="10511" y="9567"/>
                  </a:lnTo>
                  <a:lnTo>
                    <a:pt x="10477" y="9545"/>
                  </a:lnTo>
                  <a:lnTo>
                    <a:pt x="10443" y="9522"/>
                  </a:lnTo>
                  <a:lnTo>
                    <a:pt x="10397" y="9510"/>
                  </a:lnTo>
                  <a:lnTo>
                    <a:pt x="10306" y="9510"/>
                  </a:lnTo>
                  <a:lnTo>
                    <a:pt x="10261" y="9533"/>
                  </a:lnTo>
                  <a:lnTo>
                    <a:pt x="10215" y="9567"/>
                  </a:lnTo>
                  <a:lnTo>
                    <a:pt x="10181" y="9601"/>
                  </a:lnTo>
                  <a:lnTo>
                    <a:pt x="8224" y="8475"/>
                  </a:lnTo>
                  <a:lnTo>
                    <a:pt x="8236" y="8430"/>
                  </a:lnTo>
                  <a:lnTo>
                    <a:pt x="8236" y="8373"/>
                  </a:lnTo>
                  <a:lnTo>
                    <a:pt x="8236" y="8327"/>
                  </a:lnTo>
                  <a:lnTo>
                    <a:pt x="8224" y="8282"/>
                  </a:lnTo>
                  <a:lnTo>
                    <a:pt x="8202" y="8236"/>
                  </a:lnTo>
                  <a:lnTo>
                    <a:pt x="8168" y="8202"/>
                  </a:lnTo>
                  <a:lnTo>
                    <a:pt x="8133" y="8168"/>
                  </a:lnTo>
                  <a:lnTo>
                    <a:pt x="8088" y="8145"/>
                  </a:lnTo>
                  <a:lnTo>
                    <a:pt x="8042" y="8134"/>
                  </a:lnTo>
                  <a:lnTo>
                    <a:pt x="7986" y="8123"/>
                  </a:lnTo>
                  <a:lnTo>
                    <a:pt x="7940" y="8134"/>
                  </a:lnTo>
                  <a:lnTo>
                    <a:pt x="7895" y="8145"/>
                  </a:lnTo>
                  <a:lnTo>
                    <a:pt x="7849" y="8168"/>
                  </a:lnTo>
                  <a:lnTo>
                    <a:pt x="7815" y="8202"/>
                  </a:lnTo>
                  <a:lnTo>
                    <a:pt x="7781" y="8236"/>
                  </a:lnTo>
                  <a:lnTo>
                    <a:pt x="7758" y="8282"/>
                  </a:lnTo>
                  <a:lnTo>
                    <a:pt x="7735" y="8327"/>
                  </a:lnTo>
                  <a:lnTo>
                    <a:pt x="7735" y="8373"/>
                  </a:lnTo>
                  <a:lnTo>
                    <a:pt x="7735" y="8430"/>
                  </a:lnTo>
                  <a:lnTo>
                    <a:pt x="7758" y="8475"/>
                  </a:lnTo>
                  <a:lnTo>
                    <a:pt x="5779" y="9613"/>
                  </a:lnTo>
                  <a:lnTo>
                    <a:pt x="5745" y="9579"/>
                  </a:lnTo>
                  <a:lnTo>
                    <a:pt x="5710" y="9556"/>
                  </a:lnTo>
                  <a:lnTo>
                    <a:pt x="5665" y="9545"/>
                  </a:lnTo>
                  <a:lnTo>
                    <a:pt x="5619" y="9533"/>
                  </a:lnTo>
                  <a:lnTo>
                    <a:pt x="5574" y="9545"/>
                  </a:lnTo>
                  <a:lnTo>
                    <a:pt x="5528" y="9556"/>
                  </a:lnTo>
                  <a:lnTo>
                    <a:pt x="5494" y="9579"/>
                  </a:lnTo>
                  <a:lnTo>
                    <a:pt x="5460" y="9613"/>
                  </a:lnTo>
                  <a:lnTo>
                    <a:pt x="3469" y="8464"/>
                  </a:lnTo>
                  <a:lnTo>
                    <a:pt x="3481" y="8418"/>
                  </a:lnTo>
                  <a:lnTo>
                    <a:pt x="3481" y="8373"/>
                  </a:lnTo>
                  <a:lnTo>
                    <a:pt x="3481" y="8327"/>
                  </a:lnTo>
                  <a:lnTo>
                    <a:pt x="3469" y="8293"/>
                  </a:lnTo>
                  <a:lnTo>
                    <a:pt x="3447" y="8248"/>
                  </a:lnTo>
                  <a:lnTo>
                    <a:pt x="3424" y="8214"/>
                  </a:lnTo>
                  <a:lnTo>
                    <a:pt x="3390" y="8191"/>
                  </a:lnTo>
                  <a:lnTo>
                    <a:pt x="3356" y="8168"/>
                  </a:lnTo>
                  <a:lnTo>
                    <a:pt x="3310" y="8157"/>
                  </a:lnTo>
                  <a:lnTo>
                    <a:pt x="3276" y="8145"/>
                  </a:lnTo>
                  <a:lnTo>
                    <a:pt x="3276" y="5870"/>
                  </a:lnTo>
                  <a:lnTo>
                    <a:pt x="3322" y="5859"/>
                  </a:lnTo>
                  <a:lnTo>
                    <a:pt x="3367" y="5848"/>
                  </a:lnTo>
                  <a:lnTo>
                    <a:pt x="3401" y="5825"/>
                  </a:lnTo>
                  <a:lnTo>
                    <a:pt x="3435" y="5791"/>
                  </a:lnTo>
                  <a:lnTo>
                    <a:pt x="3458" y="5757"/>
                  </a:lnTo>
                  <a:lnTo>
                    <a:pt x="3481" y="5711"/>
                  </a:lnTo>
                  <a:lnTo>
                    <a:pt x="3492" y="5666"/>
                  </a:lnTo>
                  <a:lnTo>
                    <a:pt x="3504" y="5620"/>
                  </a:lnTo>
                  <a:lnTo>
                    <a:pt x="3492" y="5563"/>
                  </a:lnTo>
                  <a:lnTo>
                    <a:pt x="3481" y="5518"/>
                  </a:lnTo>
                  <a:lnTo>
                    <a:pt x="5403" y="4414"/>
                  </a:lnTo>
                  <a:lnTo>
                    <a:pt x="5437" y="4460"/>
                  </a:lnTo>
                  <a:lnTo>
                    <a:pt x="5494" y="4494"/>
                  </a:lnTo>
                  <a:lnTo>
                    <a:pt x="5551" y="4517"/>
                  </a:lnTo>
                  <a:lnTo>
                    <a:pt x="5619" y="4528"/>
                  </a:lnTo>
                  <a:lnTo>
                    <a:pt x="5665" y="4528"/>
                  </a:lnTo>
                  <a:lnTo>
                    <a:pt x="5722" y="4505"/>
                  </a:lnTo>
                  <a:lnTo>
                    <a:pt x="5767" y="4482"/>
                  </a:lnTo>
                  <a:lnTo>
                    <a:pt x="5801" y="4460"/>
                  </a:lnTo>
                  <a:lnTo>
                    <a:pt x="5836" y="4414"/>
                  </a:lnTo>
                  <a:lnTo>
                    <a:pt x="5858" y="4369"/>
                  </a:lnTo>
                  <a:lnTo>
                    <a:pt x="5870" y="4323"/>
                  </a:lnTo>
                  <a:lnTo>
                    <a:pt x="5881" y="4266"/>
                  </a:lnTo>
                  <a:lnTo>
                    <a:pt x="5870" y="4221"/>
                  </a:lnTo>
                  <a:lnTo>
                    <a:pt x="5858" y="4175"/>
                  </a:lnTo>
                  <a:lnTo>
                    <a:pt x="5836" y="4130"/>
                  </a:lnTo>
                  <a:lnTo>
                    <a:pt x="5813" y="4096"/>
                  </a:lnTo>
                  <a:lnTo>
                    <a:pt x="5779" y="4062"/>
                  </a:lnTo>
                  <a:lnTo>
                    <a:pt x="5733" y="4039"/>
                  </a:lnTo>
                  <a:lnTo>
                    <a:pt x="5688" y="4027"/>
                  </a:lnTo>
                  <a:lnTo>
                    <a:pt x="5642" y="4016"/>
                  </a:lnTo>
                  <a:lnTo>
                    <a:pt x="5642" y="1775"/>
                  </a:lnTo>
                  <a:lnTo>
                    <a:pt x="5688" y="1764"/>
                  </a:lnTo>
                  <a:lnTo>
                    <a:pt x="5733" y="1752"/>
                  </a:lnTo>
                  <a:lnTo>
                    <a:pt x="5779" y="1730"/>
                  </a:lnTo>
                  <a:lnTo>
                    <a:pt x="5813" y="1696"/>
                  </a:lnTo>
                  <a:lnTo>
                    <a:pt x="5847" y="1650"/>
                  </a:lnTo>
                  <a:lnTo>
                    <a:pt x="5858" y="1616"/>
                  </a:lnTo>
                  <a:lnTo>
                    <a:pt x="5881" y="1559"/>
                  </a:lnTo>
                  <a:lnTo>
                    <a:pt x="5881" y="1514"/>
                  </a:lnTo>
                  <a:lnTo>
                    <a:pt x="5881" y="1457"/>
                  </a:lnTo>
                  <a:lnTo>
                    <a:pt x="5858" y="1411"/>
                  </a:lnTo>
                  <a:lnTo>
                    <a:pt x="5836" y="1366"/>
                  </a:lnTo>
                  <a:lnTo>
                    <a:pt x="5801" y="1332"/>
                  </a:lnTo>
                  <a:lnTo>
                    <a:pt x="5767" y="1297"/>
                  </a:lnTo>
                  <a:lnTo>
                    <a:pt x="5722" y="1275"/>
                  </a:lnTo>
                  <a:lnTo>
                    <a:pt x="5676" y="1252"/>
                  </a:lnTo>
                  <a:lnTo>
                    <a:pt x="5619" y="1252"/>
                  </a:lnTo>
                  <a:lnTo>
                    <a:pt x="5551" y="1263"/>
                  </a:lnTo>
                  <a:lnTo>
                    <a:pt x="5494" y="1286"/>
                  </a:lnTo>
                  <a:lnTo>
                    <a:pt x="5437" y="1320"/>
                  </a:lnTo>
                  <a:lnTo>
                    <a:pt x="5403" y="1366"/>
                  </a:lnTo>
                  <a:lnTo>
                    <a:pt x="3413" y="217"/>
                  </a:lnTo>
                  <a:lnTo>
                    <a:pt x="3424" y="171"/>
                  </a:lnTo>
                  <a:lnTo>
                    <a:pt x="3413" y="137"/>
                  </a:lnTo>
                  <a:lnTo>
                    <a:pt x="3401" y="103"/>
                  </a:lnTo>
                  <a:lnTo>
                    <a:pt x="3367" y="46"/>
                  </a:lnTo>
                  <a:lnTo>
                    <a:pt x="3310" y="12"/>
                  </a:lnTo>
                  <a:lnTo>
                    <a:pt x="3287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6"/>
            <p:cNvSpPr/>
            <p:nvPr/>
          </p:nvSpPr>
          <p:spPr>
            <a:xfrm>
              <a:off x="7021000" y="4871996"/>
              <a:ext cx="1027601" cy="271501"/>
            </a:xfrm>
            <a:custGeom>
              <a:avLst/>
              <a:gdLst/>
              <a:ahLst/>
              <a:cxnLst/>
              <a:rect l="l" t="t" r="r" b="b"/>
              <a:pathLst>
                <a:path w="9818" h="2594" extrusionOk="0">
                  <a:moveTo>
                    <a:pt x="2537" y="0"/>
                  </a:moveTo>
                  <a:lnTo>
                    <a:pt x="2492" y="12"/>
                  </a:lnTo>
                  <a:lnTo>
                    <a:pt x="2458" y="23"/>
                  </a:lnTo>
                  <a:lnTo>
                    <a:pt x="2412" y="46"/>
                  </a:lnTo>
                  <a:lnTo>
                    <a:pt x="2390" y="69"/>
                  </a:lnTo>
                  <a:lnTo>
                    <a:pt x="2355" y="103"/>
                  </a:lnTo>
                  <a:lnTo>
                    <a:pt x="2333" y="137"/>
                  </a:lnTo>
                  <a:lnTo>
                    <a:pt x="2321" y="182"/>
                  </a:lnTo>
                  <a:lnTo>
                    <a:pt x="2321" y="228"/>
                  </a:lnTo>
                  <a:lnTo>
                    <a:pt x="2321" y="262"/>
                  </a:lnTo>
                  <a:lnTo>
                    <a:pt x="2333" y="308"/>
                  </a:lnTo>
                  <a:lnTo>
                    <a:pt x="308" y="1479"/>
                  </a:lnTo>
                  <a:lnTo>
                    <a:pt x="285" y="1445"/>
                  </a:lnTo>
                  <a:lnTo>
                    <a:pt x="251" y="1422"/>
                  </a:lnTo>
                  <a:lnTo>
                    <a:pt x="217" y="1411"/>
                  </a:lnTo>
                  <a:lnTo>
                    <a:pt x="171" y="1400"/>
                  </a:lnTo>
                  <a:lnTo>
                    <a:pt x="137" y="1411"/>
                  </a:lnTo>
                  <a:lnTo>
                    <a:pt x="103" y="1411"/>
                  </a:lnTo>
                  <a:lnTo>
                    <a:pt x="46" y="1456"/>
                  </a:lnTo>
                  <a:lnTo>
                    <a:pt x="12" y="1502"/>
                  </a:lnTo>
                  <a:lnTo>
                    <a:pt x="1" y="1536"/>
                  </a:lnTo>
                  <a:lnTo>
                    <a:pt x="1" y="1570"/>
                  </a:lnTo>
                  <a:lnTo>
                    <a:pt x="12" y="1627"/>
                  </a:lnTo>
                  <a:lnTo>
                    <a:pt x="46" y="1684"/>
                  </a:lnTo>
                  <a:lnTo>
                    <a:pt x="92" y="1718"/>
                  </a:lnTo>
                  <a:lnTo>
                    <a:pt x="149" y="1741"/>
                  </a:lnTo>
                  <a:lnTo>
                    <a:pt x="149" y="2594"/>
                  </a:lnTo>
                  <a:lnTo>
                    <a:pt x="194" y="2594"/>
                  </a:lnTo>
                  <a:lnTo>
                    <a:pt x="194" y="1741"/>
                  </a:lnTo>
                  <a:lnTo>
                    <a:pt x="251" y="1718"/>
                  </a:lnTo>
                  <a:lnTo>
                    <a:pt x="296" y="1684"/>
                  </a:lnTo>
                  <a:lnTo>
                    <a:pt x="331" y="1627"/>
                  </a:lnTo>
                  <a:lnTo>
                    <a:pt x="342" y="1570"/>
                  </a:lnTo>
                  <a:lnTo>
                    <a:pt x="331" y="1513"/>
                  </a:lnTo>
                  <a:lnTo>
                    <a:pt x="2355" y="342"/>
                  </a:lnTo>
                  <a:lnTo>
                    <a:pt x="2390" y="387"/>
                  </a:lnTo>
                  <a:lnTo>
                    <a:pt x="2435" y="421"/>
                  </a:lnTo>
                  <a:lnTo>
                    <a:pt x="2481" y="433"/>
                  </a:lnTo>
                  <a:lnTo>
                    <a:pt x="2537" y="444"/>
                  </a:lnTo>
                  <a:lnTo>
                    <a:pt x="2594" y="433"/>
                  </a:lnTo>
                  <a:lnTo>
                    <a:pt x="2640" y="410"/>
                  </a:lnTo>
                  <a:lnTo>
                    <a:pt x="2685" y="387"/>
                  </a:lnTo>
                  <a:lnTo>
                    <a:pt x="2719" y="342"/>
                  </a:lnTo>
                  <a:lnTo>
                    <a:pt x="4699" y="1491"/>
                  </a:lnTo>
                  <a:lnTo>
                    <a:pt x="4687" y="1525"/>
                  </a:lnTo>
                  <a:lnTo>
                    <a:pt x="4687" y="1570"/>
                  </a:lnTo>
                  <a:lnTo>
                    <a:pt x="4687" y="1616"/>
                  </a:lnTo>
                  <a:lnTo>
                    <a:pt x="4699" y="1650"/>
                  </a:lnTo>
                  <a:lnTo>
                    <a:pt x="4722" y="1695"/>
                  </a:lnTo>
                  <a:lnTo>
                    <a:pt x="4744" y="1718"/>
                  </a:lnTo>
                  <a:lnTo>
                    <a:pt x="4778" y="1752"/>
                  </a:lnTo>
                  <a:lnTo>
                    <a:pt x="4813" y="1775"/>
                  </a:lnTo>
                  <a:lnTo>
                    <a:pt x="4847" y="1786"/>
                  </a:lnTo>
                  <a:lnTo>
                    <a:pt x="4892" y="1798"/>
                  </a:lnTo>
                  <a:lnTo>
                    <a:pt x="4892" y="2594"/>
                  </a:lnTo>
                  <a:lnTo>
                    <a:pt x="4938" y="2594"/>
                  </a:lnTo>
                  <a:lnTo>
                    <a:pt x="4938" y="1798"/>
                  </a:lnTo>
                  <a:lnTo>
                    <a:pt x="4972" y="1786"/>
                  </a:lnTo>
                  <a:lnTo>
                    <a:pt x="5017" y="1775"/>
                  </a:lnTo>
                  <a:lnTo>
                    <a:pt x="5051" y="1752"/>
                  </a:lnTo>
                  <a:lnTo>
                    <a:pt x="5074" y="1718"/>
                  </a:lnTo>
                  <a:lnTo>
                    <a:pt x="5097" y="1684"/>
                  </a:lnTo>
                  <a:lnTo>
                    <a:pt x="5120" y="1650"/>
                  </a:lnTo>
                  <a:lnTo>
                    <a:pt x="5131" y="1616"/>
                  </a:lnTo>
                  <a:lnTo>
                    <a:pt x="5131" y="1570"/>
                  </a:lnTo>
                  <a:lnTo>
                    <a:pt x="5131" y="1525"/>
                  </a:lnTo>
                  <a:lnTo>
                    <a:pt x="5120" y="1491"/>
                  </a:lnTo>
                  <a:lnTo>
                    <a:pt x="7133" y="330"/>
                  </a:lnTo>
                  <a:lnTo>
                    <a:pt x="7167" y="353"/>
                  </a:lnTo>
                  <a:lnTo>
                    <a:pt x="7201" y="376"/>
                  </a:lnTo>
                  <a:lnTo>
                    <a:pt x="7235" y="399"/>
                  </a:lnTo>
                  <a:lnTo>
                    <a:pt x="7326" y="399"/>
                  </a:lnTo>
                  <a:lnTo>
                    <a:pt x="7361" y="376"/>
                  </a:lnTo>
                  <a:lnTo>
                    <a:pt x="7395" y="353"/>
                  </a:lnTo>
                  <a:lnTo>
                    <a:pt x="7429" y="319"/>
                  </a:lnTo>
                  <a:lnTo>
                    <a:pt x="9488" y="1513"/>
                  </a:lnTo>
                  <a:lnTo>
                    <a:pt x="9476" y="1570"/>
                  </a:lnTo>
                  <a:lnTo>
                    <a:pt x="9488" y="1627"/>
                  </a:lnTo>
                  <a:lnTo>
                    <a:pt x="9522" y="1684"/>
                  </a:lnTo>
                  <a:lnTo>
                    <a:pt x="9567" y="1718"/>
                  </a:lnTo>
                  <a:lnTo>
                    <a:pt x="9636" y="1741"/>
                  </a:lnTo>
                  <a:lnTo>
                    <a:pt x="9636" y="2594"/>
                  </a:lnTo>
                  <a:lnTo>
                    <a:pt x="9681" y="2594"/>
                  </a:lnTo>
                  <a:lnTo>
                    <a:pt x="9681" y="1741"/>
                  </a:lnTo>
                  <a:lnTo>
                    <a:pt x="9738" y="1718"/>
                  </a:lnTo>
                  <a:lnTo>
                    <a:pt x="9784" y="1684"/>
                  </a:lnTo>
                  <a:lnTo>
                    <a:pt x="9806" y="1627"/>
                  </a:lnTo>
                  <a:lnTo>
                    <a:pt x="9818" y="1570"/>
                  </a:lnTo>
                  <a:lnTo>
                    <a:pt x="9818" y="1536"/>
                  </a:lnTo>
                  <a:lnTo>
                    <a:pt x="9806" y="1502"/>
                  </a:lnTo>
                  <a:lnTo>
                    <a:pt x="9772" y="1456"/>
                  </a:lnTo>
                  <a:lnTo>
                    <a:pt x="9715" y="1411"/>
                  </a:lnTo>
                  <a:lnTo>
                    <a:pt x="9681" y="1411"/>
                  </a:lnTo>
                  <a:lnTo>
                    <a:pt x="9647" y="1400"/>
                  </a:lnTo>
                  <a:lnTo>
                    <a:pt x="9613" y="1411"/>
                  </a:lnTo>
                  <a:lnTo>
                    <a:pt x="9567" y="1422"/>
                  </a:lnTo>
                  <a:lnTo>
                    <a:pt x="9533" y="1445"/>
                  </a:lnTo>
                  <a:lnTo>
                    <a:pt x="9511" y="1479"/>
                  </a:lnTo>
                  <a:lnTo>
                    <a:pt x="7452" y="285"/>
                  </a:lnTo>
                  <a:lnTo>
                    <a:pt x="7452" y="228"/>
                  </a:lnTo>
                  <a:lnTo>
                    <a:pt x="7452" y="194"/>
                  </a:lnTo>
                  <a:lnTo>
                    <a:pt x="7440" y="160"/>
                  </a:lnTo>
                  <a:lnTo>
                    <a:pt x="7406" y="103"/>
                  </a:lnTo>
                  <a:lnTo>
                    <a:pt x="7349" y="57"/>
                  </a:lnTo>
                  <a:lnTo>
                    <a:pt x="7315" y="46"/>
                  </a:lnTo>
                  <a:lnTo>
                    <a:pt x="7247" y="46"/>
                  </a:lnTo>
                  <a:lnTo>
                    <a:pt x="7213" y="57"/>
                  </a:lnTo>
                  <a:lnTo>
                    <a:pt x="7156" y="103"/>
                  </a:lnTo>
                  <a:lnTo>
                    <a:pt x="7122" y="160"/>
                  </a:lnTo>
                  <a:lnTo>
                    <a:pt x="7110" y="194"/>
                  </a:lnTo>
                  <a:lnTo>
                    <a:pt x="7099" y="228"/>
                  </a:lnTo>
                  <a:lnTo>
                    <a:pt x="7110" y="285"/>
                  </a:lnTo>
                  <a:lnTo>
                    <a:pt x="5097" y="1445"/>
                  </a:lnTo>
                  <a:lnTo>
                    <a:pt x="5063" y="1411"/>
                  </a:lnTo>
                  <a:lnTo>
                    <a:pt x="5017" y="1377"/>
                  </a:lnTo>
                  <a:lnTo>
                    <a:pt x="4972" y="1354"/>
                  </a:lnTo>
                  <a:lnTo>
                    <a:pt x="4915" y="1343"/>
                  </a:lnTo>
                  <a:lnTo>
                    <a:pt x="4858" y="1354"/>
                  </a:lnTo>
                  <a:lnTo>
                    <a:pt x="4801" y="1377"/>
                  </a:lnTo>
                  <a:lnTo>
                    <a:pt x="4756" y="1400"/>
                  </a:lnTo>
                  <a:lnTo>
                    <a:pt x="4722" y="1445"/>
                  </a:lnTo>
                  <a:lnTo>
                    <a:pt x="2742" y="308"/>
                  </a:lnTo>
                  <a:lnTo>
                    <a:pt x="2754" y="262"/>
                  </a:lnTo>
                  <a:lnTo>
                    <a:pt x="2754" y="228"/>
                  </a:lnTo>
                  <a:lnTo>
                    <a:pt x="2754" y="182"/>
                  </a:lnTo>
                  <a:lnTo>
                    <a:pt x="2742" y="137"/>
                  </a:lnTo>
                  <a:lnTo>
                    <a:pt x="2719" y="103"/>
                  </a:lnTo>
                  <a:lnTo>
                    <a:pt x="2697" y="69"/>
                  </a:lnTo>
                  <a:lnTo>
                    <a:pt x="2663" y="46"/>
                  </a:lnTo>
                  <a:lnTo>
                    <a:pt x="2628" y="23"/>
                  </a:lnTo>
                  <a:lnTo>
                    <a:pt x="2583" y="12"/>
                  </a:lnTo>
                  <a:lnTo>
                    <a:pt x="2537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6"/>
            <p:cNvSpPr/>
            <p:nvPr/>
          </p:nvSpPr>
          <p:spPr>
            <a:xfrm>
              <a:off x="7263930" y="148835"/>
              <a:ext cx="1880097" cy="2330052"/>
            </a:xfrm>
            <a:custGeom>
              <a:avLst/>
              <a:gdLst/>
              <a:ahLst/>
              <a:cxnLst/>
              <a:rect l="l" t="t" r="r" b="b"/>
              <a:pathLst>
                <a:path w="17963" h="22262" extrusionOk="0">
                  <a:moveTo>
                    <a:pt x="14640" y="4425"/>
                  </a:moveTo>
                  <a:lnTo>
                    <a:pt x="16654" y="5574"/>
                  </a:lnTo>
                  <a:lnTo>
                    <a:pt x="16643" y="5608"/>
                  </a:lnTo>
                  <a:lnTo>
                    <a:pt x="16631" y="5642"/>
                  </a:lnTo>
                  <a:lnTo>
                    <a:pt x="16654" y="5711"/>
                  </a:lnTo>
                  <a:lnTo>
                    <a:pt x="16677" y="5756"/>
                  </a:lnTo>
                  <a:lnTo>
                    <a:pt x="16734" y="5802"/>
                  </a:lnTo>
                  <a:lnTo>
                    <a:pt x="16790" y="5813"/>
                  </a:lnTo>
                  <a:lnTo>
                    <a:pt x="16790" y="8168"/>
                  </a:lnTo>
                  <a:lnTo>
                    <a:pt x="16745" y="8168"/>
                  </a:lnTo>
                  <a:lnTo>
                    <a:pt x="16699" y="8191"/>
                  </a:lnTo>
                  <a:lnTo>
                    <a:pt x="16665" y="8213"/>
                  </a:lnTo>
                  <a:lnTo>
                    <a:pt x="16631" y="8236"/>
                  </a:lnTo>
                  <a:lnTo>
                    <a:pt x="16608" y="8270"/>
                  </a:lnTo>
                  <a:lnTo>
                    <a:pt x="16586" y="8316"/>
                  </a:lnTo>
                  <a:lnTo>
                    <a:pt x="16574" y="8361"/>
                  </a:lnTo>
                  <a:lnTo>
                    <a:pt x="16563" y="8407"/>
                  </a:lnTo>
                  <a:lnTo>
                    <a:pt x="16574" y="8452"/>
                  </a:lnTo>
                  <a:lnTo>
                    <a:pt x="16586" y="8486"/>
                  </a:lnTo>
                  <a:lnTo>
                    <a:pt x="14595" y="9635"/>
                  </a:lnTo>
                  <a:lnTo>
                    <a:pt x="14561" y="9601"/>
                  </a:lnTo>
                  <a:lnTo>
                    <a:pt x="14527" y="9578"/>
                  </a:lnTo>
                  <a:lnTo>
                    <a:pt x="14481" y="9567"/>
                  </a:lnTo>
                  <a:lnTo>
                    <a:pt x="14436" y="9556"/>
                  </a:lnTo>
                  <a:lnTo>
                    <a:pt x="14390" y="9567"/>
                  </a:lnTo>
                  <a:lnTo>
                    <a:pt x="14356" y="9578"/>
                  </a:lnTo>
                  <a:lnTo>
                    <a:pt x="14311" y="9601"/>
                  </a:lnTo>
                  <a:lnTo>
                    <a:pt x="14288" y="9635"/>
                  </a:lnTo>
                  <a:lnTo>
                    <a:pt x="12240" y="8452"/>
                  </a:lnTo>
                  <a:lnTo>
                    <a:pt x="12240" y="8407"/>
                  </a:lnTo>
                  <a:lnTo>
                    <a:pt x="12229" y="8338"/>
                  </a:lnTo>
                  <a:lnTo>
                    <a:pt x="12206" y="8293"/>
                  </a:lnTo>
                  <a:lnTo>
                    <a:pt x="12149" y="8247"/>
                  </a:lnTo>
                  <a:lnTo>
                    <a:pt x="12092" y="8236"/>
                  </a:lnTo>
                  <a:lnTo>
                    <a:pt x="12092" y="5859"/>
                  </a:lnTo>
                  <a:lnTo>
                    <a:pt x="12138" y="5847"/>
                  </a:lnTo>
                  <a:lnTo>
                    <a:pt x="12172" y="5836"/>
                  </a:lnTo>
                  <a:lnTo>
                    <a:pt x="12229" y="5790"/>
                  </a:lnTo>
                  <a:lnTo>
                    <a:pt x="12252" y="5756"/>
                  </a:lnTo>
                  <a:lnTo>
                    <a:pt x="12274" y="5722"/>
                  </a:lnTo>
                  <a:lnTo>
                    <a:pt x="12274" y="5688"/>
                  </a:lnTo>
                  <a:lnTo>
                    <a:pt x="12286" y="5642"/>
                  </a:lnTo>
                  <a:lnTo>
                    <a:pt x="12274" y="5608"/>
                  </a:lnTo>
                  <a:lnTo>
                    <a:pt x="12263" y="5563"/>
                  </a:lnTo>
                  <a:lnTo>
                    <a:pt x="14242" y="4425"/>
                  </a:lnTo>
                  <a:lnTo>
                    <a:pt x="14276" y="4471"/>
                  </a:lnTo>
                  <a:lnTo>
                    <a:pt x="14322" y="4505"/>
                  </a:lnTo>
                  <a:lnTo>
                    <a:pt x="14379" y="4528"/>
                  </a:lnTo>
                  <a:lnTo>
                    <a:pt x="14436" y="4539"/>
                  </a:lnTo>
                  <a:lnTo>
                    <a:pt x="14504" y="4528"/>
                  </a:lnTo>
                  <a:lnTo>
                    <a:pt x="14561" y="4505"/>
                  </a:lnTo>
                  <a:lnTo>
                    <a:pt x="14606" y="4471"/>
                  </a:lnTo>
                  <a:lnTo>
                    <a:pt x="14640" y="4425"/>
                  </a:lnTo>
                  <a:close/>
                  <a:moveTo>
                    <a:pt x="5108" y="12604"/>
                  </a:moveTo>
                  <a:lnTo>
                    <a:pt x="7167" y="13787"/>
                  </a:lnTo>
                  <a:lnTo>
                    <a:pt x="7155" y="13856"/>
                  </a:lnTo>
                  <a:lnTo>
                    <a:pt x="7167" y="13924"/>
                  </a:lnTo>
                  <a:lnTo>
                    <a:pt x="7201" y="13969"/>
                  </a:lnTo>
                  <a:lnTo>
                    <a:pt x="7246" y="14003"/>
                  </a:lnTo>
                  <a:lnTo>
                    <a:pt x="7315" y="14026"/>
                  </a:lnTo>
                  <a:lnTo>
                    <a:pt x="7315" y="16438"/>
                  </a:lnTo>
                  <a:lnTo>
                    <a:pt x="7246" y="16460"/>
                  </a:lnTo>
                  <a:lnTo>
                    <a:pt x="7201" y="16495"/>
                  </a:lnTo>
                  <a:lnTo>
                    <a:pt x="7167" y="16551"/>
                  </a:lnTo>
                  <a:lnTo>
                    <a:pt x="7155" y="16608"/>
                  </a:lnTo>
                  <a:lnTo>
                    <a:pt x="7167" y="16665"/>
                  </a:lnTo>
                  <a:lnTo>
                    <a:pt x="5176" y="17814"/>
                  </a:lnTo>
                  <a:lnTo>
                    <a:pt x="5131" y="17769"/>
                  </a:lnTo>
                  <a:lnTo>
                    <a:pt x="5085" y="17735"/>
                  </a:lnTo>
                  <a:lnTo>
                    <a:pt x="5028" y="17712"/>
                  </a:lnTo>
                  <a:lnTo>
                    <a:pt x="4960" y="17700"/>
                  </a:lnTo>
                  <a:lnTo>
                    <a:pt x="4892" y="17712"/>
                  </a:lnTo>
                  <a:lnTo>
                    <a:pt x="4835" y="17735"/>
                  </a:lnTo>
                  <a:lnTo>
                    <a:pt x="4778" y="17769"/>
                  </a:lnTo>
                  <a:lnTo>
                    <a:pt x="4744" y="17814"/>
                  </a:lnTo>
                  <a:lnTo>
                    <a:pt x="2833" y="16711"/>
                  </a:lnTo>
                  <a:lnTo>
                    <a:pt x="2844" y="16665"/>
                  </a:lnTo>
                  <a:lnTo>
                    <a:pt x="2844" y="16608"/>
                  </a:lnTo>
                  <a:lnTo>
                    <a:pt x="2844" y="16563"/>
                  </a:lnTo>
                  <a:lnTo>
                    <a:pt x="2833" y="16517"/>
                  </a:lnTo>
                  <a:lnTo>
                    <a:pt x="2810" y="16472"/>
                  </a:lnTo>
                  <a:lnTo>
                    <a:pt x="2776" y="16438"/>
                  </a:lnTo>
                  <a:lnTo>
                    <a:pt x="2742" y="16404"/>
                  </a:lnTo>
                  <a:lnTo>
                    <a:pt x="2708" y="16381"/>
                  </a:lnTo>
                  <a:lnTo>
                    <a:pt x="2662" y="16369"/>
                  </a:lnTo>
                  <a:lnTo>
                    <a:pt x="2617" y="16358"/>
                  </a:lnTo>
                  <a:lnTo>
                    <a:pt x="2617" y="14026"/>
                  </a:lnTo>
                  <a:lnTo>
                    <a:pt x="2674" y="14003"/>
                  </a:lnTo>
                  <a:lnTo>
                    <a:pt x="2719" y="13969"/>
                  </a:lnTo>
                  <a:lnTo>
                    <a:pt x="2753" y="13912"/>
                  </a:lnTo>
                  <a:lnTo>
                    <a:pt x="2765" y="13856"/>
                  </a:lnTo>
                  <a:lnTo>
                    <a:pt x="2753" y="13799"/>
                  </a:lnTo>
                  <a:lnTo>
                    <a:pt x="4812" y="12604"/>
                  </a:lnTo>
                  <a:lnTo>
                    <a:pt x="4835" y="12638"/>
                  </a:lnTo>
                  <a:lnTo>
                    <a:pt x="4869" y="12672"/>
                  </a:lnTo>
                  <a:lnTo>
                    <a:pt x="4914" y="12684"/>
                  </a:lnTo>
                  <a:lnTo>
                    <a:pt x="4960" y="12695"/>
                  </a:lnTo>
                  <a:lnTo>
                    <a:pt x="5005" y="12684"/>
                  </a:lnTo>
                  <a:lnTo>
                    <a:pt x="5051" y="12661"/>
                  </a:lnTo>
                  <a:lnTo>
                    <a:pt x="5085" y="12638"/>
                  </a:lnTo>
                  <a:lnTo>
                    <a:pt x="5108" y="12604"/>
                  </a:lnTo>
                  <a:close/>
                  <a:moveTo>
                    <a:pt x="9851" y="12604"/>
                  </a:moveTo>
                  <a:lnTo>
                    <a:pt x="11842" y="13753"/>
                  </a:lnTo>
                  <a:lnTo>
                    <a:pt x="11831" y="13799"/>
                  </a:lnTo>
                  <a:lnTo>
                    <a:pt x="11819" y="13856"/>
                  </a:lnTo>
                  <a:lnTo>
                    <a:pt x="11831" y="13901"/>
                  </a:lnTo>
                  <a:lnTo>
                    <a:pt x="11842" y="13947"/>
                  </a:lnTo>
                  <a:lnTo>
                    <a:pt x="11865" y="13992"/>
                  </a:lnTo>
                  <a:lnTo>
                    <a:pt x="11888" y="14026"/>
                  </a:lnTo>
                  <a:lnTo>
                    <a:pt x="11922" y="14060"/>
                  </a:lnTo>
                  <a:lnTo>
                    <a:pt x="11956" y="14083"/>
                  </a:lnTo>
                  <a:lnTo>
                    <a:pt x="12001" y="14094"/>
                  </a:lnTo>
                  <a:lnTo>
                    <a:pt x="12047" y="14106"/>
                  </a:lnTo>
                  <a:lnTo>
                    <a:pt x="12047" y="16415"/>
                  </a:lnTo>
                  <a:lnTo>
                    <a:pt x="12013" y="16415"/>
                  </a:lnTo>
                  <a:lnTo>
                    <a:pt x="11979" y="16426"/>
                  </a:lnTo>
                  <a:lnTo>
                    <a:pt x="11922" y="16472"/>
                  </a:lnTo>
                  <a:lnTo>
                    <a:pt x="11899" y="16506"/>
                  </a:lnTo>
                  <a:lnTo>
                    <a:pt x="11876" y="16540"/>
                  </a:lnTo>
                  <a:lnTo>
                    <a:pt x="11865" y="16574"/>
                  </a:lnTo>
                  <a:lnTo>
                    <a:pt x="11865" y="16608"/>
                  </a:lnTo>
                  <a:lnTo>
                    <a:pt x="11865" y="16654"/>
                  </a:lnTo>
                  <a:lnTo>
                    <a:pt x="11876" y="16688"/>
                  </a:lnTo>
                  <a:lnTo>
                    <a:pt x="9840" y="17860"/>
                  </a:lnTo>
                  <a:lnTo>
                    <a:pt x="9806" y="17837"/>
                  </a:lnTo>
                  <a:lnTo>
                    <a:pt x="9783" y="17814"/>
                  </a:lnTo>
                  <a:lnTo>
                    <a:pt x="9738" y="17791"/>
                  </a:lnTo>
                  <a:lnTo>
                    <a:pt x="9658" y="17791"/>
                  </a:lnTo>
                  <a:lnTo>
                    <a:pt x="9624" y="17814"/>
                  </a:lnTo>
                  <a:lnTo>
                    <a:pt x="9590" y="17826"/>
                  </a:lnTo>
                  <a:lnTo>
                    <a:pt x="9567" y="17860"/>
                  </a:lnTo>
                  <a:lnTo>
                    <a:pt x="7497" y="16665"/>
                  </a:lnTo>
                  <a:lnTo>
                    <a:pt x="7508" y="16608"/>
                  </a:lnTo>
                  <a:lnTo>
                    <a:pt x="7497" y="16551"/>
                  </a:lnTo>
                  <a:lnTo>
                    <a:pt x="7463" y="16495"/>
                  </a:lnTo>
                  <a:lnTo>
                    <a:pt x="7417" y="16460"/>
                  </a:lnTo>
                  <a:lnTo>
                    <a:pt x="7360" y="16438"/>
                  </a:lnTo>
                  <a:lnTo>
                    <a:pt x="7360" y="14026"/>
                  </a:lnTo>
                  <a:lnTo>
                    <a:pt x="7417" y="14003"/>
                  </a:lnTo>
                  <a:lnTo>
                    <a:pt x="7463" y="13969"/>
                  </a:lnTo>
                  <a:lnTo>
                    <a:pt x="7485" y="13912"/>
                  </a:lnTo>
                  <a:lnTo>
                    <a:pt x="7497" y="13856"/>
                  </a:lnTo>
                  <a:lnTo>
                    <a:pt x="7485" y="13799"/>
                  </a:lnTo>
                  <a:lnTo>
                    <a:pt x="9544" y="12604"/>
                  </a:lnTo>
                  <a:lnTo>
                    <a:pt x="9578" y="12638"/>
                  </a:lnTo>
                  <a:lnTo>
                    <a:pt x="9613" y="12672"/>
                  </a:lnTo>
                  <a:lnTo>
                    <a:pt x="9658" y="12684"/>
                  </a:lnTo>
                  <a:lnTo>
                    <a:pt x="9704" y="12695"/>
                  </a:lnTo>
                  <a:lnTo>
                    <a:pt x="9749" y="12684"/>
                  </a:lnTo>
                  <a:lnTo>
                    <a:pt x="9783" y="12661"/>
                  </a:lnTo>
                  <a:lnTo>
                    <a:pt x="9829" y="12638"/>
                  </a:lnTo>
                  <a:lnTo>
                    <a:pt x="9851" y="12604"/>
                  </a:lnTo>
                  <a:close/>
                  <a:moveTo>
                    <a:pt x="14652" y="12638"/>
                  </a:moveTo>
                  <a:lnTo>
                    <a:pt x="16643" y="13787"/>
                  </a:lnTo>
                  <a:lnTo>
                    <a:pt x="16631" y="13821"/>
                  </a:lnTo>
                  <a:lnTo>
                    <a:pt x="16631" y="13856"/>
                  </a:lnTo>
                  <a:lnTo>
                    <a:pt x="16643" y="13924"/>
                  </a:lnTo>
                  <a:lnTo>
                    <a:pt x="16677" y="13981"/>
                  </a:lnTo>
                  <a:lnTo>
                    <a:pt x="16734" y="14015"/>
                  </a:lnTo>
                  <a:lnTo>
                    <a:pt x="16790" y="14038"/>
                  </a:lnTo>
                  <a:lnTo>
                    <a:pt x="16790" y="16404"/>
                  </a:lnTo>
                  <a:lnTo>
                    <a:pt x="16756" y="16415"/>
                  </a:lnTo>
                  <a:lnTo>
                    <a:pt x="16722" y="16426"/>
                  </a:lnTo>
                  <a:lnTo>
                    <a:pt x="16688" y="16449"/>
                  </a:lnTo>
                  <a:lnTo>
                    <a:pt x="16654" y="16472"/>
                  </a:lnTo>
                  <a:lnTo>
                    <a:pt x="16631" y="16506"/>
                  </a:lnTo>
                  <a:lnTo>
                    <a:pt x="16620" y="16540"/>
                  </a:lnTo>
                  <a:lnTo>
                    <a:pt x="16608" y="16574"/>
                  </a:lnTo>
                  <a:lnTo>
                    <a:pt x="16608" y="16608"/>
                  </a:lnTo>
                  <a:lnTo>
                    <a:pt x="16608" y="16654"/>
                  </a:lnTo>
                  <a:lnTo>
                    <a:pt x="16620" y="16688"/>
                  </a:lnTo>
                  <a:lnTo>
                    <a:pt x="14584" y="17860"/>
                  </a:lnTo>
                  <a:lnTo>
                    <a:pt x="14561" y="17826"/>
                  </a:lnTo>
                  <a:lnTo>
                    <a:pt x="14527" y="17803"/>
                  </a:lnTo>
                  <a:lnTo>
                    <a:pt x="14481" y="17791"/>
                  </a:lnTo>
                  <a:lnTo>
                    <a:pt x="14436" y="17780"/>
                  </a:lnTo>
                  <a:lnTo>
                    <a:pt x="14402" y="17791"/>
                  </a:lnTo>
                  <a:lnTo>
                    <a:pt x="14356" y="17803"/>
                  </a:lnTo>
                  <a:lnTo>
                    <a:pt x="14322" y="17826"/>
                  </a:lnTo>
                  <a:lnTo>
                    <a:pt x="14299" y="17860"/>
                  </a:lnTo>
                  <a:lnTo>
                    <a:pt x="12263" y="16677"/>
                  </a:lnTo>
                  <a:lnTo>
                    <a:pt x="12274" y="16608"/>
                  </a:lnTo>
                  <a:lnTo>
                    <a:pt x="12274" y="16574"/>
                  </a:lnTo>
                  <a:lnTo>
                    <a:pt x="12263" y="16540"/>
                  </a:lnTo>
                  <a:lnTo>
                    <a:pt x="12217" y="16483"/>
                  </a:lnTo>
                  <a:lnTo>
                    <a:pt x="12161" y="16438"/>
                  </a:lnTo>
                  <a:lnTo>
                    <a:pt x="12092" y="16415"/>
                  </a:lnTo>
                  <a:lnTo>
                    <a:pt x="12092" y="14106"/>
                  </a:lnTo>
                  <a:lnTo>
                    <a:pt x="12138" y="14094"/>
                  </a:lnTo>
                  <a:lnTo>
                    <a:pt x="12183" y="14072"/>
                  </a:lnTo>
                  <a:lnTo>
                    <a:pt x="12217" y="14049"/>
                  </a:lnTo>
                  <a:lnTo>
                    <a:pt x="12252" y="14026"/>
                  </a:lnTo>
                  <a:lnTo>
                    <a:pt x="12274" y="13981"/>
                  </a:lnTo>
                  <a:lnTo>
                    <a:pt x="12297" y="13947"/>
                  </a:lnTo>
                  <a:lnTo>
                    <a:pt x="12308" y="13901"/>
                  </a:lnTo>
                  <a:lnTo>
                    <a:pt x="12320" y="13856"/>
                  </a:lnTo>
                  <a:lnTo>
                    <a:pt x="12308" y="13810"/>
                  </a:lnTo>
                  <a:lnTo>
                    <a:pt x="12297" y="13753"/>
                  </a:lnTo>
                  <a:lnTo>
                    <a:pt x="14231" y="12638"/>
                  </a:lnTo>
                  <a:lnTo>
                    <a:pt x="14265" y="12684"/>
                  </a:lnTo>
                  <a:lnTo>
                    <a:pt x="14322" y="12729"/>
                  </a:lnTo>
                  <a:lnTo>
                    <a:pt x="14379" y="12752"/>
                  </a:lnTo>
                  <a:lnTo>
                    <a:pt x="14504" y="12752"/>
                  </a:lnTo>
                  <a:lnTo>
                    <a:pt x="14561" y="12729"/>
                  </a:lnTo>
                  <a:lnTo>
                    <a:pt x="14618" y="12684"/>
                  </a:lnTo>
                  <a:lnTo>
                    <a:pt x="14652" y="12638"/>
                  </a:lnTo>
                  <a:close/>
                  <a:moveTo>
                    <a:pt x="2810" y="16745"/>
                  </a:moveTo>
                  <a:lnTo>
                    <a:pt x="4721" y="17848"/>
                  </a:lnTo>
                  <a:lnTo>
                    <a:pt x="4698" y="17905"/>
                  </a:lnTo>
                  <a:lnTo>
                    <a:pt x="4698" y="17962"/>
                  </a:lnTo>
                  <a:lnTo>
                    <a:pt x="4698" y="18008"/>
                  </a:lnTo>
                  <a:lnTo>
                    <a:pt x="4710" y="18064"/>
                  </a:lnTo>
                  <a:lnTo>
                    <a:pt x="4732" y="18099"/>
                  </a:lnTo>
                  <a:lnTo>
                    <a:pt x="4767" y="18144"/>
                  </a:lnTo>
                  <a:lnTo>
                    <a:pt x="4801" y="18178"/>
                  </a:lnTo>
                  <a:lnTo>
                    <a:pt x="4846" y="18201"/>
                  </a:lnTo>
                  <a:lnTo>
                    <a:pt x="4892" y="18212"/>
                  </a:lnTo>
                  <a:lnTo>
                    <a:pt x="4937" y="18224"/>
                  </a:lnTo>
                  <a:lnTo>
                    <a:pt x="4937" y="20521"/>
                  </a:lnTo>
                  <a:lnTo>
                    <a:pt x="4903" y="20533"/>
                  </a:lnTo>
                  <a:lnTo>
                    <a:pt x="4869" y="20544"/>
                  </a:lnTo>
                  <a:lnTo>
                    <a:pt x="4812" y="20590"/>
                  </a:lnTo>
                  <a:lnTo>
                    <a:pt x="4778" y="20647"/>
                  </a:lnTo>
                  <a:lnTo>
                    <a:pt x="4767" y="20681"/>
                  </a:lnTo>
                  <a:lnTo>
                    <a:pt x="4755" y="20715"/>
                  </a:lnTo>
                  <a:lnTo>
                    <a:pt x="4767" y="20783"/>
                  </a:lnTo>
                  <a:lnTo>
                    <a:pt x="2753" y="21955"/>
                  </a:lnTo>
                  <a:lnTo>
                    <a:pt x="2719" y="21921"/>
                  </a:lnTo>
                  <a:lnTo>
                    <a:pt x="2685" y="21887"/>
                  </a:lnTo>
                  <a:lnTo>
                    <a:pt x="2639" y="21875"/>
                  </a:lnTo>
                  <a:lnTo>
                    <a:pt x="2594" y="21864"/>
                  </a:lnTo>
                  <a:lnTo>
                    <a:pt x="2537" y="21875"/>
                  </a:lnTo>
                  <a:lnTo>
                    <a:pt x="2492" y="21887"/>
                  </a:lnTo>
                  <a:lnTo>
                    <a:pt x="2457" y="21921"/>
                  </a:lnTo>
                  <a:lnTo>
                    <a:pt x="2423" y="21955"/>
                  </a:lnTo>
                  <a:lnTo>
                    <a:pt x="398" y="20783"/>
                  </a:lnTo>
                  <a:lnTo>
                    <a:pt x="410" y="20715"/>
                  </a:lnTo>
                  <a:lnTo>
                    <a:pt x="398" y="20647"/>
                  </a:lnTo>
                  <a:lnTo>
                    <a:pt x="364" y="20590"/>
                  </a:lnTo>
                  <a:lnTo>
                    <a:pt x="307" y="20556"/>
                  </a:lnTo>
                  <a:lnTo>
                    <a:pt x="239" y="20533"/>
                  </a:lnTo>
                  <a:lnTo>
                    <a:pt x="239" y="18178"/>
                  </a:lnTo>
                  <a:lnTo>
                    <a:pt x="285" y="18167"/>
                  </a:lnTo>
                  <a:lnTo>
                    <a:pt x="319" y="18155"/>
                  </a:lnTo>
                  <a:lnTo>
                    <a:pt x="353" y="18133"/>
                  </a:lnTo>
                  <a:lnTo>
                    <a:pt x="376" y="18110"/>
                  </a:lnTo>
                  <a:lnTo>
                    <a:pt x="398" y="18076"/>
                  </a:lnTo>
                  <a:lnTo>
                    <a:pt x="421" y="18042"/>
                  </a:lnTo>
                  <a:lnTo>
                    <a:pt x="433" y="18008"/>
                  </a:lnTo>
                  <a:lnTo>
                    <a:pt x="433" y="17962"/>
                  </a:lnTo>
                  <a:lnTo>
                    <a:pt x="433" y="17917"/>
                  </a:lnTo>
                  <a:lnTo>
                    <a:pt x="421" y="17882"/>
                  </a:lnTo>
                  <a:lnTo>
                    <a:pt x="2366" y="16756"/>
                  </a:lnTo>
                  <a:lnTo>
                    <a:pt x="2412" y="16802"/>
                  </a:lnTo>
                  <a:lnTo>
                    <a:pt x="2457" y="16836"/>
                  </a:lnTo>
                  <a:lnTo>
                    <a:pt x="2526" y="16859"/>
                  </a:lnTo>
                  <a:lnTo>
                    <a:pt x="2594" y="16870"/>
                  </a:lnTo>
                  <a:lnTo>
                    <a:pt x="2651" y="16859"/>
                  </a:lnTo>
                  <a:lnTo>
                    <a:pt x="2719" y="16836"/>
                  </a:lnTo>
                  <a:lnTo>
                    <a:pt x="2765" y="16802"/>
                  </a:lnTo>
                  <a:lnTo>
                    <a:pt x="2810" y="16745"/>
                  </a:lnTo>
                  <a:close/>
                  <a:moveTo>
                    <a:pt x="16768" y="0"/>
                  </a:moveTo>
                  <a:lnTo>
                    <a:pt x="16734" y="12"/>
                  </a:lnTo>
                  <a:lnTo>
                    <a:pt x="16699" y="34"/>
                  </a:lnTo>
                  <a:lnTo>
                    <a:pt x="16677" y="57"/>
                  </a:lnTo>
                  <a:lnTo>
                    <a:pt x="16654" y="91"/>
                  </a:lnTo>
                  <a:lnTo>
                    <a:pt x="16631" y="114"/>
                  </a:lnTo>
                  <a:lnTo>
                    <a:pt x="16620" y="160"/>
                  </a:lnTo>
                  <a:lnTo>
                    <a:pt x="16620" y="194"/>
                  </a:lnTo>
                  <a:lnTo>
                    <a:pt x="16631" y="251"/>
                  </a:lnTo>
                  <a:lnTo>
                    <a:pt x="14629" y="1411"/>
                  </a:lnTo>
                  <a:lnTo>
                    <a:pt x="14595" y="1365"/>
                  </a:lnTo>
                  <a:lnTo>
                    <a:pt x="14549" y="1331"/>
                  </a:lnTo>
                  <a:lnTo>
                    <a:pt x="14493" y="1308"/>
                  </a:lnTo>
                  <a:lnTo>
                    <a:pt x="14390" y="1308"/>
                  </a:lnTo>
                  <a:lnTo>
                    <a:pt x="14345" y="1320"/>
                  </a:lnTo>
                  <a:lnTo>
                    <a:pt x="14311" y="1343"/>
                  </a:lnTo>
                  <a:lnTo>
                    <a:pt x="14276" y="1377"/>
                  </a:lnTo>
                  <a:lnTo>
                    <a:pt x="14242" y="1411"/>
                  </a:lnTo>
                  <a:lnTo>
                    <a:pt x="14220" y="1445"/>
                  </a:lnTo>
                  <a:lnTo>
                    <a:pt x="14208" y="1490"/>
                  </a:lnTo>
                  <a:lnTo>
                    <a:pt x="14197" y="1536"/>
                  </a:lnTo>
                  <a:lnTo>
                    <a:pt x="14208" y="1593"/>
                  </a:lnTo>
                  <a:lnTo>
                    <a:pt x="14220" y="1627"/>
                  </a:lnTo>
                  <a:lnTo>
                    <a:pt x="14242" y="1672"/>
                  </a:lnTo>
                  <a:lnTo>
                    <a:pt x="14265" y="1707"/>
                  </a:lnTo>
                  <a:lnTo>
                    <a:pt x="14299" y="1729"/>
                  </a:lnTo>
                  <a:lnTo>
                    <a:pt x="14333" y="1752"/>
                  </a:lnTo>
                  <a:lnTo>
                    <a:pt x="14379" y="1775"/>
                  </a:lnTo>
                  <a:lnTo>
                    <a:pt x="14424" y="1775"/>
                  </a:lnTo>
                  <a:lnTo>
                    <a:pt x="14424" y="4061"/>
                  </a:lnTo>
                  <a:lnTo>
                    <a:pt x="14379" y="4073"/>
                  </a:lnTo>
                  <a:lnTo>
                    <a:pt x="14333" y="4084"/>
                  </a:lnTo>
                  <a:lnTo>
                    <a:pt x="14299" y="4107"/>
                  </a:lnTo>
                  <a:lnTo>
                    <a:pt x="14265" y="4141"/>
                  </a:lnTo>
                  <a:lnTo>
                    <a:pt x="14242" y="4175"/>
                  </a:lnTo>
                  <a:lnTo>
                    <a:pt x="14220" y="4209"/>
                  </a:lnTo>
                  <a:lnTo>
                    <a:pt x="14208" y="4255"/>
                  </a:lnTo>
                  <a:lnTo>
                    <a:pt x="14197" y="4300"/>
                  </a:lnTo>
                  <a:lnTo>
                    <a:pt x="14208" y="4346"/>
                  </a:lnTo>
                  <a:lnTo>
                    <a:pt x="14220" y="4380"/>
                  </a:lnTo>
                  <a:lnTo>
                    <a:pt x="12240" y="5517"/>
                  </a:lnTo>
                  <a:lnTo>
                    <a:pt x="12206" y="5483"/>
                  </a:lnTo>
                  <a:lnTo>
                    <a:pt x="12172" y="5460"/>
                  </a:lnTo>
                  <a:lnTo>
                    <a:pt x="12126" y="5438"/>
                  </a:lnTo>
                  <a:lnTo>
                    <a:pt x="12070" y="5426"/>
                  </a:lnTo>
                  <a:lnTo>
                    <a:pt x="12024" y="5438"/>
                  </a:lnTo>
                  <a:lnTo>
                    <a:pt x="11990" y="5449"/>
                  </a:lnTo>
                  <a:lnTo>
                    <a:pt x="11944" y="5472"/>
                  </a:lnTo>
                  <a:lnTo>
                    <a:pt x="11922" y="5495"/>
                  </a:lnTo>
                  <a:lnTo>
                    <a:pt x="11888" y="5529"/>
                  </a:lnTo>
                  <a:lnTo>
                    <a:pt x="11876" y="5563"/>
                  </a:lnTo>
                  <a:lnTo>
                    <a:pt x="11853" y="5597"/>
                  </a:lnTo>
                  <a:lnTo>
                    <a:pt x="11853" y="5642"/>
                  </a:lnTo>
                  <a:lnTo>
                    <a:pt x="11853" y="5688"/>
                  </a:lnTo>
                  <a:lnTo>
                    <a:pt x="11865" y="5722"/>
                  </a:lnTo>
                  <a:lnTo>
                    <a:pt x="11888" y="5756"/>
                  </a:lnTo>
                  <a:lnTo>
                    <a:pt x="11910" y="5790"/>
                  </a:lnTo>
                  <a:lnTo>
                    <a:pt x="11944" y="5813"/>
                  </a:lnTo>
                  <a:lnTo>
                    <a:pt x="11979" y="5836"/>
                  </a:lnTo>
                  <a:lnTo>
                    <a:pt x="12013" y="5847"/>
                  </a:lnTo>
                  <a:lnTo>
                    <a:pt x="12047" y="5859"/>
                  </a:lnTo>
                  <a:lnTo>
                    <a:pt x="12047" y="8225"/>
                  </a:lnTo>
                  <a:lnTo>
                    <a:pt x="11990" y="8247"/>
                  </a:lnTo>
                  <a:lnTo>
                    <a:pt x="11944" y="8282"/>
                  </a:lnTo>
                  <a:lnTo>
                    <a:pt x="11910" y="8338"/>
                  </a:lnTo>
                  <a:lnTo>
                    <a:pt x="11899" y="8407"/>
                  </a:lnTo>
                  <a:lnTo>
                    <a:pt x="11899" y="8441"/>
                  </a:lnTo>
                  <a:lnTo>
                    <a:pt x="11910" y="8475"/>
                  </a:lnTo>
                  <a:lnTo>
                    <a:pt x="11944" y="8532"/>
                  </a:lnTo>
                  <a:lnTo>
                    <a:pt x="12001" y="8566"/>
                  </a:lnTo>
                  <a:lnTo>
                    <a:pt x="12035" y="8577"/>
                  </a:lnTo>
                  <a:lnTo>
                    <a:pt x="12115" y="8577"/>
                  </a:lnTo>
                  <a:lnTo>
                    <a:pt x="12161" y="8555"/>
                  </a:lnTo>
                  <a:lnTo>
                    <a:pt x="12195" y="8532"/>
                  </a:lnTo>
                  <a:lnTo>
                    <a:pt x="12217" y="8498"/>
                  </a:lnTo>
                  <a:lnTo>
                    <a:pt x="14265" y="9669"/>
                  </a:lnTo>
                  <a:lnTo>
                    <a:pt x="14254" y="9715"/>
                  </a:lnTo>
                  <a:lnTo>
                    <a:pt x="14242" y="9749"/>
                  </a:lnTo>
                  <a:lnTo>
                    <a:pt x="14254" y="9783"/>
                  </a:lnTo>
                  <a:lnTo>
                    <a:pt x="14265" y="9829"/>
                  </a:lnTo>
                  <a:lnTo>
                    <a:pt x="14299" y="9886"/>
                  </a:lnTo>
                  <a:lnTo>
                    <a:pt x="14356" y="9920"/>
                  </a:lnTo>
                  <a:lnTo>
                    <a:pt x="14424" y="9942"/>
                  </a:lnTo>
                  <a:lnTo>
                    <a:pt x="14424" y="12263"/>
                  </a:lnTo>
                  <a:lnTo>
                    <a:pt x="14379" y="12274"/>
                  </a:lnTo>
                  <a:lnTo>
                    <a:pt x="14333" y="12286"/>
                  </a:lnTo>
                  <a:lnTo>
                    <a:pt x="14288" y="12308"/>
                  </a:lnTo>
                  <a:lnTo>
                    <a:pt x="14254" y="12343"/>
                  </a:lnTo>
                  <a:lnTo>
                    <a:pt x="14231" y="12377"/>
                  </a:lnTo>
                  <a:lnTo>
                    <a:pt x="14208" y="12422"/>
                  </a:lnTo>
                  <a:lnTo>
                    <a:pt x="14197" y="12456"/>
                  </a:lnTo>
                  <a:lnTo>
                    <a:pt x="14197" y="12513"/>
                  </a:lnTo>
                  <a:lnTo>
                    <a:pt x="14197" y="12559"/>
                  </a:lnTo>
                  <a:lnTo>
                    <a:pt x="14208" y="12604"/>
                  </a:lnTo>
                  <a:lnTo>
                    <a:pt x="12274" y="13719"/>
                  </a:lnTo>
                  <a:lnTo>
                    <a:pt x="12240" y="13674"/>
                  </a:lnTo>
                  <a:lnTo>
                    <a:pt x="12183" y="13639"/>
                  </a:lnTo>
                  <a:lnTo>
                    <a:pt x="12126" y="13617"/>
                  </a:lnTo>
                  <a:lnTo>
                    <a:pt x="12070" y="13605"/>
                  </a:lnTo>
                  <a:lnTo>
                    <a:pt x="12013" y="13617"/>
                  </a:lnTo>
                  <a:lnTo>
                    <a:pt x="11956" y="13639"/>
                  </a:lnTo>
                  <a:lnTo>
                    <a:pt x="11910" y="13674"/>
                  </a:lnTo>
                  <a:lnTo>
                    <a:pt x="11865" y="13719"/>
                  </a:lnTo>
                  <a:lnTo>
                    <a:pt x="9874" y="12559"/>
                  </a:lnTo>
                  <a:lnTo>
                    <a:pt x="9886" y="12513"/>
                  </a:lnTo>
                  <a:lnTo>
                    <a:pt x="9874" y="12468"/>
                  </a:lnTo>
                  <a:lnTo>
                    <a:pt x="9863" y="12434"/>
                  </a:lnTo>
                  <a:lnTo>
                    <a:pt x="9829" y="12377"/>
                  </a:lnTo>
                  <a:lnTo>
                    <a:pt x="9772" y="12343"/>
                  </a:lnTo>
                  <a:lnTo>
                    <a:pt x="9738" y="12331"/>
                  </a:lnTo>
                  <a:lnTo>
                    <a:pt x="9658" y="12331"/>
                  </a:lnTo>
                  <a:lnTo>
                    <a:pt x="9624" y="12343"/>
                  </a:lnTo>
                  <a:lnTo>
                    <a:pt x="9567" y="12377"/>
                  </a:lnTo>
                  <a:lnTo>
                    <a:pt x="9533" y="12434"/>
                  </a:lnTo>
                  <a:lnTo>
                    <a:pt x="9522" y="12468"/>
                  </a:lnTo>
                  <a:lnTo>
                    <a:pt x="9522" y="12513"/>
                  </a:lnTo>
                  <a:lnTo>
                    <a:pt x="9533" y="12570"/>
                  </a:lnTo>
                  <a:lnTo>
                    <a:pt x="7463" y="13753"/>
                  </a:lnTo>
                  <a:lnTo>
                    <a:pt x="7440" y="13730"/>
                  </a:lnTo>
                  <a:lnTo>
                    <a:pt x="7406" y="13708"/>
                  </a:lnTo>
                  <a:lnTo>
                    <a:pt x="7372" y="13685"/>
                  </a:lnTo>
                  <a:lnTo>
                    <a:pt x="7292" y="13685"/>
                  </a:lnTo>
                  <a:lnTo>
                    <a:pt x="7246" y="13708"/>
                  </a:lnTo>
                  <a:lnTo>
                    <a:pt x="7224" y="13719"/>
                  </a:lnTo>
                  <a:lnTo>
                    <a:pt x="7190" y="13753"/>
                  </a:lnTo>
                  <a:lnTo>
                    <a:pt x="5131" y="12559"/>
                  </a:lnTo>
                  <a:lnTo>
                    <a:pt x="5142" y="12513"/>
                  </a:lnTo>
                  <a:lnTo>
                    <a:pt x="5131" y="12468"/>
                  </a:lnTo>
                  <a:lnTo>
                    <a:pt x="5131" y="12434"/>
                  </a:lnTo>
                  <a:lnTo>
                    <a:pt x="5085" y="12377"/>
                  </a:lnTo>
                  <a:lnTo>
                    <a:pt x="5028" y="12343"/>
                  </a:lnTo>
                  <a:lnTo>
                    <a:pt x="4994" y="12331"/>
                  </a:lnTo>
                  <a:lnTo>
                    <a:pt x="4926" y="12331"/>
                  </a:lnTo>
                  <a:lnTo>
                    <a:pt x="4892" y="12343"/>
                  </a:lnTo>
                  <a:lnTo>
                    <a:pt x="4835" y="12377"/>
                  </a:lnTo>
                  <a:lnTo>
                    <a:pt x="4789" y="12434"/>
                  </a:lnTo>
                  <a:lnTo>
                    <a:pt x="4778" y="12468"/>
                  </a:lnTo>
                  <a:lnTo>
                    <a:pt x="4778" y="12513"/>
                  </a:lnTo>
                  <a:lnTo>
                    <a:pt x="4789" y="12570"/>
                  </a:lnTo>
                  <a:lnTo>
                    <a:pt x="2730" y="13753"/>
                  </a:lnTo>
                  <a:lnTo>
                    <a:pt x="2696" y="13730"/>
                  </a:lnTo>
                  <a:lnTo>
                    <a:pt x="2662" y="13708"/>
                  </a:lnTo>
                  <a:lnTo>
                    <a:pt x="2628" y="13685"/>
                  </a:lnTo>
                  <a:lnTo>
                    <a:pt x="2560" y="13685"/>
                  </a:lnTo>
                  <a:lnTo>
                    <a:pt x="2526" y="13696"/>
                  </a:lnTo>
                  <a:lnTo>
                    <a:pt x="2469" y="13730"/>
                  </a:lnTo>
                  <a:lnTo>
                    <a:pt x="2435" y="13787"/>
                  </a:lnTo>
                  <a:lnTo>
                    <a:pt x="2423" y="13821"/>
                  </a:lnTo>
                  <a:lnTo>
                    <a:pt x="2423" y="13856"/>
                  </a:lnTo>
                  <a:lnTo>
                    <a:pt x="2435" y="13912"/>
                  </a:lnTo>
                  <a:lnTo>
                    <a:pt x="2457" y="13969"/>
                  </a:lnTo>
                  <a:lnTo>
                    <a:pt x="2514" y="14003"/>
                  </a:lnTo>
                  <a:lnTo>
                    <a:pt x="2571" y="14026"/>
                  </a:lnTo>
                  <a:lnTo>
                    <a:pt x="2571" y="16358"/>
                  </a:lnTo>
                  <a:lnTo>
                    <a:pt x="2526" y="16369"/>
                  </a:lnTo>
                  <a:lnTo>
                    <a:pt x="2480" y="16381"/>
                  </a:lnTo>
                  <a:lnTo>
                    <a:pt x="2435" y="16404"/>
                  </a:lnTo>
                  <a:lnTo>
                    <a:pt x="2401" y="16438"/>
                  </a:lnTo>
                  <a:lnTo>
                    <a:pt x="2366" y="16472"/>
                  </a:lnTo>
                  <a:lnTo>
                    <a:pt x="2344" y="16517"/>
                  </a:lnTo>
                  <a:lnTo>
                    <a:pt x="2332" y="16563"/>
                  </a:lnTo>
                  <a:lnTo>
                    <a:pt x="2332" y="16608"/>
                  </a:lnTo>
                  <a:lnTo>
                    <a:pt x="2332" y="16665"/>
                  </a:lnTo>
                  <a:lnTo>
                    <a:pt x="2344" y="16711"/>
                  </a:lnTo>
                  <a:lnTo>
                    <a:pt x="398" y="17837"/>
                  </a:lnTo>
                  <a:lnTo>
                    <a:pt x="364" y="17803"/>
                  </a:lnTo>
                  <a:lnTo>
                    <a:pt x="319" y="17769"/>
                  </a:lnTo>
                  <a:lnTo>
                    <a:pt x="273" y="17746"/>
                  </a:lnTo>
                  <a:lnTo>
                    <a:pt x="171" y="17746"/>
                  </a:lnTo>
                  <a:lnTo>
                    <a:pt x="137" y="17757"/>
                  </a:lnTo>
                  <a:lnTo>
                    <a:pt x="103" y="17780"/>
                  </a:lnTo>
                  <a:lnTo>
                    <a:pt x="69" y="17814"/>
                  </a:lnTo>
                  <a:lnTo>
                    <a:pt x="34" y="17837"/>
                  </a:lnTo>
                  <a:lnTo>
                    <a:pt x="23" y="17882"/>
                  </a:lnTo>
                  <a:lnTo>
                    <a:pt x="0" y="17917"/>
                  </a:lnTo>
                  <a:lnTo>
                    <a:pt x="0" y="17962"/>
                  </a:lnTo>
                  <a:lnTo>
                    <a:pt x="0" y="18008"/>
                  </a:lnTo>
                  <a:lnTo>
                    <a:pt x="12" y="18042"/>
                  </a:lnTo>
                  <a:lnTo>
                    <a:pt x="34" y="18076"/>
                  </a:lnTo>
                  <a:lnTo>
                    <a:pt x="57" y="18110"/>
                  </a:lnTo>
                  <a:lnTo>
                    <a:pt x="91" y="18133"/>
                  </a:lnTo>
                  <a:lnTo>
                    <a:pt x="125" y="18155"/>
                  </a:lnTo>
                  <a:lnTo>
                    <a:pt x="160" y="18167"/>
                  </a:lnTo>
                  <a:lnTo>
                    <a:pt x="194" y="18178"/>
                  </a:lnTo>
                  <a:lnTo>
                    <a:pt x="194" y="20533"/>
                  </a:lnTo>
                  <a:lnTo>
                    <a:pt x="137" y="20556"/>
                  </a:lnTo>
                  <a:lnTo>
                    <a:pt x="80" y="20590"/>
                  </a:lnTo>
                  <a:lnTo>
                    <a:pt x="46" y="20647"/>
                  </a:lnTo>
                  <a:lnTo>
                    <a:pt x="34" y="20715"/>
                  </a:lnTo>
                  <a:lnTo>
                    <a:pt x="34" y="20760"/>
                  </a:lnTo>
                  <a:lnTo>
                    <a:pt x="46" y="20794"/>
                  </a:lnTo>
                  <a:lnTo>
                    <a:pt x="57" y="20829"/>
                  </a:lnTo>
                  <a:lnTo>
                    <a:pt x="80" y="20851"/>
                  </a:lnTo>
                  <a:lnTo>
                    <a:pt x="114" y="20874"/>
                  </a:lnTo>
                  <a:lnTo>
                    <a:pt x="148" y="20897"/>
                  </a:lnTo>
                  <a:lnTo>
                    <a:pt x="182" y="20908"/>
                  </a:lnTo>
                  <a:lnTo>
                    <a:pt x="216" y="20908"/>
                  </a:lnTo>
                  <a:lnTo>
                    <a:pt x="262" y="20897"/>
                  </a:lnTo>
                  <a:lnTo>
                    <a:pt x="307" y="20885"/>
                  </a:lnTo>
                  <a:lnTo>
                    <a:pt x="353" y="20851"/>
                  </a:lnTo>
                  <a:lnTo>
                    <a:pt x="376" y="20817"/>
                  </a:lnTo>
                  <a:lnTo>
                    <a:pt x="2401" y="21989"/>
                  </a:lnTo>
                  <a:lnTo>
                    <a:pt x="2389" y="22023"/>
                  </a:lnTo>
                  <a:lnTo>
                    <a:pt x="2389" y="22069"/>
                  </a:lnTo>
                  <a:lnTo>
                    <a:pt x="2389" y="22103"/>
                  </a:lnTo>
                  <a:lnTo>
                    <a:pt x="2401" y="22148"/>
                  </a:lnTo>
                  <a:lnTo>
                    <a:pt x="2423" y="22182"/>
                  </a:lnTo>
                  <a:lnTo>
                    <a:pt x="2446" y="22205"/>
                  </a:lnTo>
                  <a:lnTo>
                    <a:pt x="2480" y="22228"/>
                  </a:lnTo>
                  <a:lnTo>
                    <a:pt x="2514" y="22251"/>
                  </a:lnTo>
                  <a:lnTo>
                    <a:pt x="2548" y="22262"/>
                  </a:lnTo>
                  <a:lnTo>
                    <a:pt x="2628" y="22262"/>
                  </a:lnTo>
                  <a:lnTo>
                    <a:pt x="2662" y="22251"/>
                  </a:lnTo>
                  <a:lnTo>
                    <a:pt x="2696" y="22228"/>
                  </a:lnTo>
                  <a:lnTo>
                    <a:pt x="2730" y="22205"/>
                  </a:lnTo>
                  <a:lnTo>
                    <a:pt x="2753" y="22182"/>
                  </a:lnTo>
                  <a:lnTo>
                    <a:pt x="2776" y="22148"/>
                  </a:lnTo>
                  <a:lnTo>
                    <a:pt x="2787" y="22103"/>
                  </a:lnTo>
                  <a:lnTo>
                    <a:pt x="2787" y="22069"/>
                  </a:lnTo>
                  <a:lnTo>
                    <a:pt x="2787" y="22023"/>
                  </a:lnTo>
                  <a:lnTo>
                    <a:pt x="2776" y="21989"/>
                  </a:lnTo>
                  <a:lnTo>
                    <a:pt x="4789" y="20829"/>
                  </a:lnTo>
                  <a:lnTo>
                    <a:pt x="4823" y="20863"/>
                  </a:lnTo>
                  <a:lnTo>
                    <a:pt x="4858" y="20897"/>
                  </a:lnTo>
                  <a:lnTo>
                    <a:pt x="4903" y="20908"/>
                  </a:lnTo>
                  <a:lnTo>
                    <a:pt x="4960" y="20920"/>
                  </a:lnTo>
                  <a:lnTo>
                    <a:pt x="4994" y="20920"/>
                  </a:lnTo>
                  <a:lnTo>
                    <a:pt x="5040" y="20908"/>
                  </a:lnTo>
                  <a:lnTo>
                    <a:pt x="5074" y="20885"/>
                  </a:lnTo>
                  <a:lnTo>
                    <a:pt x="5096" y="20863"/>
                  </a:lnTo>
                  <a:lnTo>
                    <a:pt x="5119" y="20829"/>
                  </a:lnTo>
                  <a:lnTo>
                    <a:pt x="5142" y="20794"/>
                  </a:lnTo>
                  <a:lnTo>
                    <a:pt x="5153" y="20760"/>
                  </a:lnTo>
                  <a:lnTo>
                    <a:pt x="5153" y="20715"/>
                  </a:lnTo>
                  <a:lnTo>
                    <a:pt x="5153" y="20681"/>
                  </a:lnTo>
                  <a:lnTo>
                    <a:pt x="5142" y="20647"/>
                  </a:lnTo>
                  <a:lnTo>
                    <a:pt x="5108" y="20590"/>
                  </a:lnTo>
                  <a:lnTo>
                    <a:pt x="5051" y="20544"/>
                  </a:lnTo>
                  <a:lnTo>
                    <a:pt x="4983" y="20521"/>
                  </a:lnTo>
                  <a:lnTo>
                    <a:pt x="4983" y="18224"/>
                  </a:lnTo>
                  <a:lnTo>
                    <a:pt x="5028" y="18212"/>
                  </a:lnTo>
                  <a:lnTo>
                    <a:pt x="5074" y="18201"/>
                  </a:lnTo>
                  <a:lnTo>
                    <a:pt x="5119" y="18167"/>
                  </a:lnTo>
                  <a:lnTo>
                    <a:pt x="5153" y="18144"/>
                  </a:lnTo>
                  <a:lnTo>
                    <a:pt x="5187" y="18099"/>
                  </a:lnTo>
                  <a:lnTo>
                    <a:pt x="5199" y="18064"/>
                  </a:lnTo>
                  <a:lnTo>
                    <a:pt x="5222" y="18008"/>
                  </a:lnTo>
                  <a:lnTo>
                    <a:pt x="5222" y="17962"/>
                  </a:lnTo>
                  <a:lnTo>
                    <a:pt x="5222" y="17905"/>
                  </a:lnTo>
                  <a:lnTo>
                    <a:pt x="5199" y="17860"/>
                  </a:lnTo>
                  <a:lnTo>
                    <a:pt x="7178" y="16711"/>
                  </a:lnTo>
                  <a:lnTo>
                    <a:pt x="7212" y="16745"/>
                  </a:lnTo>
                  <a:lnTo>
                    <a:pt x="7246" y="16768"/>
                  </a:lnTo>
                  <a:lnTo>
                    <a:pt x="7281" y="16779"/>
                  </a:lnTo>
                  <a:lnTo>
                    <a:pt x="7326" y="16790"/>
                  </a:lnTo>
                  <a:lnTo>
                    <a:pt x="7372" y="16779"/>
                  </a:lnTo>
                  <a:lnTo>
                    <a:pt x="7417" y="16768"/>
                  </a:lnTo>
                  <a:lnTo>
                    <a:pt x="7451" y="16745"/>
                  </a:lnTo>
                  <a:lnTo>
                    <a:pt x="7474" y="16711"/>
                  </a:lnTo>
                  <a:lnTo>
                    <a:pt x="9544" y="17894"/>
                  </a:lnTo>
                  <a:lnTo>
                    <a:pt x="9522" y="17962"/>
                  </a:lnTo>
                  <a:lnTo>
                    <a:pt x="9533" y="17996"/>
                  </a:lnTo>
                  <a:lnTo>
                    <a:pt x="9544" y="18030"/>
                  </a:lnTo>
                  <a:lnTo>
                    <a:pt x="9578" y="18087"/>
                  </a:lnTo>
                  <a:lnTo>
                    <a:pt x="9635" y="18121"/>
                  </a:lnTo>
                  <a:lnTo>
                    <a:pt x="9669" y="18133"/>
                  </a:lnTo>
                  <a:lnTo>
                    <a:pt x="9738" y="18133"/>
                  </a:lnTo>
                  <a:lnTo>
                    <a:pt x="9760" y="18121"/>
                  </a:lnTo>
                  <a:lnTo>
                    <a:pt x="9817" y="18087"/>
                  </a:lnTo>
                  <a:lnTo>
                    <a:pt x="9863" y="18030"/>
                  </a:lnTo>
                  <a:lnTo>
                    <a:pt x="9863" y="17996"/>
                  </a:lnTo>
                  <a:lnTo>
                    <a:pt x="9874" y="17962"/>
                  </a:lnTo>
                  <a:lnTo>
                    <a:pt x="9863" y="17905"/>
                  </a:lnTo>
                  <a:lnTo>
                    <a:pt x="11899" y="16722"/>
                  </a:lnTo>
                  <a:lnTo>
                    <a:pt x="11933" y="16768"/>
                  </a:lnTo>
                  <a:lnTo>
                    <a:pt x="11967" y="16790"/>
                  </a:lnTo>
                  <a:lnTo>
                    <a:pt x="12013" y="16813"/>
                  </a:lnTo>
                  <a:lnTo>
                    <a:pt x="12126" y="16813"/>
                  </a:lnTo>
                  <a:lnTo>
                    <a:pt x="12172" y="16790"/>
                  </a:lnTo>
                  <a:lnTo>
                    <a:pt x="12206" y="16756"/>
                  </a:lnTo>
                  <a:lnTo>
                    <a:pt x="12240" y="16722"/>
                  </a:lnTo>
                  <a:lnTo>
                    <a:pt x="14276" y="17894"/>
                  </a:lnTo>
                  <a:lnTo>
                    <a:pt x="14265" y="17928"/>
                  </a:lnTo>
                  <a:lnTo>
                    <a:pt x="14265" y="17962"/>
                  </a:lnTo>
                  <a:lnTo>
                    <a:pt x="14276" y="18030"/>
                  </a:lnTo>
                  <a:lnTo>
                    <a:pt x="14311" y="18076"/>
                  </a:lnTo>
                  <a:lnTo>
                    <a:pt x="14356" y="18121"/>
                  </a:lnTo>
                  <a:lnTo>
                    <a:pt x="14424" y="18133"/>
                  </a:lnTo>
                  <a:lnTo>
                    <a:pt x="14424" y="20533"/>
                  </a:lnTo>
                  <a:lnTo>
                    <a:pt x="14356" y="20544"/>
                  </a:lnTo>
                  <a:lnTo>
                    <a:pt x="14299" y="20590"/>
                  </a:lnTo>
                  <a:lnTo>
                    <a:pt x="14265" y="20647"/>
                  </a:lnTo>
                  <a:lnTo>
                    <a:pt x="14254" y="20681"/>
                  </a:lnTo>
                  <a:lnTo>
                    <a:pt x="14242" y="20715"/>
                  </a:lnTo>
                  <a:lnTo>
                    <a:pt x="14254" y="20760"/>
                  </a:lnTo>
                  <a:lnTo>
                    <a:pt x="14265" y="20794"/>
                  </a:lnTo>
                  <a:lnTo>
                    <a:pt x="14276" y="20829"/>
                  </a:lnTo>
                  <a:lnTo>
                    <a:pt x="14299" y="20851"/>
                  </a:lnTo>
                  <a:lnTo>
                    <a:pt x="14333" y="20874"/>
                  </a:lnTo>
                  <a:lnTo>
                    <a:pt x="14367" y="20897"/>
                  </a:lnTo>
                  <a:lnTo>
                    <a:pt x="14402" y="20908"/>
                  </a:lnTo>
                  <a:lnTo>
                    <a:pt x="14493" y="20908"/>
                  </a:lnTo>
                  <a:lnTo>
                    <a:pt x="14538" y="20885"/>
                  </a:lnTo>
                  <a:lnTo>
                    <a:pt x="14572" y="20851"/>
                  </a:lnTo>
                  <a:lnTo>
                    <a:pt x="14595" y="20817"/>
                  </a:lnTo>
                  <a:lnTo>
                    <a:pt x="16643" y="22000"/>
                  </a:lnTo>
                  <a:lnTo>
                    <a:pt x="16631" y="22034"/>
                  </a:lnTo>
                  <a:lnTo>
                    <a:pt x="16631" y="22069"/>
                  </a:lnTo>
                  <a:lnTo>
                    <a:pt x="16631" y="22103"/>
                  </a:lnTo>
                  <a:lnTo>
                    <a:pt x="16643" y="22137"/>
                  </a:lnTo>
                  <a:lnTo>
                    <a:pt x="16654" y="22171"/>
                  </a:lnTo>
                  <a:lnTo>
                    <a:pt x="16677" y="22194"/>
                  </a:lnTo>
                  <a:lnTo>
                    <a:pt x="16711" y="22216"/>
                  </a:lnTo>
                  <a:lnTo>
                    <a:pt x="16734" y="22239"/>
                  </a:lnTo>
                  <a:lnTo>
                    <a:pt x="16768" y="22251"/>
                  </a:lnTo>
                  <a:lnTo>
                    <a:pt x="16847" y="22251"/>
                  </a:lnTo>
                  <a:lnTo>
                    <a:pt x="16881" y="22239"/>
                  </a:lnTo>
                  <a:lnTo>
                    <a:pt x="16916" y="22216"/>
                  </a:lnTo>
                  <a:lnTo>
                    <a:pt x="16938" y="22194"/>
                  </a:lnTo>
                  <a:lnTo>
                    <a:pt x="16961" y="22171"/>
                  </a:lnTo>
                  <a:lnTo>
                    <a:pt x="16972" y="22137"/>
                  </a:lnTo>
                  <a:lnTo>
                    <a:pt x="16984" y="22103"/>
                  </a:lnTo>
                  <a:lnTo>
                    <a:pt x="16995" y="22069"/>
                  </a:lnTo>
                  <a:lnTo>
                    <a:pt x="16984" y="22000"/>
                  </a:lnTo>
                  <a:lnTo>
                    <a:pt x="17962" y="21432"/>
                  </a:lnTo>
                  <a:lnTo>
                    <a:pt x="17962" y="21386"/>
                  </a:lnTo>
                  <a:lnTo>
                    <a:pt x="16961" y="21966"/>
                  </a:lnTo>
                  <a:lnTo>
                    <a:pt x="16927" y="21932"/>
                  </a:lnTo>
                  <a:lnTo>
                    <a:pt x="16893" y="21909"/>
                  </a:lnTo>
                  <a:lnTo>
                    <a:pt x="16859" y="21887"/>
                  </a:lnTo>
                  <a:lnTo>
                    <a:pt x="16768" y="21887"/>
                  </a:lnTo>
                  <a:lnTo>
                    <a:pt x="16722" y="21898"/>
                  </a:lnTo>
                  <a:lnTo>
                    <a:pt x="16688" y="21932"/>
                  </a:lnTo>
                  <a:lnTo>
                    <a:pt x="16665" y="21955"/>
                  </a:lnTo>
                  <a:lnTo>
                    <a:pt x="14618" y="20783"/>
                  </a:lnTo>
                  <a:lnTo>
                    <a:pt x="14629" y="20715"/>
                  </a:lnTo>
                  <a:lnTo>
                    <a:pt x="14618" y="20647"/>
                  </a:lnTo>
                  <a:lnTo>
                    <a:pt x="14584" y="20590"/>
                  </a:lnTo>
                  <a:lnTo>
                    <a:pt x="14527" y="20556"/>
                  </a:lnTo>
                  <a:lnTo>
                    <a:pt x="14470" y="20533"/>
                  </a:lnTo>
                  <a:lnTo>
                    <a:pt x="14470" y="18133"/>
                  </a:lnTo>
                  <a:lnTo>
                    <a:pt x="14527" y="18121"/>
                  </a:lnTo>
                  <a:lnTo>
                    <a:pt x="14572" y="18076"/>
                  </a:lnTo>
                  <a:lnTo>
                    <a:pt x="14606" y="18030"/>
                  </a:lnTo>
                  <a:lnTo>
                    <a:pt x="14618" y="17962"/>
                  </a:lnTo>
                  <a:lnTo>
                    <a:pt x="14606" y="17905"/>
                  </a:lnTo>
                  <a:lnTo>
                    <a:pt x="16631" y="16722"/>
                  </a:lnTo>
                  <a:lnTo>
                    <a:pt x="16665" y="16768"/>
                  </a:lnTo>
                  <a:lnTo>
                    <a:pt x="16711" y="16790"/>
                  </a:lnTo>
                  <a:lnTo>
                    <a:pt x="16756" y="16813"/>
                  </a:lnTo>
                  <a:lnTo>
                    <a:pt x="16813" y="16824"/>
                  </a:lnTo>
                  <a:lnTo>
                    <a:pt x="16859" y="16813"/>
                  </a:lnTo>
                  <a:lnTo>
                    <a:pt x="16916" y="16790"/>
                  </a:lnTo>
                  <a:lnTo>
                    <a:pt x="16950" y="16756"/>
                  </a:lnTo>
                  <a:lnTo>
                    <a:pt x="16984" y="16722"/>
                  </a:lnTo>
                  <a:lnTo>
                    <a:pt x="17962" y="17291"/>
                  </a:lnTo>
                  <a:lnTo>
                    <a:pt x="17962" y="17234"/>
                  </a:lnTo>
                  <a:lnTo>
                    <a:pt x="17007" y="16677"/>
                  </a:lnTo>
                  <a:lnTo>
                    <a:pt x="17018" y="16608"/>
                  </a:lnTo>
                  <a:lnTo>
                    <a:pt x="17007" y="16574"/>
                  </a:lnTo>
                  <a:lnTo>
                    <a:pt x="17007" y="16540"/>
                  </a:lnTo>
                  <a:lnTo>
                    <a:pt x="16961" y="16483"/>
                  </a:lnTo>
                  <a:lnTo>
                    <a:pt x="16904" y="16438"/>
                  </a:lnTo>
                  <a:lnTo>
                    <a:pt x="16836" y="16415"/>
                  </a:lnTo>
                  <a:lnTo>
                    <a:pt x="16836" y="14026"/>
                  </a:lnTo>
                  <a:lnTo>
                    <a:pt x="16893" y="14015"/>
                  </a:lnTo>
                  <a:lnTo>
                    <a:pt x="16938" y="13969"/>
                  </a:lnTo>
                  <a:lnTo>
                    <a:pt x="16972" y="13924"/>
                  </a:lnTo>
                  <a:lnTo>
                    <a:pt x="16984" y="13856"/>
                  </a:lnTo>
                  <a:lnTo>
                    <a:pt x="16972" y="13799"/>
                  </a:lnTo>
                  <a:lnTo>
                    <a:pt x="17962" y="13218"/>
                  </a:lnTo>
                  <a:lnTo>
                    <a:pt x="17962" y="13173"/>
                  </a:lnTo>
                  <a:lnTo>
                    <a:pt x="16950" y="13753"/>
                  </a:lnTo>
                  <a:lnTo>
                    <a:pt x="16927" y="13719"/>
                  </a:lnTo>
                  <a:lnTo>
                    <a:pt x="16893" y="13696"/>
                  </a:lnTo>
                  <a:lnTo>
                    <a:pt x="16847" y="13685"/>
                  </a:lnTo>
                  <a:lnTo>
                    <a:pt x="16813" y="13674"/>
                  </a:lnTo>
                  <a:lnTo>
                    <a:pt x="16768" y="13685"/>
                  </a:lnTo>
                  <a:lnTo>
                    <a:pt x="16734" y="13696"/>
                  </a:lnTo>
                  <a:lnTo>
                    <a:pt x="16699" y="13719"/>
                  </a:lnTo>
                  <a:lnTo>
                    <a:pt x="16665" y="13753"/>
                  </a:lnTo>
                  <a:lnTo>
                    <a:pt x="14675" y="12593"/>
                  </a:lnTo>
                  <a:lnTo>
                    <a:pt x="14686" y="12559"/>
                  </a:lnTo>
                  <a:lnTo>
                    <a:pt x="14686" y="12513"/>
                  </a:lnTo>
                  <a:lnTo>
                    <a:pt x="14686" y="12468"/>
                  </a:lnTo>
                  <a:lnTo>
                    <a:pt x="14675" y="12422"/>
                  </a:lnTo>
                  <a:lnTo>
                    <a:pt x="14652" y="12377"/>
                  </a:lnTo>
                  <a:lnTo>
                    <a:pt x="14618" y="12343"/>
                  </a:lnTo>
                  <a:lnTo>
                    <a:pt x="14595" y="12308"/>
                  </a:lnTo>
                  <a:lnTo>
                    <a:pt x="14549" y="12286"/>
                  </a:lnTo>
                  <a:lnTo>
                    <a:pt x="14515" y="12274"/>
                  </a:lnTo>
                  <a:lnTo>
                    <a:pt x="14470" y="12263"/>
                  </a:lnTo>
                  <a:lnTo>
                    <a:pt x="14470" y="9942"/>
                  </a:lnTo>
                  <a:lnTo>
                    <a:pt x="14527" y="9920"/>
                  </a:lnTo>
                  <a:lnTo>
                    <a:pt x="14584" y="9874"/>
                  </a:lnTo>
                  <a:lnTo>
                    <a:pt x="14618" y="9817"/>
                  </a:lnTo>
                  <a:lnTo>
                    <a:pt x="14629" y="9749"/>
                  </a:lnTo>
                  <a:lnTo>
                    <a:pt x="14629" y="9715"/>
                  </a:lnTo>
                  <a:lnTo>
                    <a:pt x="14618" y="9681"/>
                  </a:lnTo>
                  <a:lnTo>
                    <a:pt x="16608" y="8532"/>
                  </a:lnTo>
                  <a:lnTo>
                    <a:pt x="16643" y="8577"/>
                  </a:lnTo>
                  <a:lnTo>
                    <a:pt x="16688" y="8611"/>
                  </a:lnTo>
                  <a:lnTo>
                    <a:pt x="16745" y="8634"/>
                  </a:lnTo>
                  <a:lnTo>
                    <a:pt x="16813" y="8646"/>
                  </a:lnTo>
                  <a:lnTo>
                    <a:pt x="16870" y="8634"/>
                  </a:lnTo>
                  <a:lnTo>
                    <a:pt x="16927" y="8611"/>
                  </a:lnTo>
                  <a:lnTo>
                    <a:pt x="16972" y="8577"/>
                  </a:lnTo>
                  <a:lnTo>
                    <a:pt x="17018" y="8532"/>
                  </a:lnTo>
                  <a:lnTo>
                    <a:pt x="17962" y="9078"/>
                  </a:lnTo>
                  <a:lnTo>
                    <a:pt x="17962" y="9021"/>
                  </a:lnTo>
                  <a:lnTo>
                    <a:pt x="17029" y="8486"/>
                  </a:lnTo>
                  <a:lnTo>
                    <a:pt x="17041" y="8441"/>
                  </a:lnTo>
                  <a:lnTo>
                    <a:pt x="17052" y="8407"/>
                  </a:lnTo>
                  <a:lnTo>
                    <a:pt x="17041" y="8361"/>
                  </a:lnTo>
                  <a:lnTo>
                    <a:pt x="17029" y="8316"/>
                  </a:lnTo>
                  <a:lnTo>
                    <a:pt x="17018" y="8282"/>
                  </a:lnTo>
                  <a:lnTo>
                    <a:pt x="16984" y="8247"/>
                  </a:lnTo>
                  <a:lnTo>
                    <a:pt x="16961" y="8213"/>
                  </a:lnTo>
                  <a:lnTo>
                    <a:pt x="16916" y="8191"/>
                  </a:lnTo>
                  <a:lnTo>
                    <a:pt x="16881" y="8179"/>
                  </a:lnTo>
                  <a:lnTo>
                    <a:pt x="16836" y="8168"/>
                  </a:lnTo>
                  <a:lnTo>
                    <a:pt x="16836" y="5813"/>
                  </a:lnTo>
                  <a:lnTo>
                    <a:pt x="16893" y="5790"/>
                  </a:lnTo>
                  <a:lnTo>
                    <a:pt x="16938" y="5756"/>
                  </a:lnTo>
                  <a:lnTo>
                    <a:pt x="16972" y="5711"/>
                  </a:lnTo>
                  <a:lnTo>
                    <a:pt x="16984" y="5642"/>
                  </a:lnTo>
                  <a:lnTo>
                    <a:pt x="16972" y="5586"/>
                  </a:lnTo>
                  <a:lnTo>
                    <a:pt x="17962" y="5017"/>
                  </a:lnTo>
                  <a:lnTo>
                    <a:pt x="17962" y="4960"/>
                  </a:lnTo>
                  <a:lnTo>
                    <a:pt x="16950" y="5540"/>
                  </a:lnTo>
                  <a:lnTo>
                    <a:pt x="16916" y="5517"/>
                  </a:lnTo>
                  <a:lnTo>
                    <a:pt x="16893" y="5495"/>
                  </a:lnTo>
                  <a:lnTo>
                    <a:pt x="16847" y="5483"/>
                  </a:lnTo>
                  <a:lnTo>
                    <a:pt x="16813" y="5472"/>
                  </a:lnTo>
                  <a:lnTo>
                    <a:pt x="16768" y="5483"/>
                  </a:lnTo>
                  <a:lnTo>
                    <a:pt x="16734" y="5495"/>
                  </a:lnTo>
                  <a:lnTo>
                    <a:pt x="16699" y="5517"/>
                  </a:lnTo>
                  <a:lnTo>
                    <a:pt x="16677" y="5540"/>
                  </a:lnTo>
                  <a:lnTo>
                    <a:pt x="14663" y="4380"/>
                  </a:lnTo>
                  <a:lnTo>
                    <a:pt x="14675" y="4334"/>
                  </a:lnTo>
                  <a:lnTo>
                    <a:pt x="14675" y="4300"/>
                  </a:lnTo>
                  <a:lnTo>
                    <a:pt x="14675" y="4255"/>
                  </a:lnTo>
                  <a:lnTo>
                    <a:pt x="14663" y="4209"/>
                  </a:lnTo>
                  <a:lnTo>
                    <a:pt x="14640" y="4175"/>
                  </a:lnTo>
                  <a:lnTo>
                    <a:pt x="14618" y="4141"/>
                  </a:lnTo>
                  <a:lnTo>
                    <a:pt x="14584" y="4118"/>
                  </a:lnTo>
                  <a:lnTo>
                    <a:pt x="14549" y="4095"/>
                  </a:lnTo>
                  <a:lnTo>
                    <a:pt x="14515" y="4073"/>
                  </a:lnTo>
                  <a:lnTo>
                    <a:pt x="14470" y="4061"/>
                  </a:lnTo>
                  <a:lnTo>
                    <a:pt x="14470" y="1775"/>
                  </a:lnTo>
                  <a:lnTo>
                    <a:pt x="14515" y="1763"/>
                  </a:lnTo>
                  <a:lnTo>
                    <a:pt x="14549" y="1752"/>
                  </a:lnTo>
                  <a:lnTo>
                    <a:pt x="14584" y="1729"/>
                  </a:lnTo>
                  <a:lnTo>
                    <a:pt x="14618" y="1695"/>
                  </a:lnTo>
                  <a:lnTo>
                    <a:pt x="14640" y="1661"/>
                  </a:lnTo>
                  <a:lnTo>
                    <a:pt x="14663" y="1627"/>
                  </a:lnTo>
                  <a:lnTo>
                    <a:pt x="14675" y="1581"/>
                  </a:lnTo>
                  <a:lnTo>
                    <a:pt x="14675" y="1536"/>
                  </a:lnTo>
                  <a:lnTo>
                    <a:pt x="14675" y="1490"/>
                  </a:lnTo>
                  <a:lnTo>
                    <a:pt x="14652" y="1445"/>
                  </a:lnTo>
                  <a:lnTo>
                    <a:pt x="16643" y="296"/>
                  </a:lnTo>
                  <a:lnTo>
                    <a:pt x="16677" y="330"/>
                  </a:lnTo>
                  <a:lnTo>
                    <a:pt x="16711" y="364"/>
                  </a:lnTo>
                  <a:lnTo>
                    <a:pt x="16756" y="376"/>
                  </a:lnTo>
                  <a:lnTo>
                    <a:pt x="16813" y="387"/>
                  </a:lnTo>
                  <a:lnTo>
                    <a:pt x="16859" y="376"/>
                  </a:lnTo>
                  <a:lnTo>
                    <a:pt x="16904" y="353"/>
                  </a:lnTo>
                  <a:lnTo>
                    <a:pt x="16938" y="330"/>
                  </a:lnTo>
                  <a:lnTo>
                    <a:pt x="16972" y="296"/>
                  </a:lnTo>
                  <a:lnTo>
                    <a:pt x="17962" y="865"/>
                  </a:lnTo>
                  <a:lnTo>
                    <a:pt x="17962" y="808"/>
                  </a:lnTo>
                  <a:lnTo>
                    <a:pt x="16995" y="251"/>
                  </a:lnTo>
                  <a:lnTo>
                    <a:pt x="16995" y="194"/>
                  </a:lnTo>
                  <a:lnTo>
                    <a:pt x="16995" y="160"/>
                  </a:lnTo>
                  <a:lnTo>
                    <a:pt x="16984" y="114"/>
                  </a:lnTo>
                  <a:lnTo>
                    <a:pt x="16972" y="91"/>
                  </a:lnTo>
                  <a:lnTo>
                    <a:pt x="16950" y="57"/>
                  </a:lnTo>
                  <a:lnTo>
                    <a:pt x="16916" y="34"/>
                  </a:lnTo>
                  <a:lnTo>
                    <a:pt x="16881" y="12"/>
                  </a:lnTo>
                  <a:lnTo>
                    <a:pt x="16847" y="0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9000">
                  <a:schemeClr val="dk1"/>
                </a:gs>
                <a:gs pos="100000">
                  <a:srgbClr val="FFFFFF">
                    <a:alpha val="45098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6"/>
            <p:cNvSpPr/>
            <p:nvPr/>
          </p:nvSpPr>
          <p:spPr>
            <a:xfrm>
              <a:off x="7506755" y="0"/>
              <a:ext cx="1041940" cy="765624"/>
            </a:xfrm>
            <a:custGeom>
              <a:avLst/>
              <a:gdLst/>
              <a:ahLst/>
              <a:cxnLst/>
              <a:rect l="l" t="t" r="r" b="b"/>
              <a:pathLst>
                <a:path w="9955" h="7315" extrusionOk="0">
                  <a:moveTo>
                    <a:pt x="5222" y="1741"/>
                  </a:moveTo>
                  <a:lnTo>
                    <a:pt x="7179" y="2867"/>
                  </a:lnTo>
                  <a:lnTo>
                    <a:pt x="7156" y="2912"/>
                  </a:lnTo>
                  <a:lnTo>
                    <a:pt x="7156" y="2958"/>
                  </a:lnTo>
                  <a:lnTo>
                    <a:pt x="7156" y="3003"/>
                  </a:lnTo>
                  <a:lnTo>
                    <a:pt x="7167" y="3049"/>
                  </a:lnTo>
                  <a:lnTo>
                    <a:pt x="7190" y="3083"/>
                  </a:lnTo>
                  <a:lnTo>
                    <a:pt x="7213" y="3117"/>
                  </a:lnTo>
                  <a:lnTo>
                    <a:pt x="7247" y="3140"/>
                  </a:lnTo>
                  <a:lnTo>
                    <a:pt x="7281" y="3163"/>
                  </a:lnTo>
                  <a:lnTo>
                    <a:pt x="7315" y="3174"/>
                  </a:lnTo>
                  <a:lnTo>
                    <a:pt x="7361" y="3185"/>
                  </a:lnTo>
                  <a:lnTo>
                    <a:pt x="7361" y="5483"/>
                  </a:lnTo>
                  <a:lnTo>
                    <a:pt x="7315" y="5495"/>
                  </a:lnTo>
                  <a:lnTo>
                    <a:pt x="7270" y="5506"/>
                  </a:lnTo>
                  <a:lnTo>
                    <a:pt x="7236" y="5529"/>
                  </a:lnTo>
                  <a:lnTo>
                    <a:pt x="7202" y="5552"/>
                  </a:lnTo>
                  <a:lnTo>
                    <a:pt x="7179" y="5597"/>
                  </a:lnTo>
                  <a:lnTo>
                    <a:pt x="7156" y="5631"/>
                  </a:lnTo>
                  <a:lnTo>
                    <a:pt x="7145" y="5677"/>
                  </a:lnTo>
                  <a:lnTo>
                    <a:pt x="7133" y="5722"/>
                  </a:lnTo>
                  <a:lnTo>
                    <a:pt x="7145" y="5768"/>
                  </a:lnTo>
                  <a:lnTo>
                    <a:pt x="7156" y="5802"/>
                  </a:lnTo>
                  <a:lnTo>
                    <a:pt x="5211" y="6928"/>
                  </a:lnTo>
                  <a:lnTo>
                    <a:pt x="5177" y="6882"/>
                  </a:lnTo>
                  <a:lnTo>
                    <a:pt x="5131" y="6848"/>
                  </a:lnTo>
                  <a:lnTo>
                    <a:pt x="5074" y="6826"/>
                  </a:lnTo>
                  <a:lnTo>
                    <a:pt x="5006" y="6814"/>
                  </a:lnTo>
                  <a:lnTo>
                    <a:pt x="4949" y="6826"/>
                  </a:lnTo>
                  <a:lnTo>
                    <a:pt x="4892" y="6848"/>
                  </a:lnTo>
                  <a:lnTo>
                    <a:pt x="4847" y="6882"/>
                  </a:lnTo>
                  <a:lnTo>
                    <a:pt x="4801" y="6928"/>
                  </a:lnTo>
                  <a:lnTo>
                    <a:pt x="2867" y="5802"/>
                  </a:lnTo>
                  <a:lnTo>
                    <a:pt x="2879" y="5768"/>
                  </a:lnTo>
                  <a:lnTo>
                    <a:pt x="2879" y="5722"/>
                  </a:lnTo>
                  <a:lnTo>
                    <a:pt x="2879" y="5677"/>
                  </a:lnTo>
                  <a:lnTo>
                    <a:pt x="2867" y="5631"/>
                  </a:lnTo>
                  <a:lnTo>
                    <a:pt x="2845" y="5597"/>
                  </a:lnTo>
                  <a:lnTo>
                    <a:pt x="2822" y="5563"/>
                  </a:lnTo>
                  <a:lnTo>
                    <a:pt x="2788" y="5529"/>
                  </a:lnTo>
                  <a:lnTo>
                    <a:pt x="2754" y="5506"/>
                  </a:lnTo>
                  <a:lnTo>
                    <a:pt x="2708" y="5483"/>
                  </a:lnTo>
                  <a:lnTo>
                    <a:pt x="2663" y="5483"/>
                  </a:lnTo>
                  <a:lnTo>
                    <a:pt x="2663" y="3185"/>
                  </a:lnTo>
                  <a:lnTo>
                    <a:pt x="2708" y="3174"/>
                  </a:lnTo>
                  <a:lnTo>
                    <a:pt x="2742" y="3163"/>
                  </a:lnTo>
                  <a:lnTo>
                    <a:pt x="2776" y="3140"/>
                  </a:lnTo>
                  <a:lnTo>
                    <a:pt x="2811" y="3117"/>
                  </a:lnTo>
                  <a:lnTo>
                    <a:pt x="2833" y="3083"/>
                  </a:lnTo>
                  <a:lnTo>
                    <a:pt x="2845" y="3049"/>
                  </a:lnTo>
                  <a:lnTo>
                    <a:pt x="2856" y="3003"/>
                  </a:lnTo>
                  <a:lnTo>
                    <a:pt x="2867" y="2958"/>
                  </a:lnTo>
                  <a:lnTo>
                    <a:pt x="2856" y="2912"/>
                  </a:lnTo>
                  <a:lnTo>
                    <a:pt x="2845" y="2867"/>
                  </a:lnTo>
                  <a:lnTo>
                    <a:pt x="4790" y="1752"/>
                  </a:lnTo>
                  <a:lnTo>
                    <a:pt x="4835" y="1798"/>
                  </a:lnTo>
                  <a:lnTo>
                    <a:pt x="4881" y="1832"/>
                  </a:lnTo>
                  <a:lnTo>
                    <a:pt x="4938" y="1866"/>
                  </a:lnTo>
                  <a:lnTo>
                    <a:pt x="5074" y="1866"/>
                  </a:lnTo>
                  <a:lnTo>
                    <a:pt x="5131" y="1832"/>
                  </a:lnTo>
                  <a:lnTo>
                    <a:pt x="5188" y="1798"/>
                  </a:lnTo>
                  <a:lnTo>
                    <a:pt x="5222" y="1741"/>
                  </a:lnTo>
                  <a:close/>
                  <a:moveTo>
                    <a:pt x="251" y="0"/>
                  </a:moveTo>
                  <a:lnTo>
                    <a:pt x="251" y="1354"/>
                  </a:lnTo>
                  <a:lnTo>
                    <a:pt x="194" y="1354"/>
                  </a:lnTo>
                  <a:lnTo>
                    <a:pt x="149" y="1377"/>
                  </a:lnTo>
                  <a:lnTo>
                    <a:pt x="115" y="1400"/>
                  </a:lnTo>
                  <a:lnTo>
                    <a:pt x="69" y="1434"/>
                  </a:lnTo>
                  <a:lnTo>
                    <a:pt x="46" y="1468"/>
                  </a:lnTo>
                  <a:lnTo>
                    <a:pt x="24" y="1513"/>
                  </a:lnTo>
                  <a:lnTo>
                    <a:pt x="12" y="1559"/>
                  </a:lnTo>
                  <a:lnTo>
                    <a:pt x="1" y="1616"/>
                  </a:lnTo>
                  <a:lnTo>
                    <a:pt x="12" y="1673"/>
                  </a:lnTo>
                  <a:lnTo>
                    <a:pt x="24" y="1718"/>
                  </a:lnTo>
                  <a:lnTo>
                    <a:pt x="46" y="1764"/>
                  </a:lnTo>
                  <a:lnTo>
                    <a:pt x="81" y="1798"/>
                  </a:lnTo>
                  <a:lnTo>
                    <a:pt x="115" y="1832"/>
                  </a:lnTo>
                  <a:lnTo>
                    <a:pt x="160" y="1855"/>
                  </a:lnTo>
                  <a:lnTo>
                    <a:pt x="217" y="1877"/>
                  </a:lnTo>
                  <a:lnTo>
                    <a:pt x="342" y="1877"/>
                  </a:lnTo>
                  <a:lnTo>
                    <a:pt x="399" y="1843"/>
                  </a:lnTo>
                  <a:lnTo>
                    <a:pt x="456" y="1809"/>
                  </a:lnTo>
                  <a:lnTo>
                    <a:pt x="501" y="1752"/>
                  </a:lnTo>
                  <a:lnTo>
                    <a:pt x="2435" y="2867"/>
                  </a:lnTo>
                  <a:lnTo>
                    <a:pt x="2412" y="2912"/>
                  </a:lnTo>
                  <a:lnTo>
                    <a:pt x="2412" y="2958"/>
                  </a:lnTo>
                  <a:lnTo>
                    <a:pt x="2412" y="3003"/>
                  </a:lnTo>
                  <a:lnTo>
                    <a:pt x="2424" y="3049"/>
                  </a:lnTo>
                  <a:lnTo>
                    <a:pt x="2447" y="3083"/>
                  </a:lnTo>
                  <a:lnTo>
                    <a:pt x="2469" y="3117"/>
                  </a:lnTo>
                  <a:lnTo>
                    <a:pt x="2503" y="3140"/>
                  </a:lnTo>
                  <a:lnTo>
                    <a:pt x="2538" y="3163"/>
                  </a:lnTo>
                  <a:lnTo>
                    <a:pt x="2572" y="3185"/>
                  </a:lnTo>
                  <a:lnTo>
                    <a:pt x="2617" y="3185"/>
                  </a:lnTo>
                  <a:lnTo>
                    <a:pt x="2617" y="5483"/>
                  </a:lnTo>
                  <a:lnTo>
                    <a:pt x="2572" y="5483"/>
                  </a:lnTo>
                  <a:lnTo>
                    <a:pt x="2526" y="5506"/>
                  </a:lnTo>
                  <a:lnTo>
                    <a:pt x="2492" y="5529"/>
                  </a:lnTo>
                  <a:lnTo>
                    <a:pt x="2458" y="5552"/>
                  </a:lnTo>
                  <a:lnTo>
                    <a:pt x="2435" y="5586"/>
                  </a:lnTo>
                  <a:lnTo>
                    <a:pt x="2412" y="5631"/>
                  </a:lnTo>
                  <a:lnTo>
                    <a:pt x="2401" y="5677"/>
                  </a:lnTo>
                  <a:lnTo>
                    <a:pt x="2390" y="5722"/>
                  </a:lnTo>
                  <a:lnTo>
                    <a:pt x="2401" y="5768"/>
                  </a:lnTo>
                  <a:lnTo>
                    <a:pt x="2412" y="5813"/>
                  </a:lnTo>
                  <a:lnTo>
                    <a:pt x="2435" y="5859"/>
                  </a:lnTo>
                  <a:lnTo>
                    <a:pt x="2469" y="5893"/>
                  </a:lnTo>
                  <a:lnTo>
                    <a:pt x="2503" y="5927"/>
                  </a:lnTo>
                  <a:lnTo>
                    <a:pt x="2549" y="5950"/>
                  </a:lnTo>
                  <a:lnTo>
                    <a:pt x="2594" y="5961"/>
                  </a:lnTo>
                  <a:lnTo>
                    <a:pt x="2708" y="5961"/>
                  </a:lnTo>
                  <a:lnTo>
                    <a:pt x="2765" y="5938"/>
                  </a:lnTo>
                  <a:lnTo>
                    <a:pt x="2811" y="5893"/>
                  </a:lnTo>
                  <a:lnTo>
                    <a:pt x="2845" y="5847"/>
                  </a:lnTo>
                  <a:lnTo>
                    <a:pt x="4779" y="6962"/>
                  </a:lnTo>
                  <a:lnTo>
                    <a:pt x="4767" y="7008"/>
                  </a:lnTo>
                  <a:lnTo>
                    <a:pt x="4756" y="7064"/>
                  </a:lnTo>
                  <a:lnTo>
                    <a:pt x="4767" y="7121"/>
                  </a:lnTo>
                  <a:lnTo>
                    <a:pt x="4779" y="7167"/>
                  </a:lnTo>
                  <a:lnTo>
                    <a:pt x="4801" y="7212"/>
                  </a:lnTo>
                  <a:lnTo>
                    <a:pt x="4835" y="7246"/>
                  </a:lnTo>
                  <a:lnTo>
                    <a:pt x="4870" y="7281"/>
                  </a:lnTo>
                  <a:lnTo>
                    <a:pt x="4915" y="7303"/>
                  </a:lnTo>
                  <a:lnTo>
                    <a:pt x="4961" y="7315"/>
                  </a:lnTo>
                  <a:lnTo>
                    <a:pt x="5063" y="7315"/>
                  </a:lnTo>
                  <a:lnTo>
                    <a:pt x="5108" y="7303"/>
                  </a:lnTo>
                  <a:lnTo>
                    <a:pt x="5154" y="7281"/>
                  </a:lnTo>
                  <a:lnTo>
                    <a:pt x="5188" y="7246"/>
                  </a:lnTo>
                  <a:lnTo>
                    <a:pt x="5222" y="7212"/>
                  </a:lnTo>
                  <a:lnTo>
                    <a:pt x="5245" y="7167"/>
                  </a:lnTo>
                  <a:lnTo>
                    <a:pt x="5256" y="7121"/>
                  </a:lnTo>
                  <a:lnTo>
                    <a:pt x="5256" y="7064"/>
                  </a:lnTo>
                  <a:lnTo>
                    <a:pt x="5256" y="7019"/>
                  </a:lnTo>
                  <a:lnTo>
                    <a:pt x="5234" y="6962"/>
                  </a:lnTo>
                  <a:lnTo>
                    <a:pt x="7179" y="5847"/>
                  </a:lnTo>
                  <a:lnTo>
                    <a:pt x="7213" y="5893"/>
                  </a:lnTo>
                  <a:lnTo>
                    <a:pt x="7258" y="5927"/>
                  </a:lnTo>
                  <a:lnTo>
                    <a:pt x="7315" y="5950"/>
                  </a:lnTo>
                  <a:lnTo>
                    <a:pt x="7384" y="5961"/>
                  </a:lnTo>
                  <a:lnTo>
                    <a:pt x="7429" y="5961"/>
                  </a:lnTo>
                  <a:lnTo>
                    <a:pt x="7475" y="5938"/>
                  </a:lnTo>
                  <a:lnTo>
                    <a:pt x="7509" y="5916"/>
                  </a:lnTo>
                  <a:lnTo>
                    <a:pt x="7554" y="5893"/>
                  </a:lnTo>
                  <a:lnTo>
                    <a:pt x="7577" y="5859"/>
                  </a:lnTo>
                  <a:lnTo>
                    <a:pt x="7600" y="5813"/>
                  </a:lnTo>
                  <a:lnTo>
                    <a:pt x="7611" y="5768"/>
                  </a:lnTo>
                  <a:lnTo>
                    <a:pt x="7622" y="5722"/>
                  </a:lnTo>
                  <a:lnTo>
                    <a:pt x="7611" y="5677"/>
                  </a:lnTo>
                  <a:lnTo>
                    <a:pt x="7600" y="5631"/>
                  </a:lnTo>
                  <a:lnTo>
                    <a:pt x="7588" y="5597"/>
                  </a:lnTo>
                  <a:lnTo>
                    <a:pt x="7554" y="5563"/>
                  </a:lnTo>
                  <a:lnTo>
                    <a:pt x="7531" y="5529"/>
                  </a:lnTo>
                  <a:lnTo>
                    <a:pt x="7486" y="5506"/>
                  </a:lnTo>
                  <a:lnTo>
                    <a:pt x="7452" y="5495"/>
                  </a:lnTo>
                  <a:lnTo>
                    <a:pt x="7406" y="5483"/>
                  </a:lnTo>
                  <a:lnTo>
                    <a:pt x="7406" y="3185"/>
                  </a:lnTo>
                  <a:lnTo>
                    <a:pt x="7452" y="3174"/>
                  </a:lnTo>
                  <a:lnTo>
                    <a:pt x="7486" y="3163"/>
                  </a:lnTo>
                  <a:lnTo>
                    <a:pt x="7520" y="3140"/>
                  </a:lnTo>
                  <a:lnTo>
                    <a:pt x="7543" y="3117"/>
                  </a:lnTo>
                  <a:lnTo>
                    <a:pt x="7566" y="3083"/>
                  </a:lnTo>
                  <a:lnTo>
                    <a:pt x="7588" y="3049"/>
                  </a:lnTo>
                  <a:lnTo>
                    <a:pt x="7600" y="3003"/>
                  </a:lnTo>
                  <a:lnTo>
                    <a:pt x="7600" y="2958"/>
                  </a:lnTo>
                  <a:lnTo>
                    <a:pt x="7600" y="2912"/>
                  </a:lnTo>
                  <a:lnTo>
                    <a:pt x="7588" y="2878"/>
                  </a:lnTo>
                  <a:lnTo>
                    <a:pt x="9579" y="1718"/>
                  </a:lnTo>
                  <a:lnTo>
                    <a:pt x="9613" y="1764"/>
                  </a:lnTo>
                  <a:lnTo>
                    <a:pt x="9647" y="1786"/>
                  </a:lnTo>
                  <a:lnTo>
                    <a:pt x="9693" y="1809"/>
                  </a:lnTo>
                  <a:lnTo>
                    <a:pt x="9750" y="1820"/>
                  </a:lnTo>
                  <a:lnTo>
                    <a:pt x="9784" y="1809"/>
                  </a:lnTo>
                  <a:lnTo>
                    <a:pt x="9829" y="1798"/>
                  </a:lnTo>
                  <a:lnTo>
                    <a:pt x="9863" y="1786"/>
                  </a:lnTo>
                  <a:lnTo>
                    <a:pt x="9886" y="1752"/>
                  </a:lnTo>
                  <a:lnTo>
                    <a:pt x="9920" y="1729"/>
                  </a:lnTo>
                  <a:lnTo>
                    <a:pt x="9932" y="1695"/>
                  </a:lnTo>
                  <a:lnTo>
                    <a:pt x="9943" y="1661"/>
                  </a:lnTo>
                  <a:lnTo>
                    <a:pt x="9954" y="1616"/>
                  </a:lnTo>
                  <a:lnTo>
                    <a:pt x="9943" y="1582"/>
                  </a:lnTo>
                  <a:lnTo>
                    <a:pt x="9932" y="1547"/>
                  </a:lnTo>
                  <a:lnTo>
                    <a:pt x="9897" y="1479"/>
                  </a:lnTo>
                  <a:lnTo>
                    <a:pt x="9841" y="1445"/>
                  </a:lnTo>
                  <a:lnTo>
                    <a:pt x="9772" y="1422"/>
                  </a:lnTo>
                  <a:lnTo>
                    <a:pt x="9772" y="0"/>
                  </a:lnTo>
                  <a:lnTo>
                    <a:pt x="9727" y="0"/>
                  </a:lnTo>
                  <a:lnTo>
                    <a:pt x="9727" y="1411"/>
                  </a:lnTo>
                  <a:lnTo>
                    <a:pt x="9693" y="1422"/>
                  </a:lnTo>
                  <a:lnTo>
                    <a:pt x="9659" y="1434"/>
                  </a:lnTo>
                  <a:lnTo>
                    <a:pt x="9602" y="1479"/>
                  </a:lnTo>
                  <a:lnTo>
                    <a:pt x="9568" y="1536"/>
                  </a:lnTo>
                  <a:lnTo>
                    <a:pt x="9556" y="1582"/>
                  </a:lnTo>
                  <a:lnTo>
                    <a:pt x="9545" y="1616"/>
                  </a:lnTo>
                  <a:lnTo>
                    <a:pt x="9556" y="1684"/>
                  </a:lnTo>
                  <a:lnTo>
                    <a:pt x="7566" y="2833"/>
                  </a:lnTo>
                  <a:lnTo>
                    <a:pt x="7531" y="2799"/>
                  </a:lnTo>
                  <a:lnTo>
                    <a:pt x="7486" y="2765"/>
                  </a:lnTo>
                  <a:lnTo>
                    <a:pt x="7429" y="2742"/>
                  </a:lnTo>
                  <a:lnTo>
                    <a:pt x="7327" y="2742"/>
                  </a:lnTo>
                  <a:lnTo>
                    <a:pt x="7281" y="2765"/>
                  </a:lnTo>
                  <a:lnTo>
                    <a:pt x="7236" y="2787"/>
                  </a:lnTo>
                  <a:lnTo>
                    <a:pt x="7202" y="2833"/>
                  </a:lnTo>
                  <a:lnTo>
                    <a:pt x="5245" y="1707"/>
                  </a:lnTo>
                  <a:lnTo>
                    <a:pt x="5256" y="1661"/>
                  </a:lnTo>
                  <a:lnTo>
                    <a:pt x="5268" y="1616"/>
                  </a:lnTo>
                  <a:lnTo>
                    <a:pt x="5256" y="1570"/>
                  </a:lnTo>
                  <a:lnTo>
                    <a:pt x="5245" y="1525"/>
                  </a:lnTo>
                  <a:lnTo>
                    <a:pt x="5222" y="1479"/>
                  </a:lnTo>
                  <a:lnTo>
                    <a:pt x="5199" y="1445"/>
                  </a:lnTo>
                  <a:lnTo>
                    <a:pt x="5165" y="1411"/>
                  </a:lnTo>
                  <a:lnTo>
                    <a:pt x="5120" y="1388"/>
                  </a:lnTo>
                  <a:lnTo>
                    <a:pt x="5086" y="1377"/>
                  </a:lnTo>
                  <a:lnTo>
                    <a:pt x="5040" y="1365"/>
                  </a:lnTo>
                  <a:lnTo>
                    <a:pt x="5040" y="0"/>
                  </a:lnTo>
                  <a:lnTo>
                    <a:pt x="4995" y="0"/>
                  </a:lnTo>
                  <a:lnTo>
                    <a:pt x="4995" y="1365"/>
                  </a:lnTo>
                  <a:lnTo>
                    <a:pt x="4938" y="1365"/>
                  </a:lnTo>
                  <a:lnTo>
                    <a:pt x="4892" y="1388"/>
                  </a:lnTo>
                  <a:lnTo>
                    <a:pt x="4858" y="1411"/>
                  </a:lnTo>
                  <a:lnTo>
                    <a:pt x="4824" y="1445"/>
                  </a:lnTo>
                  <a:lnTo>
                    <a:pt x="4790" y="1479"/>
                  </a:lnTo>
                  <a:lnTo>
                    <a:pt x="4767" y="1525"/>
                  </a:lnTo>
                  <a:lnTo>
                    <a:pt x="4756" y="1570"/>
                  </a:lnTo>
                  <a:lnTo>
                    <a:pt x="4756" y="1616"/>
                  </a:lnTo>
                  <a:lnTo>
                    <a:pt x="4756" y="1661"/>
                  </a:lnTo>
                  <a:lnTo>
                    <a:pt x="4767" y="1707"/>
                  </a:lnTo>
                  <a:lnTo>
                    <a:pt x="2822" y="2833"/>
                  </a:lnTo>
                  <a:lnTo>
                    <a:pt x="2788" y="2799"/>
                  </a:lnTo>
                  <a:lnTo>
                    <a:pt x="2742" y="2765"/>
                  </a:lnTo>
                  <a:lnTo>
                    <a:pt x="2697" y="2742"/>
                  </a:lnTo>
                  <a:lnTo>
                    <a:pt x="2583" y="2742"/>
                  </a:lnTo>
                  <a:lnTo>
                    <a:pt x="2538" y="2765"/>
                  </a:lnTo>
                  <a:lnTo>
                    <a:pt x="2492" y="2787"/>
                  </a:lnTo>
                  <a:lnTo>
                    <a:pt x="2458" y="2833"/>
                  </a:lnTo>
                  <a:lnTo>
                    <a:pt x="513" y="1707"/>
                  </a:lnTo>
                  <a:lnTo>
                    <a:pt x="536" y="1661"/>
                  </a:lnTo>
                  <a:lnTo>
                    <a:pt x="536" y="1616"/>
                  </a:lnTo>
                  <a:lnTo>
                    <a:pt x="536" y="1570"/>
                  </a:lnTo>
                  <a:lnTo>
                    <a:pt x="513" y="1513"/>
                  </a:lnTo>
                  <a:lnTo>
                    <a:pt x="490" y="1479"/>
                  </a:lnTo>
                  <a:lnTo>
                    <a:pt x="467" y="1434"/>
                  </a:lnTo>
                  <a:lnTo>
                    <a:pt x="433" y="1400"/>
                  </a:lnTo>
                  <a:lnTo>
                    <a:pt x="388" y="1377"/>
                  </a:lnTo>
                  <a:lnTo>
                    <a:pt x="342" y="1354"/>
                  </a:lnTo>
                  <a:lnTo>
                    <a:pt x="297" y="1354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6"/>
            <p:cNvSpPr/>
            <p:nvPr/>
          </p:nvSpPr>
          <p:spPr>
            <a:xfrm>
              <a:off x="6516196" y="2293129"/>
              <a:ext cx="2627824" cy="2850342"/>
            </a:xfrm>
            <a:custGeom>
              <a:avLst/>
              <a:gdLst/>
              <a:ahLst/>
              <a:cxnLst/>
              <a:rect l="l" t="t" r="r" b="b"/>
              <a:pathLst>
                <a:path w="25107" h="27233" extrusionOk="0">
                  <a:moveTo>
                    <a:pt x="17041" y="353"/>
                  </a:moveTo>
                  <a:lnTo>
                    <a:pt x="19054" y="1513"/>
                  </a:lnTo>
                  <a:lnTo>
                    <a:pt x="19043" y="1582"/>
                  </a:lnTo>
                  <a:lnTo>
                    <a:pt x="19054" y="1638"/>
                  </a:lnTo>
                  <a:lnTo>
                    <a:pt x="19088" y="1695"/>
                  </a:lnTo>
                  <a:lnTo>
                    <a:pt x="19134" y="1729"/>
                  </a:lnTo>
                  <a:lnTo>
                    <a:pt x="19191" y="1752"/>
                  </a:lnTo>
                  <a:lnTo>
                    <a:pt x="19191" y="4141"/>
                  </a:lnTo>
                  <a:lnTo>
                    <a:pt x="19157" y="4141"/>
                  </a:lnTo>
                  <a:lnTo>
                    <a:pt x="19123" y="4152"/>
                  </a:lnTo>
                  <a:lnTo>
                    <a:pt x="19066" y="4198"/>
                  </a:lnTo>
                  <a:lnTo>
                    <a:pt x="19020" y="4266"/>
                  </a:lnTo>
                  <a:lnTo>
                    <a:pt x="19020" y="4300"/>
                  </a:lnTo>
                  <a:lnTo>
                    <a:pt x="19009" y="4334"/>
                  </a:lnTo>
                  <a:lnTo>
                    <a:pt x="19020" y="4369"/>
                  </a:lnTo>
                  <a:lnTo>
                    <a:pt x="19020" y="4403"/>
                  </a:lnTo>
                  <a:lnTo>
                    <a:pt x="17030" y="5563"/>
                  </a:lnTo>
                  <a:lnTo>
                    <a:pt x="16984" y="5529"/>
                  </a:lnTo>
                  <a:lnTo>
                    <a:pt x="16950" y="5495"/>
                  </a:lnTo>
                  <a:lnTo>
                    <a:pt x="16893" y="5472"/>
                  </a:lnTo>
                  <a:lnTo>
                    <a:pt x="16791" y="5472"/>
                  </a:lnTo>
                  <a:lnTo>
                    <a:pt x="16745" y="5495"/>
                  </a:lnTo>
                  <a:lnTo>
                    <a:pt x="16700" y="5517"/>
                  </a:lnTo>
                  <a:lnTo>
                    <a:pt x="16666" y="5563"/>
                  </a:lnTo>
                  <a:lnTo>
                    <a:pt x="14663" y="4403"/>
                  </a:lnTo>
                  <a:lnTo>
                    <a:pt x="14675" y="4334"/>
                  </a:lnTo>
                  <a:lnTo>
                    <a:pt x="14675" y="4300"/>
                  </a:lnTo>
                  <a:lnTo>
                    <a:pt x="14663" y="4266"/>
                  </a:lnTo>
                  <a:lnTo>
                    <a:pt x="14629" y="4198"/>
                  </a:lnTo>
                  <a:lnTo>
                    <a:pt x="14572" y="4164"/>
                  </a:lnTo>
                  <a:lnTo>
                    <a:pt x="14504" y="4141"/>
                  </a:lnTo>
                  <a:lnTo>
                    <a:pt x="14504" y="1775"/>
                  </a:lnTo>
                  <a:lnTo>
                    <a:pt x="14572" y="1764"/>
                  </a:lnTo>
                  <a:lnTo>
                    <a:pt x="14629" y="1718"/>
                  </a:lnTo>
                  <a:lnTo>
                    <a:pt x="14663" y="1650"/>
                  </a:lnTo>
                  <a:lnTo>
                    <a:pt x="14675" y="1616"/>
                  </a:lnTo>
                  <a:lnTo>
                    <a:pt x="14675" y="1582"/>
                  </a:lnTo>
                  <a:lnTo>
                    <a:pt x="14675" y="1536"/>
                  </a:lnTo>
                  <a:lnTo>
                    <a:pt x="14663" y="1502"/>
                  </a:lnTo>
                  <a:lnTo>
                    <a:pt x="16654" y="353"/>
                  </a:lnTo>
                  <a:lnTo>
                    <a:pt x="16688" y="398"/>
                  </a:lnTo>
                  <a:lnTo>
                    <a:pt x="16734" y="433"/>
                  </a:lnTo>
                  <a:lnTo>
                    <a:pt x="16779" y="455"/>
                  </a:lnTo>
                  <a:lnTo>
                    <a:pt x="16848" y="467"/>
                  </a:lnTo>
                  <a:lnTo>
                    <a:pt x="16904" y="455"/>
                  </a:lnTo>
                  <a:lnTo>
                    <a:pt x="16961" y="433"/>
                  </a:lnTo>
                  <a:lnTo>
                    <a:pt x="17007" y="398"/>
                  </a:lnTo>
                  <a:lnTo>
                    <a:pt x="17041" y="353"/>
                  </a:lnTo>
                  <a:close/>
                  <a:moveTo>
                    <a:pt x="9931" y="4460"/>
                  </a:moveTo>
                  <a:lnTo>
                    <a:pt x="11933" y="5620"/>
                  </a:lnTo>
                  <a:lnTo>
                    <a:pt x="11922" y="5688"/>
                  </a:lnTo>
                  <a:lnTo>
                    <a:pt x="11933" y="5756"/>
                  </a:lnTo>
                  <a:lnTo>
                    <a:pt x="11967" y="5802"/>
                  </a:lnTo>
                  <a:lnTo>
                    <a:pt x="12024" y="5847"/>
                  </a:lnTo>
                  <a:lnTo>
                    <a:pt x="12081" y="5859"/>
                  </a:lnTo>
                  <a:lnTo>
                    <a:pt x="12081" y="8248"/>
                  </a:lnTo>
                  <a:lnTo>
                    <a:pt x="12047" y="8248"/>
                  </a:lnTo>
                  <a:lnTo>
                    <a:pt x="12013" y="8259"/>
                  </a:lnTo>
                  <a:lnTo>
                    <a:pt x="11956" y="8304"/>
                  </a:lnTo>
                  <a:lnTo>
                    <a:pt x="11911" y="8373"/>
                  </a:lnTo>
                  <a:lnTo>
                    <a:pt x="11899" y="8407"/>
                  </a:lnTo>
                  <a:lnTo>
                    <a:pt x="11899" y="8441"/>
                  </a:lnTo>
                  <a:lnTo>
                    <a:pt x="11899" y="8475"/>
                  </a:lnTo>
                  <a:lnTo>
                    <a:pt x="11911" y="8509"/>
                  </a:lnTo>
                  <a:lnTo>
                    <a:pt x="9931" y="9658"/>
                  </a:lnTo>
                  <a:lnTo>
                    <a:pt x="9897" y="9613"/>
                  </a:lnTo>
                  <a:lnTo>
                    <a:pt x="9852" y="9578"/>
                  </a:lnTo>
                  <a:lnTo>
                    <a:pt x="9795" y="9556"/>
                  </a:lnTo>
                  <a:lnTo>
                    <a:pt x="9738" y="9544"/>
                  </a:lnTo>
                  <a:lnTo>
                    <a:pt x="9670" y="9556"/>
                  </a:lnTo>
                  <a:lnTo>
                    <a:pt x="9613" y="9578"/>
                  </a:lnTo>
                  <a:lnTo>
                    <a:pt x="9567" y="9613"/>
                  </a:lnTo>
                  <a:lnTo>
                    <a:pt x="9533" y="9658"/>
                  </a:lnTo>
                  <a:lnTo>
                    <a:pt x="7565" y="8521"/>
                  </a:lnTo>
                  <a:lnTo>
                    <a:pt x="7577" y="8475"/>
                  </a:lnTo>
                  <a:lnTo>
                    <a:pt x="7577" y="8441"/>
                  </a:lnTo>
                  <a:lnTo>
                    <a:pt x="7577" y="8407"/>
                  </a:lnTo>
                  <a:lnTo>
                    <a:pt x="7565" y="8361"/>
                  </a:lnTo>
                  <a:lnTo>
                    <a:pt x="7542" y="8327"/>
                  </a:lnTo>
                  <a:lnTo>
                    <a:pt x="7520" y="8304"/>
                  </a:lnTo>
                  <a:lnTo>
                    <a:pt x="7463" y="8259"/>
                  </a:lnTo>
                  <a:lnTo>
                    <a:pt x="7429" y="8236"/>
                  </a:lnTo>
                  <a:lnTo>
                    <a:pt x="7383" y="8236"/>
                  </a:lnTo>
                  <a:lnTo>
                    <a:pt x="7383" y="5927"/>
                  </a:lnTo>
                  <a:lnTo>
                    <a:pt x="7429" y="5927"/>
                  </a:lnTo>
                  <a:lnTo>
                    <a:pt x="7474" y="5904"/>
                  </a:lnTo>
                  <a:lnTo>
                    <a:pt x="7508" y="5881"/>
                  </a:lnTo>
                  <a:lnTo>
                    <a:pt x="7542" y="5847"/>
                  </a:lnTo>
                  <a:lnTo>
                    <a:pt x="7577" y="5813"/>
                  </a:lnTo>
                  <a:lnTo>
                    <a:pt x="7588" y="5779"/>
                  </a:lnTo>
                  <a:lnTo>
                    <a:pt x="7611" y="5734"/>
                  </a:lnTo>
                  <a:lnTo>
                    <a:pt x="7611" y="5688"/>
                  </a:lnTo>
                  <a:lnTo>
                    <a:pt x="7599" y="5631"/>
                  </a:lnTo>
                  <a:lnTo>
                    <a:pt x="7588" y="5586"/>
                  </a:lnTo>
                  <a:lnTo>
                    <a:pt x="9533" y="4471"/>
                  </a:lnTo>
                  <a:lnTo>
                    <a:pt x="9567" y="4505"/>
                  </a:lnTo>
                  <a:lnTo>
                    <a:pt x="9613" y="4539"/>
                  </a:lnTo>
                  <a:lnTo>
                    <a:pt x="9670" y="4562"/>
                  </a:lnTo>
                  <a:lnTo>
                    <a:pt x="9738" y="4573"/>
                  </a:lnTo>
                  <a:lnTo>
                    <a:pt x="9795" y="4562"/>
                  </a:lnTo>
                  <a:lnTo>
                    <a:pt x="9852" y="4539"/>
                  </a:lnTo>
                  <a:lnTo>
                    <a:pt x="9897" y="4505"/>
                  </a:lnTo>
                  <a:lnTo>
                    <a:pt x="9931" y="4460"/>
                  </a:lnTo>
                  <a:close/>
                  <a:moveTo>
                    <a:pt x="14641" y="4448"/>
                  </a:moveTo>
                  <a:lnTo>
                    <a:pt x="16643" y="5597"/>
                  </a:lnTo>
                  <a:lnTo>
                    <a:pt x="16631" y="5643"/>
                  </a:lnTo>
                  <a:lnTo>
                    <a:pt x="16620" y="5688"/>
                  </a:lnTo>
                  <a:lnTo>
                    <a:pt x="16631" y="5722"/>
                  </a:lnTo>
                  <a:lnTo>
                    <a:pt x="16643" y="5768"/>
                  </a:lnTo>
                  <a:lnTo>
                    <a:pt x="16654" y="5802"/>
                  </a:lnTo>
                  <a:lnTo>
                    <a:pt x="16677" y="5836"/>
                  </a:lnTo>
                  <a:lnTo>
                    <a:pt x="16711" y="5859"/>
                  </a:lnTo>
                  <a:lnTo>
                    <a:pt x="16745" y="5881"/>
                  </a:lnTo>
                  <a:lnTo>
                    <a:pt x="16779" y="5893"/>
                  </a:lnTo>
                  <a:lnTo>
                    <a:pt x="16825" y="5904"/>
                  </a:lnTo>
                  <a:lnTo>
                    <a:pt x="16825" y="8236"/>
                  </a:lnTo>
                  <a:lnTo>
                    <a:pt x="16779" y="8236"/>
                  </a:lnTo>
                  <a:lnTo>
                    <a:pt x="16745" y="8248"/>
                  </a:lnTo>
                  <a:lnTo>
                    <a:pt x="16711" y="8270"/>
                  </a:lnTo>
                  <a:lnTo>
                    <a:pt x="16688" y="8293"/>
                  </a:lnTo>
                  <a:lnTo>
                    <a:pt x="16666" y="8327"/>
                  </a:lnTo>
                  <a:lnTo>
                    <a:pt x="16643" y="8361"/>
                  </a:lnTo>
                  <a:lnTo>
                    <a:pt x="16631" y="8407"/>
                  </a:lnTo>
                  <a:lnTo>
                    <a:pt x="16631" y="8441"/>
                  </a:lnTo>
                  <a:lnTo>
                    <a:pt x="16631" y="8486"/>
                  </a:lnTo>
                  <a:lnTo>
                    <a:pt x="16643" y="8521"/>
                  </a:lnTo>
                  <a:lnTo>
                    <a:pt x="14663" y="9658"/>
                  </a:lnTo>
                  <a:lnTo>
                    <a:pt x="14629" y="9624"/>
                  </a:lnTo>
                  <a:lnTo>
                    <a:pt x="14584" y="9590"/>
                  </a:lnTo>
                  <a:lnTo>
                    <a:pt x="14527" y="9567"/>
                  </a:lnTo>
                  <a:lnTo>
                    <a:pt x="14470" y="9556"/>
                  </a:lnTo>
                  <a:lnTo>
                    <a:pt x="14413" y="9567"/>
                  </a:lnTo>
                  <a:lnTo>
                    <a:pt x="14368" y="9590"/>
                  </a:lnTo>
                  <a:lnTo>
                    <a:pt x="14322" y="9624"/>
                  </a:lnTo>
                  <a:lnTo>
                    <a:pt x="14288" y="9658"/>
                  </a:lnTo>
                  <a:lnTo>
                    <a:pt x="12297" y="8509"/>
                  </a:lnTo>
                  <a:lnTo>
                    <a:pt x="12309" y="8441"/>
                  </a:lnTo>
                  <a:lnTo>
                    <a:pt x="12297" y="8407"/>
                  </a:lnTo>
                  <a:lnTo>
                    <a:pt x="12297" y="8373"/>
                  </a:lnTo>
                  <a:lnTo>
                    <a:pt x="12252" y="8304"/>
                  </a:lnTo>
                  <a:lnTo>
                    <a:pt x="12195" y="8270"/>
                  </a:lnTo>
                  <a:lnTo>
                    <a:pt x="12127" y="8248"/>
                  </a:lnTo>
                  <a:lnTo>
                    <a:pt x="12127" y="5859"/>
                  </a:lnTo>
                  <a:lnTo>
                    <a:pt x="12195" y="5836"/>
                  </a:lnTo>
                  <a:lnTo>
                    <a:pt x="12240" y="5802"/>
                  </a:lnTo>
                  <a:lnTo>
                    <a:pt x="12275" y="5745"/>
                  </a:lnTo>
                  <a:lnTo>
                    <a:pt x="12286" y="5688"/>
                  </a:lnTo>
                  <a:lnTo>
                    <a:pt x="12275" y="5620"/>
                  </a:lnTo>
                  <a:lnTo>
                    <a:pt x="14299" y="4448"/>
                  </a:lnTo>
                  <a:lnTo>
                    <a:pt x="14334" y="4482"/>
                  </a:lnTo>
                  <a:lnTo>
                    <a:pt x="14379" y="4516"/>
                  </a:lnTo>
                  <a:lnTo>
                    <a:pt x="14425" y="4528"/>
                  </a:lnTo>
                  <a:lnTo>
                    <a:pt x="14470" y="4539"/>
                  </a:lnTo>
                  <a:lnTo>
                    <a:pt x="14527" y="4528"/>
                  </a:lnTo>
                  <a:lnTo>
                    <a:pt x="14572" y="4516"/>
                  </a:lnTo>
                  <a:lnTo>
                    <a:pt x="14607" y="4482"/>
                  </a:lnTo>
                  <a:lnTo>
                    <a:pt x="14641" y="4448"/>
                  </a:lnTo>
                  <a:close/>
                  <a:moveTo>
                    <a:pt x="19384" y="4448"/>
                  </a:moveTo>
                  <a:lnTo>
                    <a:pt x="21432" y="5620"/>
                  </a:lnTo>
                  <a:lnTo>
                    <a:pt x="21420" y="5688"/>
                  </a:lnTo>
                  <a:lnTo>
                    <a:pt x="21432" y="5745"/>
                  </a:lnTo>
                  <a:lnTo>
                    <a:pt x="21455" y="5802"/>
                  </a:lnTo>
                  <a:lnTo>
                    <a:pt x="21511" y="5836"/>
                  </a:lnTo>
                  <a:lnTo>
                    <a:pt x="21568" y="5847"/>
                  </a:lnTo>
                  <a:lnTo>
                    <a:pt x="21568" y="8259"/>
                  </a:lnTo>
                  <a:lnTo>
                    <a:pt x="21500" y="8282"/>
                  </a:lnTo>
                  <a:lnTo>
                    <a:pt x="21443" y="8316"/>
                  </a:lnTo>
                  <a:lnTo>
                    <a:pt x="21409" y="8373"/>
                  </a:lnTo>
                  <a:lnTo>
                    <a:pt x="21398" y="8441"/>
                  </a:lnTo>
                  <a:lnTo>
                    <a:pt x="21409" y="8509"/>
                  </a:lnTo>
                  <a:lnTo>
                    <a:pt x="19418" y="9658"/>
                  </a:lnTo>
                  <a:lnTo>
                    <a:pt x="19373" y="9613"/>
                  </a:lnTo>
                  <a:lnTo>
                    <a:pt x="19327" y="9578"/>
                  </a:lnTo>
                  <a:lnTo>
                    <a:pt x="19270" y="9556"/>
                  </a:lnTo>
                  <a:lnTo>
                    <a:pt x="19214" y="9544"/>
                  </a:lnTo>
                  <a:lnTo>
                    <a:pt x="19157" y="9556"/>
                  </a:lnTo>
                  <a:lnTo>
                    <a:pt x="19100" y="9578"/>
                  </a:lnTo>
                  <a:lnTo>
                    <a:pt x="19054" y="9613"/>
                  </a:lnTo>
                  <a:lnTo>
                    <a:pt x="19009" y="9658"/>
                  </a:lnTo>
                  <a:lnTo>
                    <a:pt x="17041" y="8521"/>
                  </a:lnTo>
                  <a:lnTo>
                    <a:pt x="17052" y="8475"/>
                  </a:lnTo>
                  <a:lnTo>
                    <a:pt x="17052" y="8441"/>
                  </a:lnTo>
                  <a:lnTo>
                    <a:pt x="17052" y="8407"/>
                  </a:lnTo>
                  <a:lnTo>
                    <a:pt x="17041" y="8361"/>
                  </a:lnTo>
                  <a:lnTo>
                    <a:pt x="17030" y="8327"/>
                  </a:lnTo>
                  <a:lnTo>
                    <a:pt x="17007" y="8304"/>
                  </a:lnTo>
                  <a:lnTo>
                    <a:pt x="16939" y="8259"/>
                  </a:lnTo>
                  <a:lnTo>
                    <a:pt x="16904" y="8236"/>
                  </a:lnTo>
                  <a:lnTo>
                    <a:pt x="16870" y="8236"/>
                  </a:lnTo>
                  <a:lnTo>
                    <a:pt x="16870" y="5904"/>
                  </a:lnTo>
                  <a:lnTo>
                    <a:pt x="16904" y="5893"/>
                  </a:lnTo>
                  <a:lnTo>
                    <a:pt x="16950" y="5881"/>
                  </a:lnTo>
                  <a:lnTo>
                    <a:pt x="16973" y="5859"/>
                  </a:lnTo>
                  <a:lnTo>
                    <a:pt x="17007" y="5825"/>
                  </a:lnTo>
                  <a:lnTo>
                    <a:pt x="17030" y="5802"/>
                  </a:lnTo>
                  <a:lnTo>
                    <a:pt x="17052" y="5768"/>
                  </a:lnTo>
                  <a:lnTo>
                    <a:pt x="17052" y="5722"/>
                  </a:lnTo>
                  <a:lnTo>
                    <a:pt x="17064" y="5688"/>
                  </a:lnTo>
                  <a:lnTo>
                    <a:pt x="17052" y="5643"/>
                  </a:lnTo>
                  <a:lnTo>
                    <a:pt x="17041" y="5608"/>
                  </a:lnTo>
                  <a:lnTo>
                    <a:pt x="19043" y="4448"/>
                  </a:lnTo>
                  <a:lnTo>
                    <a:pt x="19077" y="4482"/>
                  </a:lnTo>
                  <a:lnTo>
                    <a:pt x="19111" y="4516"/>
                  </a:lnTo>
                  <a:lnTo>
                    <a:pt x="19157" y="4528"/>
                  </a:lnTo>
                  <a:lnTo>
                    <a:pt x="19214" y="4539"/>
                  </a:lnTo>
                  <a:lnTo>
                    <a:pt x="19259" y="4528"/>
                  </a:lnTo>
                  <a:lnTo>
                    <a:pt x="19316" y="4516"/>
                  </a:lnTo>
                  <a:lnTo>
                    <a:pt x="19350" y="4482"/>
                  </a:lnTo>
                  <a:lnTo>
                    <a:pt x="19384" y="4448"/>
                  </a:lnTo>
                  <a:close/>
                  <a:moveTo>
                    <a:pt x="17018" y="8555"/>
                  </a:moveTo>
                  <a:lnTo>
                    <a:pt x="18986" y="9692"/>
                  </a:lnTo>
                  <a:lnTo>
                    <a:pt x="18975" y="9738"/>
                  </a:lnTo>
                  <a:lnTo>
                    <a:pt x="18975" y="9795"/>
                  </a:lnTo>
                  <a:lnTo>
                    <a:pt x="18975" y="9840"/>
                  </a:lnTo>
                  <a:lnTo>
                    <a:pt x="18986" y="9874"/>
                  </a:lnTo>
                  <a:lnTo>
                    <a:pt x="19009" y="9920"/>
                  </a:lnTo>
                  <a:lnTo>
                    <a:pt x="19032" y="9954"/>
                  </a:lnTo>
                  <a:lnTo>
                    <a:pt x="19066" y="9988"/>
                  </a:lnTo>
                  <a:lnTo>
                    <a:pt x="19111" y="10011"/>
                  </a:lnTo>
                  <a:lnTo>
                    <a:pt x="19145" y="10022"/>
                  </a:lnTo>
                  <a:lnTo>
                    <a:pt x="19191" y="10033"/>
                  </a:lnTo>
                  <a:lnTo>
                    <a:pt x="19191" y="12377"/>
                  </a:lnTo>
                  <a:lnTo>
                    <a:pt x="19134" y="12388"/>
                  </a:lnTo>
                  <a:lnTo>
                    <a:pt x="19088" y="12434"/>
                  </a:lnTo>
                  <a:lnTo>
                    <a:pt x="19054" y="12479"/>
                  </a:lnTo>
                  <a:lnTo>
                    <a:pt x="19043" y="12547"/>
                  </a:lnTo>
                  <a:lnTo>
                    <a:pt x="19054" y="12604"/>
                  </a:lnTo>
                  <a:lnTo>
                    <a:pt x="17018" y="13776"/>
                  </a:lnTo>
                  <a:lnTo>
                    <a:pt x="16984" y="13742"/>
                  </a:lnTo>
                  <a:lnTo>
                    <a:pt x="16950" y="13708"/>
                  </a:lnTo>
                  <a:lnTo>
                    <a:pt x="16893" y="13685"/>
                  </a:lnTo>
                  <a:lnTo>
                    <a:pt x="16791" y="13685"/>
                  </a:lnTo>
                  <a:lnTo>
                    <a:pt x="16745" y="13708"/>
                  </a:lnTo>
                  <a:lnTo>
                    <a:pt x="16700" y="13742"/>
                  </a:lnTo>
                  <a:lnTo>
                    <a:pt x="16666" y="13776"/>
                  </a:lnTo>
                  <a:lnTo>
                    <a:pt x="14652" y="12604"/>
                  </a:lnTo>
                  <a:lnTo>
                    <a:pt x="14663" y="12547"/>
                  </a:lnTo>
                  <a:lnTo>
                    <a:pt x="14652" y="12479"/>
                  </a:lnTo>
                  <a:lnTo>
                    <a:pt x="14618" y="12422"/>
                  </a:lnTo>
                  <a:lnTo>
                    <a:pt x="14561" y="12377"/>
                  </a:lnTo>
                  <a:lnTo>
                    <a:pt x="14504" y="12354"/>
                  </a:lnTo>
                  <a:lnTo>
                    <a:pt x="14504" y="10022"/>
                  </a:lnTo>
                  <a:lnTo>
                    <a:pt x="14538" y="10011"/>
                  </a:lnTo>
                  <a:lnTo>
                    <a:pt x="14584" y="9988"/>
                  </a:lnTo>
                  <a:lnTo>
                    <a:pt x="14618" y="9965"/>
                  </a:lnTo>
                  <a:lnTo>
                    <a:pt x="14641" y="9942"/>
                  </a:lnTo>
                  <a:lnTo>
                    <a:pt x="14663" y="9908"/>
                  </a:lnTo>
                  <a:lnTo>
                    <a:pt x="14686" y="9874"/>
                  </a:lnTo>
                  <a:lnTo>
                    <a:pt x="14698" y="9829"/>
                  </a:lnTo>
                  <a:lnTo>
                    <a:pt x="14698" y="9795"/>
                  </a:lnTo>
                  <a:lnTo>
                    <a:pt x="14698" y="9749"/>
                  </a:lnTo>
                  <a:lnTo>
                    <a:pt x="14686" y="9704"/>
                  </a:lnTo>
                  <a:lnTo>
                    <a:pt x="16666" y="8555"/>
                  </a:lnTo>
                  <a:lnTo>
                    <a:pt x="16700" y="8600"/>
                  </a:lnTo>
                  <a:lnTo>
                    <a:pt x="16745" y="8634"/>
                  </a:lnTo>
                  <a:lnTo>
                    <a:pt x="16791" y="8646"/>
                  </a:lnTo>
                  <a:lnTo>
                    <a:pt x="16848" y="8657"/>
                  </a:lnTo>
                  <a:lnTo>
                    <a:pt x="16893" y="8646"/>
                  </a:lnTo>
                  <a:lnTo>
                    <a:pt x="16950" y="8634"/>
                  </a:lnTo>
                  <a:lnTo>
                    <a:pt x="16995" y="8600"/>
                  </a:lnTo>
                  <a:lnTo>
                    <a:pt x="17018" y="8555"/>
                  </a:lnTo>
                  <a:close/>
                  <a:moveTo>
                    <a:pt x="21739" y="8543"/>
                  </a:moveTo>
                  <a:lnTo>
                    <a:pt x="23798" y="9726"/>
                  </a:lnTo>
                  <a:lnTo>
                    <a:pt x="23787" y="9795"/>
                  </a:lnTo>
                  <a:lnTo>
                    <a:pt x="23798" y="9851"/>
                  </a:lnTo>
                  <a:lnTo>
                    <a:pt x="23821" y="9908"/>
                  </a:lnTo>
                  <a:lnTo>
                    <a:pt x="23878" y="9942"/>
                  </a:lnTo>
                  <a:lnTo>
                    <a:pt x="23934" y="9965"/>
                  </a:lnTo>
                  <a:lnTo>
                    <a:pt x="23934" y="12309"/>
                  </a:lnTo>
                  <a:lnTo>
                    <a:pt x="23889" y="12320"/>
                  </a:lnTo>
                  <a:lnTo>
                    <a:pt x="23843" y="12331"/>
                  </a:lnTo>
                  <a:lnTo>
                    <a:pt x="23809" y="12354"/>
                  </a:lnTo>
                  <a:lnTo>
                    <a:pt x="23775" y="12388"/>
                  </a:lnTo>
                  <a:lnTo>
                    <a:pt x="23752" y="12422"/>
                  </a:lnTo>
                  <a:lnTo>
                    <a:pt x="23730" y="12456"/>
                  </a:lnTo>
                  <a:lnTo>
                    <a:pt x="23718" y="12502"/>
                  </a:lnTo>
                  <a:lnTo>
                    <a:pt x="23718" y="12547"/>
                  </a:lnTo>
                  <a:lnTo>
                    <a:pt x="23718" y="12593"/>
                  </a:lnTo>
                  <a:lnTo>
                    <a:pt x="23730" y="12638"/>
                  </a:lnTo>
                  <a:lnTo>
                    <a:pt x="21750" y="13787"/>
                  </a:lnTo>
                  <a:lnTo>
                    <a:pt x="21716" y="13753"/>
                  </a:lnTo>
                  <a:lnTo>
                    <a:pt x="21682" y="13719"/>
                  </a:lnTo>
                  <a:lnTo>
                    <a:pt x="21637" y="13708"/>
                  </a:lnTo>
                  <a:lnTo>
                    <a:pt x="21580" y="13696"/>
                  </a:lnTo>
                  <a:lnTo>
                    <a:pt x="21534" y="13708"/>
                  </a:lnTo>
                  <a:lnTo>
                    <a:pt x="21489" y="13719"/>
                  </a:lnTo>
                  <a:lnTo>
                    <a:pt x="21455" y="13742"/>
                  </a:lnTo>
                  <a:lnTo>
                    <a:pt x="21420" y="13776"/>
                  </a:lnTo>
                  <a:lnTo>
                    <a:pt x="19373" y="12604"/>
                  </a:lnTo>
                  <a:lnTo>
                    <a:pt x="19384" y="12547"/>
                  </a:lnTo>
                  <a:lnTo>
                    <a:pt x="19373" y="12491"/>
                  </a:lnTo>
                  <a:lnTo>
                    <a:pt x="19350" y="12434"/>
                  </a:lnTo>
                  <a:lnTo>
                    <a:pt x="19293" y="12400"/>
                  </a:lnTo>
                  <a:lnTo>
                    <a:pt x="19236" y="12377"/>
                  </a:lnTo>
                  <a:lnTo>
                    <a:pt x="19236" y="10033"/>
                  </a:lnTo>
                  <a:lnTo>
                    <a:pt x="19282" y="10022"/>
                  </a:lnTo>
                  <a:lnTo>
                    <a:pt x="19327" y="9999"/>
                  </a:lnTo>
                  <a:lnTo>
                    <a:pt x="19361" y="9977"/>
                  </a:lnTo>
                  <a:lnTo>
                    <a:pt x="19396" y="9954"/>
                  </a:lnTo>
                  <a:lnTo>
                    <a:pt x="19418" y="9920"/>
                  </a:lnTo>
                  <a:lnTo>
                    <a:pt x="19441" y="9874"/>
                  </a:lnTo>
                  <a:lnTo>
                    <a:pt x="19452" y="9840"/>
                  </a:lnTo>
                  <a:lnTo>
                    <a:pt x="19452" y="9795"/>
                  </a:lnTo>
                  <a:lnTo>
                    <a:pt x="19452" y="9738"/>
                  </a:lnTo>
                  <a:lnTo>
                    <a:pt x="19441" y="9692"/>
                  </a:lnTo>
                  <a:lnTo>
                    <a:pt x="21432" y="8543"/>
                  </a:lnTo>
                  <a:lnTo>
                    <a:pt x="21455" y="8577"/>
                  </a:lnTo>
                  <a:lnTo>
                    <a:pt x="21500" y="8600"/>
                  </a:lnTo>
                  <a:lnTo>
                    <a:pt x="21534" y="8623"/>
                  </a:lnTo>
                  <a:lnTo>
                    <a:pt x="21625" y="8623"/>
                  </a:lnTo>
                  <a:lnTo>
                    <a:pt x="21671" y="8600"/>
                  </a:lnTo>
                  <a:lnTo>
                    <a:pt x="21705" y="8577"/>
                  </a:lnTo>
                  <a:lnTo>
                    <a:pt x="21739" y="8543"/>
                  </a:lnTo>
                  <a:close/>
                  <a:moveTo>
                    <a:pt x="9909" y="12661"/>
                  </a:moveTo>
                  <a:lnTo>
                    <a:pt x="11911" y="13821"/>
                  </a:lnTo>
                  <a:lnTo>
                    <a:pt x="11899" y="13856"/>
                  </a:lnTo>
                  <a:lnTo>
                    <a:pt x="11899" y="13901"/>
                  </a:lnTo>
                  <a:lnTo>
                    <a:pt x="11899" y="13935"/>
                  </a:lnTo>
                  <a:lnTo>
                    <a:pt x="11911" y="13969"/>
                  </a:lnTo>
                  <a:lnTo>
                    <a:pt x="11922" y="14003"/>
                  </a:lnTo>
                  <a:lnTo>
                    <a:pt x="11945" y="14038"/>
                  </a:lnTo>
                  <a:lnTo>
                    <a:pt x="12013" y="14083"/>
                  </a:lnTo>
                  <a:lnTo>
                    <a:pt x="12047" y="14094"/>
                  </a:lnTo>
                  <a:lnTo>
                    <a:pt x="12081" y="14106"/>
                  </a:lnTo>
                  <a:lnTo>
                    <a:pt x="12081" y="16472"/>
                  </a:lnTo>
                  <a:lnTo>
                    <a:pt x="12024" y="16495"/>
                  </a:lnTo>
                  <a:lnTo>
                    <a:pt x="11967" y="16529"/>
                  </a:lnTo>
                  <a:lnTo>
                    <a:pt x="11933" y="16586"/>
                  </a:lnTo>
                  <a:lnTo>
                    <a:pt x="11922" y="16654"/>
                  </a:lnTo>
                  <a:lnTo>
                    <a:pt x="11933" y="16711"/>
                  </a:lnTo>
                  <a:lnTo>
                    <a:pt x="9954" y="17848"/>
                  </a:lnTo>
                  <a:lnTo>
                    <a:pt x="9920" y="17803"/>
                  </a:lnTo>
                  <a:lnTo>
                    <a:pt x="9863" y="17769"/>
                  </a:lnTo>
                  <a:lnTo>
                    <a:pt x="9806" y="17735"/>
                  </a:lnTo>
                  <a:lnTo>
                    <a:pt x="9670" y="17735"/>
                  </a:lnTo>
                  <a:lnTo>
                    <a:pt x="9601" y="17757"/>
                  </a:lnTo>
                  <a:lnTo>
                    <a:pt x="9545" y="17803"/>
                  </a:lnTo>
                  <a:lnTo>
                    <a:pt x="9510" y="17848"/>
                  </a:lnTo>
                  <a:lnTo>
                    <a:pt x="7611" y="16756"/>
                  </a:lnTo>
                  <a:lnTo>
                    <a:pt x="7622" y="16711"/>
                  </a:lnTo>
                  <a:lnTo>
                    <a:pt x="7633" y="16654"/>
                  </a:lnTo>
                  <a:lnTo>
                    <a:pt x="7622" y="16597"/>
                  </a:lnTo>
                  <a:lnTo>
                    <a:pt x="7611" y="16552"/>
                  </a:lnTo>
                  <a:lnTo>
                    <a:pt x="7588" y="16506"/>
                  </a:lnTo>
                  <a:lnTo>
                    <a:pt x="7565" y="16472"/>
                  </a:lnTo>
                  <a:lnTo>
                    <a:pt x="7520" y="16438"/>
                  </a:lnTo>
                  <a:lnTo>
                    <a:pt x="7486" y="16415"/>
                  </a:lnTo>
                  <a:lnTo>
                    <a:pt x="7440" y="16392"/>
                  </a:lnTo>
                  <a:lnTo>
                    <a:pt x="7383" y="16392"/>
                  </a:lnTo>
                  <a:lnTo>
                    <a:pt x="7383" y="14094"/>
                  </a:lnTo>
                  <a:lnTo>
                    <a:pt x="7451" y="14072"/>
                  </a:lnTo>
                  <a:lnTo>
                    <a:pt x="7508" y="14026"/>
                  </a:lnTo>
                  <a:lnTo>
                    <a:pt x="7554" y="13969"/>
                  </a:lnTo>
                  <a:lnTo>
                    <a:pt x="7565" y="13935"/>
                  </a:lnTo>
                  <a:lnTo>
                    <a:pt x="7565" y="13901"/>
                  </a:lnTo>
                  <a:lnTo>
                    <a:pt x="7554" y="13856"/>
                  </a:lnTo>
                  <a:lnTo>
                    <a:pt x="7554" y="13821"/>
                  </a:lnTo>
                  <a:lnTo>
                    <a:pt x="9556" y="12661"/>
                  </a:lnTo>
                  <a:lnTo>
                    <a:pt x="9590" y="12707"/>
                  </a:lnTo>
                  <a:lnTo>
                    <a:pt x="9636" y="12729"/>
                  </a:lnTo>
                  <a:lnTo>
                    <a:pt x="9681" y="12752"/>
                  </a:lnTo>
                  <a:lnTo>
                    <a:pt x="9783" y="12752"/>
                  </a:lnTo>
                  <a:lnTo>
                    <a:pt x="9829" y="12729"/>
                  </a:lnTo>
                  <a:lnTo>
                    <a:pt x="9874" y="12695"/>
                  </a:lnTo>
                  <a:lnTo>
                    <a:pt x="9909" y="12661"/>
                  </a:lnTo>
                  <a:close/>
                  <a:moveTo>
                    <a:pt x="14629" y="12650"/>
                  </a:moveTo>
                  <a:lnTo>
                    <a:pt x="16643" y="13810"/>
                  </a:lnTo>
                  <a:lnTo>
                    <a:pt x="16631" y="13856"/>
                  </a:lnTo>
                  <a:lnTo>
                    <a:pt x="16631" y="13901"/>
                  </a:lnTo>
                  <a:lnTo>
                    <a:pt x="16631" y="13935"/>
                  </a:lnTo>
                  <a:lnTo>
                    <a:pt x="16643" y="13969"/>
                  </a:lnTo>
                  <a:lnTo>
                    <a:pt x="16666" y="14003"/>
                  </a:lnTo>
                  <a:lnTo>
                    <a:pt x="16688" y="14038"/>
                  </a:lnTo>
                  <a:lnTo>
                    <a:pt x="16711" y="14060"/>
                  </a:lnTo>
                  <a:lnTo>
                    <a:pt x="16745" y="14083"/>
                  </a:lnTo>
                  <a:lnTo>
                    <a:pt x="16779" y="14094"/>
                  </a:lnTo>
                  <a:lnTo>
                    <a:pt x="16825" y="14106"/>
                  </a:lnTo>
                  <a:lnTo>
                    <a:pt x="16825" y="16449"/>
                  </a:lnTo>
                  <a:lnTo>
                    <a:pt x="16791" y="16449"/>
                  </a:lnTo>
                  <a:lnTo>
                    <a:pt x="16745" y="16461"/>
                  </a:lnTo>
                  <a:lnTo>
                    <a:pt x="16711" y="16483"/>
                  </a:lnTo>
                  <a:lnTo>
                    <a:pt x="16688" y="16506"/>
                  </a:lnTo>
                  <a:lnTo>
                    <a:pt x="16666" y="16540"/>
                  </a:lnTo>
                  <a:lnTo>
                    <a:pt x="16643" y="16574"/>
                  </a:lnTo>
                  <a:lnTo>
                    <a:pt x="16631" y="16608"/>
                  </a:lnTo>
                  <a:lnTo>
                    <a:pt x="16631" y="16654"/>
                  </a:lnTo>
                  <a:lnTo>
                    <a:pt x="16631" y="16688"/>
                  </a:lnTo>
                  <a:lnTo>
                    <a:pt x="16643" y="16734"/>
                  </a:lnTo>
                  <a:lnTo>
                    <a:pt x="14629" y="17894"/>
                  </a:lnTo>
                  <a:lnTo>
                    <a:pt x="14607" y="17860"/>
                  </a:lnTo>
                  <a:lnTo>
                    <a:pt x="14561" y="17826"/>
                  </a:lnTo>
                  <a:lnTo>
                    <a:pt x="14516" y="17814"/>
                  </a:lnTo>
                  <a:lnTo>
                    <a:pt x="14470" y="17803"/>
                  </a:lnTo>
                  <a:lnTo>
                    <a:pt x="14425" y="17814"/>
                  </a:lnTo>
                  <a:lnTo>
                    <a:pt x="14379" y="17826"/>
                  </a:lnTo>
                  <a:lnTo>
                    <a:pt x="14345" y="17860"/>
                  </a:lnTo>
                  <a:lnTo>
                    <a:pt x="14311" y="17894"/>
                  </a:lnTo>
                  <a:lnTo>
                    <a:pt x="12275" y="16711"/>
                  </a:lnTo>
                  <a:lnTo>
                    <a:pt x="12286" y="16654"/>
                  </a:lnTo>
                  <a:lnTo>
                    <a:pt x="12275" y="16586"/>
                  </a:lnTo>
                  <a:lnTo>
                    <a:pt x="12240" y="16540"/>
                  </a:lnTo>
                  <a:lnTo>
                    <a:pt x="12184" y="16495"/>
                  </a:lnTo>
                  <a:lnTo>
                    <a:pt x="12127" y="16472"/>
                  </a:lnTo>
                  <a:lnTo>
                    <a:pt x="12127" y="14094"/>
                  </a:lnTo>
                  <a:lnTo>
                    <a:pt x="12161" y="14094"/>
                  </a:lnTo>
                  <a:lnTo>
                    <a:pt x="12195" y="14072"/>
                  </a:lnTo>
                  <a:lnTo>
                    <a:pt x="12252" y="14038"/>
                  </a:lnTo>
                  <a:lnTo>
                    <a:pt x="12297" y="13969"/>
                  </a:lnTo>
                  <a:lnTo>
                    <a:pt x="12309" y="13935"/>
                  </a:lnTo>
                  <a:lnTo>
                    <a:pt x="12309" y="13901"/>
                  </a:lnTo>
                  <a:lnTo>
                    <a:pt x="12309" y="13856"/>
                  </a:lnTo>
                  <a:lnTo>
                    <a:pt x="12297" y="13821"/>
                  </a:lnTo>
                  <a:lnTo>
                    <a:pt x="14311" y="12650"/>
                  </a:lnTo>
                  <a:lnTo>
                    <a:pt x="14345" y="12684"/>
                  </a:lnTo>
                  <a:lnTo>
                    <a:pt x="14379" y="12718"/>
                  </a:lnTo>
                  <a:lnTo>
                    <a:pt x="14425" y="12729"/>
                  </a:lnTo>
                  <a:lnTo>
                    <a:pt x="14470" y="12741"/>
                  </a:lnTo>
                  <a:lnTo>
                    <a:pt x="14527" y="12729"/>
                  </a:lnTo>
                  <a:lnTo>
                    <a:pt x="14561" y="12718"/>
                  </a:lnTo>
                  <a:lnTo>
                    <a:pt x="14607" y="12684"/>
                  </a:lnTo>
                  <a:lnTo>
                    <a:pt x="14629" y="12650"/>
                  </a:lnTo>
                  <a:close/>
                  <a:moveTo>
                    <a:pt x="12252" y="16745"/>
                  </a:moveTo>
                  <a:lnTo>
                    <a:pt x="14288" y="17928"/>
                  </a:lnTo>
                  <a:lnTo>
                    <a:pt x="14288" y="17962"/>
                  </a:lnTo>
                  <a:lnTo>
                    <a:pt x="14277" y="17996"/>
                  </a:lnTo>
                  <a:lnTo>
                    <a:pt x="14288" y="18042"/>
                  </a:lnTo>
                  <a:lnTo>
                    <a:pt x="14288" y="18076"/>
                  </a:lnTo>
                  <a:lnTo>
                    <a:pt x="14334" y="18133"/>
                  </a:lnTo>
                  <a:lnTo>
                    <a:pt x="14390" y="18167"/>
                  </a:lnTo>
                  <a:lnTo>
                    <a:pt x="14459" y="18190"/>
                  </a:lnTo>
                  <a:lnTo>
                    <a:pt x="14459" y="20556"/>
                  </a:lnTo>
                  <a:lnTo>
                    <a:pt x="14413" y="20567"/>
                  </a:lnTo>
                  <a:lnTo>
                    <a:pt x="14379" y="20578"/>
                  </a:lnTo>
                  <a:lnTo>
                    <a:pt x="14322" y="20624"/>
                  </a:lnTo>
                  <a:lnTo>
                    <a:pt x="14299" y="20647"/>
                  </a:lnTo>
                  <a:lnTo>
                    <a:pt x="14288" y="20681"/>
                  </a:lnTo>
                  <a:lnTo>
                    <a:pt x="14277" y="20715"/>
                  </a:lnTo>
                  <a:lnTo>
                    <a:pt x="14265" y="20760"/>
                  </a:lnTo>
                  <a:lnTo>
                    <a:pt x="14277" y="20795"/>
                  </a:lnTo>
                  <a:lnTo>
                    <a:pt x="14288" y="20829"/>
                  </a:lnTo>
                  <a:lnTo>
                    <a:pt x="12286" y="21989"/>
                  </a:lnTo>
                  <a:lnTo>
                    <a:pt x="12252" y="21943"/>
                  </a:lnTo>
                  <a:lnTo>
                    <a:pt x="12206" y="21909"/>
                  </a:lnTo>
                  <a:lnTo>
                    <a:pt x="12161" y="21898"/>
                  </a:lnTo>
                  <a:lnTo>
                    <a:pt x="12104" y="21887"/>
                  </a:lnTo>
                  <a:lnTo>
                    <a:pt x="12047" y="21887"/>
                  </a:lnTo>
                  <a:lnTo>
                    <a:pt x="12002" y="21909"/>
                  </a:lnTo>
                  <a:lnTo>
                    <a:pt x="11956" y="21943"/>
                  </a:lnTo>
                  <a:lnTo>
                    <a:pt x="11922" y="21978"/>
                  </a:lnTo>
                  <a:lnTo>
                    <a:pt x="9931" y="20840"/>
                  </a:lnTo>
                  <a:lnTo>
                    <a:pt x="9943" y="20795"/>
                  </a:lnTo>
                  <a:lnTo>
                    <a:pt x="9954" y="20760"/>
                  </a:lnTo>
                  <a:lnTo>
                    <a:pt x="9943" y="20715"/>
                  </a:lnTo>
                  <a:lnTo>
                    <a:pt x="9931" y="20681"/>
                  </a:lnTo>
                  <a:lnTo>
                    <a:pt x="9920" y="20647"/>
                  </a:lnTo>
                  <a:lnTo>
                    <a:pt x="9897" y="20613"/>
                  </a:lnTo>
                  <a:lnTo>
                    <a:pt x="9863" y="20590"/>
                  </a:lnTo>
                  <a:lnTo>
                    <a:pt x="9829" y="20567"/>
                  </a:lnTo>
                  <a:lnTo>
                    <a:pt x="9795" y="20544"/>
                  </a:lnTo>
                  <a:lnTo>
                    <a:pt x="9761" y="20544"/>
                  </a:lnTo>
                  <a:lnTo>
                    <a:pt x="9761" y="18269"/>
                  </a:lnTo>
                  <a:lnTo>
                    <a:pt x="9806" y="18258"/>
                  </a:lnTo>
                  <a:lnTo>
                    <a:pt x="9852" y="18235"/>
                  </a:lnTo>
                  <a:lnTo>
                    <a:pt x="9897" y="18212"/>
                  </a:lnTo>
                  <a:lnTo>
                    <a:pt x="9931" y="18178"/>
                  </a:lnTo>
                  <a:lnTo>
                    <a:pt x="9965" y="18144"/>
                  </a:lnTo>
                  <a:lnTo>
                    <a:pt x="9988" y="18099"/>
                  </a:lnTo>
                  <a:lnTo>
                    <a:pt x="10000" y="18053"/>
                  </a:lnTo>
                  <a:lnTo>
                    <a:pt x="10000" y="17996"/>
                  </a:lnTo>
                  <a:lnTo>
                    <a:pt x="10000" y="17939"/>
                  </a:lnTo>
                  <a:lnTo>
                    <a:pt x="9977" y="17894"/>
                  </a:lnTo>
                  <a:lnTo>
                    <a:pt x="11956" y="16756"/>
                  </a:lnTo>
                  <a:lnTo>
                    <a:pt x="11979" y="16790"/>
                  </a:lnTo>
                  <a:lnTo>
                    <a:pt x="12013" y="16813"/>
                  </a:lnTo>
                  <a:lnTo>
                    <a:pt x="12058" y="16825"/>
                  </a:lnTo>
                  <a:lnTo>
                    <a:pt x="12104" y="16836"/>
                  </a:lnTo>
                  <a:lnTo>
                    <a:pt x="12149" y="16825"/>
                  </a:lnTo>
                  <a:lnTo>
                    <a:pt x="12184" y="16813"/>
                  </a:lnTo>
                  <a:lnTo>
                    <a:pt x="12229" y="16779"/>
                  </a:lnTo>
                  <a:lnTo>
                    <a:pt x="12252" y="16745"/>
                  </a:lnTo>
                  <a:close/>
                  <a:moveTo>
                    <a:pt x="2776" y="16756"/>
                  </a:moveTo>
                  <a:lnTo>
                    <a:pt x="4790" y="17917"/>
                  </a:lnTo>
                  <a:lnTo>
                    <a:pt x="4767" y="17951"/>
                  </a:lnTo>
                  <a:lnTo>
                    <a:pt x="4767" y="17996"/>
                  </a:lnTo>
                  <a:lnTo>
                    <a:pt x="4767" y="18042"/>
                  </a:lnTo>
                  <a:lnTo>
                    <a:pt x="4778" y="18087"/>
                  </a:lnTo>
                  <a:lnTo>
                    <a:pt x="4801" y="18121"/>
                  </a:lnTo>
                  <a:lnTo>
                    <a:pt x="4824" y="18155"/>
                  </a:lnTo>
                  <a:lnTo>
                    <a:pt x="4858" y="18178"/>
                  </a:lnTo>
                  <a:lnTo>
                    <a:pt x="4892" y="18201"/>
                  </a:lnTo>
                  <a:lnTo>
                    <a:pt x="4926" y="18212"/>
                  </a:lnTo>
                  <a:lnTo>
                    <a:pt x="4972" y="18224"/>
                  </a:lnTo>
                  <a:lnTo>
                    <a:pt x="4972" y="20567"/>
                  </a:lnTo>
                  <a:lnTo>
                    <a:pt x="4903" y="20590"/>
                  </a:lnTo>
                  <a:lnTo>
                    <a:pt x="4858" y="20635"/>
                  </a:lnTo>
                  <a:lnTo>
                    <a:pt x="4812" y="20692"/>
                  </a:lnTo>
                  <a:lnTo>
                    <a:pt x="4801" y="20760"/>
                  </a:lnTo>
                  <a:lnTo>
                    <a:pt x="4812" y="20817"/>
                  </a:lnTo>
                  <a:lnTo>
                    <a:pt x="2765" y="22000"/>
                  </a:lnTo>
                  <a:lnTo>
                    <a:pt x="2742" y="21978"/>
                  </a:lnTo>
                  <a:lnTo>
                    <a:pt x="2708" y="21943"/>
                  </a:lnTo>
                  <a:lnTo>
                    <a:pt x="2662" y="21932"/>
                  </a:lnTo>
                  <a:lnTo>
                    <a:pt x="2583" y="21932"/>
                  </a:lnTo>
                  <a:lnTo>
                    <a:pt x="2537" y="21943"/>
                  </a:lnTo>
                  <a:lnTo>
                    <a:pt x="2503" y="21978"/>
                  </a:lnTo>
                  <a:lnTo>
                    <a:pt x="2480" y="22000"/>
                  </a:lnTo>
                  <a:lnTo>
                    <a:pt x="490" y="20851"/>
                  </a:lnTo>
                  <a:lnTo>
                    <a:pt x="501" y="20806"/>
                  </a:lnTo>
                  <a:lnTo>
                    <a:pt x="501" y="20760"/>
                  </a:lnTo>
                  <a:lnTo>
                    <a:pt x="501" y="20715"/>
                  </a:lnTo>
                  <a:lnTo>
                    <a:pt x="490" y="20669"/>
                  </a:lnTo>
                  <a:lnTo>
                    <a:pt x="467" y="20624"/>
                  </a:lnTo>
                  <a:lnTo>
                    <a:pt x="433" y="20590"/>
                  </a:lnTo>
                  <a:lnTo>
                    <a:pt x="410" y="20556"/>
                  </a:lnTo>
                  <a:lnTo>
                    <a:pt x="365" y="20533"/>
                  </a:lnTo>
                  <a:lnTo>
                    <a:pt x="319" y="20522"/>
                  </a:lnTo>
                  <a:lnTo>
                    <a:pt x="274" y="20510"/>
                  </a:lnTo>
                  <a:lnTo>
                    <a:pt x="274" y="18212"/>
                  </a:lnTo>
                  <a:lnTo>
                    <a:pt x="319" y="18212"/>
                  </a:lnTo>
                  <a:lnTo>
                    <a:pt x="353" y="18190"/>
                  </a:lnTo>
                  <a:lnTo>
                    <a:pt x="387" y="18167"/>
                  </a:lnTo>
                  <a:lnTo>
                    <a:pt x="410" y="18144"/>
                  </a:lnTo>
                  <a:lnTo>
                    <a:pt x="444" y="18110"/>
                  </a:lnTo>
                  <a:lnTo>
                    <a:pt x="456" y="18076"/>
                  </a:lnTo>
                  <a:lnTo>
                    <a:pt x="467" y="18042"/>
                  </a:lnTo>
                  <a:lnTo>
                    <a:pt x="467" y="17996"/>
                  </a:lnTo>
                  <a:lnTo>
                    <a:pt x="467" y="17962"/>
                  </a:lnTo>
                  <a:lnTo>
                    <a:pt x="456" y="17917"/>
                  </a:lnTo>
                  <a:lnTo>
                    <a:pt x="2469" y="16756"/>
                  </a:lnTo>
                  <a:lnTo>
                    <a:pt x="2492" y="16790"/>
                  </a:lnTo>
                  <a:lnTo>
                    <a:pt x="2537" y="16825"/>
                  </a:lnTo>
                  <a:lnTo>
                    <a:pt x="2571" y="16836"/>
                  </a:lnTo>
                  <a:lnTo>
                    <a:pt x="2628" y="16847"/>
                  </a:lnTo>
                  <a:lnTo>
                    <a:pt x="2674" y="16836"/>
                  </a:lnTo>
                  <a:lnTo>
                    <a:pt x="2719" y="16825"/>
                  </a:lnTo>
                  <a:lnTo>
                    <a:pt x="2753" y="16790"/>
                  </a:lnTo>
                  <a:lnTo>
                    <a:pt x="2776" y="16756"/>
                  </a:lnTo>
                  <a:close/>
                  <a:moveTo>
                    <a:pt x="7588" y="16790"/>
                  </a:moveTo>
                  <a:lnTo>
                    <a:pt x="9488" y="17894"/>
                  </a:lnTo>
                  <a:lnTo>
                    <a:pt x="9465" y="17939"/>
                  </a:lnTo>
                  <a:lnTo>
                    <a:pt x="9465" y="17996"/>
                  </a:lnTo>
                  <a:lnTo>
                    <a:pt x="9465" y="18053"/>
                  </a:lnTo>
                  <a:lnTo>
                    <a:pt x="9488" y="18099"/>
                  </a:lnTo>
                  <a:lnTo>
                    <a:pt x="9510" y="18144"/>
                  </a:lnTo>
                  <a:lnTo>
                    <a:pt x="9533" y="18190"/>
                  </a:lnTo>
                  <a:lnTo>
                    <a:pt x="9567" y="18212"/>
                  </a:lnTo>
                  <a:lnTo>
                    <a:pt x="9613" y="18246"/>
                  </a:lnTo>
                  <a:lnTo>
                    <a:pt x="9658" y="18258"/>
                  </a:lnTo>
                  <a:lnTo>
                    <a:pt x="9715" y="18269"/>
                  </a:lnTo>
                  <a:lnTo>
                    <a:pt x="9715" y="20544"/>
                  </a:lnTo>
                  <a:lnTo>
                    <a:pt x="9670" y="20544"/>
                  </a:lnTo>
                  <a:lnTo>
                    <a:pt x="9636" y="20567"/>
                  </a:lnTo>
                  <a:lnTo>
                    <a:pt x="9601" y="20578"/>
                  </a:lnTo>
                  <a:lnTo>
                    <a:pt x="9567" y="20613"/>
                  </a:lnTo>
                  <a:lnTo>
                    <a:pt x="9545" y="20647"/>
                  </a:lnTo>
                  <a:lnTo>
                    <a:pt x="9533" y="20681"/>
                  </a:lnTo>
                  <a:lnTo>
                    <a:pt x="9522" y="20715"/>
                  </a:lnTo>
                  <a:lnTo>
                    <a:pt x="9510" y="20760"/>
                  </a:lnTo>
                  <a:lnTo>
                    <a:pt x="9522" y="20795"/>
                  </a:lnTo>
                  <a:lnTo>
                    <a:pt x="9533" y="20840"/>
                  </a:lnTo>
                  <a:lnTo>
                    <a:pt x="7508" y="22012"/>
                  </a:lnTo>
                  <a:lnTo>
                    <a:pt x="7486" y="21978"/>
                  </a:lnTo>
                  <a:lnTo>
                    <a:pt x="7451" y="21955"/>
                  </a:lnTo>
                  <a:lnTo>
                    <a:pt x="7406" y="21932"/>
                  </a:lnTo>
                  <a:lnTo>
                    <a:pt x="7315" y="21932"/>
                  </a:lnTo>
                  <a:lnTo>
                    <a:pt x="7281" y="21955"/>
                  </a:lnTo>
                  <a:lnTo>
                    <a:pt x="7247" y="21978"/>
                  </a:lnTo>
                  <a:lnTo>
                    <a:pt x="7224" y="22000"/>
                  </a:lnTo>
                  <a:lnTo>
                    <a:pt x="5165" y="20817"/>
                  </a:lnTo>
                  <a:lnTo>
                    <a:pt x="5176" y="20760"/>
                  </a:lnTo>
                  <a:lnTo>
                    <a:pt x="5165" y="20692"/>
                  </a:lnTo>
                  <a:lnTo>
                    <a:pt x="5131" y="20635"/>
                  </a:lnTo>
                  <a:lnTo>
                    <a:pt x="5085" y="20590"/>
                  </a:lnTo>
                  <a:lnTo>
                    <a:pt x="5017" y="20567"/>
                  </a:lnTo>
                  <a:lnTo>
                    <a:pt x="5017" y="18224"/>
                  </a:lnTo>
                  <a:lnTo>
                    <a:pt x="5063" y="18212"/>
                  </a:lnTo>
                  <a:lnTo>
                    <a:pt x="5097" y="18201"/>
                  </a:lnTo>
                  <a:lnTo>
                    <a:pt x="5131" y="18178"/>
                  </a:lnTo>
                  <a:lnTo>
                    <a:pt x="5165" y="18144"/>
                  </a:lnTo>
                  <a:lnTo>
                    <a:pt x="5188" y="18121"/>
                  </a:lnTo>
                  <a:lnTo>
                    <a:pt x="5199" y="18076"/>
                  </a:lnTo>
                  <a:lnTo>
                    <a:pt x="5210" y="18042"/>
                  </a:lnTo>
                  <a:lnTo>
                    <a:pt x="5222" y="17996"/>
                  </a:lnTo>
                  <a:lnTo>
                    <a:pt x="5210" y="17962"/>
                  </a:lnTo>
                  <a:lnTo>
                    <a:pt x="5199" y="17917"/>
                  </a:lnTo>
                  <a:lnTo>
                    <a:pt x="7133" y="16802"/>
                  </a:lnTo>
                  <a:lnTo>
                    <a:pt x="7178" y="16847"/>
                  </a:lnTo>
                  <a:lnTo>
                    <a:pt x="7235" y="16881"/>
                  </a:lnTo>
                  <a:lnTo>
                    <a:pt x="7292" y="16916"/>
                  </a:lnTo>
                  <a:lnTo>
                    <a:pt x="7429" y="16916"/>
                  </a:lnTo>
                  <a:lnTo>
                    <a:pt x="7497" y="16881"/>
                  </a:lnTo>
                  <a:lnTo>
                    <a:pt x="7542" y="16847"/>
                  </a:lnTo>
                  <a:lnTo>
                    <a:pt x="7588" y="16790"/>
                  </a:lnTo>
                  <a:close/>
                  <a:moveTo>
                    <a:pt x="21762" y="16768"/>
                  </a:moveTo>
                  <a:lnTo>
                    <a:pt x="23730" y="17905"/>
                  </a:lnTo>
                  <a:lnTo>
                    <a:pt x="23718" y="17951"/>
                  </a:lnTo>
                  <a:lnTo>
                    <a:pt x="23707" y="17996"/>
                  </a:lnTo>
                  <a:lnTo>
                    <a:pt x="23718" y="18042"/>
                  </a:lnTo>
                  <a:lnTo>
                    <a:pt x="23730" y="18087"/>
                  </a:lnTo>
                  <a:lnTo>
                    <a:pt x="23752" y="18133"/>
                  </a:lnTo>
                  <a:lnTo>
                    <a:pt x="23775" y="18167"/>
                  </a:lnTo>
                  <a:lnTo>
                    <a:pt x="23809" y="18190"/>
                  </a:lnTo>
                  <a:lnTo>
                    <a:pt x="23843" y="18224"/>
                  </a:lnTo>
                  <a:lnTo>
                    <a:pt x="23889" y="18235"/>
                  </a:lnTo>
                  <a:lnTo>
                    <a:pt x="23934" y="18246"/>
                  </a:lnTo>
                  <a:lnTo>
                    <a:pt x="23934" y="20556"/>
                  </a:lnTo>
                  <a:lnTo>
                    <a:pt x="23900" y="20556"/>
                  </a:lnTo>
                  <a:lnTo>
                    <a:pt x="23866" y="20578"/>
                  </a:lnTo>
                  <a:lnTo>
                    <a:pt x="23832" y="20590"/>
                  </a:lnTo>
                  <a:lnTo>
                    <a:pt x="23798" y="20613"/>
                  </a:lnTo>
                  <a:lnTo>
                    <a:pt x="23775" y="20647"/>
                  </a:lnTo>
                  <a:lnTo>
                    <a:pt x="23764" y="20681"/>
                  </a:lnTo>
                  <a:lnTo>
                    <a:pt x="23752" y="20715"/>
                  </a:lnTo>
                  <a:lnTo>
                    <a:pt x="23741" y="20760"/>
                  </a:lnTo>
                  <a:lnTo>
                    <a:pt x="23752" y="20795"/>
                  </a:lnTo>
                  <a:lnTo>
                    <a:pt x="23764" y="20829"/>
                  </a:lnTo>
                  <a:lnTo>
                    <a:pt x="21728" y="22012"/>
                  </a:lnTo>
                  <a:lnTo>
                    <a:pt x="21693" y="21978"/>
                  </a:lnTo>
                  <a:lnTo>
                    <a:pt x="21659" y="21955"/>
                  </a:lnTo>
                  <a:lnTo>
                    <a:pt x="21625" y="21943"/>
                  </a:lnTo>
                  <a:lnTo>
                    <a:pt x="21580" y="21932"/>
                  </a:lnTo>
                  <a:lnTo>
                    <a:pt x="21546" y="21943"/>
                  </a:lnTo>
                  <a:lnTo>
                    <a:pt x="21500" y="21955"/>
                  </a:lnTo>
                  <a:lnTo>
                    <a:pt x="21477" y="21978"/>
                  </a:lnTo>
                  <a:lnTo>
                    <a:pt x="21443" y="22012"/>
                  </a:lnTo>
                  <a:lnTo>
                    <a:pt x="19441" y="20851"/>
                  </a:lnTo>
                  <a:lnTo>
                    <a:pt x="19452" y="20806"/>
                  </a:lnTo>
                  <a:lnTo>
                    <a:pt x="19464" y="20760"/>
                  </a:lnTo>
                  <a:lnTo>
                    <a:pt x="19452" y="20715"/>
                  </a:lnTo>
                  <a:lnTo>
                    <a:pt x="19441" y="20669"/>
                  </a:lnTo>
                  <a:lnTo>
                    <a:pt x="19418" y="20624"/>
                  </a:lnTo>
                  <a:lnTo>
                    <a:pt x="19396" y="20590"/>
                  </a:lnTo>
                  <a:lnTo>
                    <a:pt x="19361" y="20556"/>
                  </a:lnTo>
                  <a:lnTo>
                    <a:pt x="19327" y="20533"/>
                  </a:lnTo>
                  <a:lnTo>
                    <a:pt x="19282" y="20522"/>
                  </a:lnTo>
                  <a:lnTo>
                    <a:pt x="19236" y="20510"/>
                  </a:lnTo>
                  <a:lnTo>
                    <a:pt x="19236" y="18178"/>
                  </a:lnTo>
                  <a:lnTo>
                    <a:pt x="19305" y="18155"/>
                  </a:lnTo>
                  <a:lnTo>
                    <a:pt x="19350" y="18110"/>
                  </a:lnTo>
                  <a:lnTo>
                    <a:pt x="19373" y="18064"/>
                  </a:lnTo>
                  <a:lnTo>
                    <a:pt x="19384" y="17996"/>
                  </a:lnTo>
                  <a:lnTo>
                    <a:pt x="19373" y="17939"/>
                  </a:lnTo>
                  <a:lnTo>
                    <a:pt x="21398" y="16779"/>
                  </a:lnTo>
                  <a:lnTo>
                    <a:pt x="21432" y="16813"/>
                  </a:lnTo>
                  <a:lnTo>
                    <a:pt x="21477" y="16847"/>
                  </a:lnTo>
                  <a:lnTo>
                    <a:pt x="21523" y="16859"/>
                  </a:lnTo>
                  <a:lnTo>
                    <a:pt x="21580" y="16870"/>
                  </a:lnTo>
                  <a:lnTo>
                    <a:pt x="21637" y="16859"/>
                  </a:lnTo>
                  <a:lnTo>
                    <a:pt x="21693" y="16847"/>
                  </a:lnTo>
                  <a:lnTo>
                    <a:pt x="21728" y="16813"/>
                  </a:lnTo>
                  <a:lnTo>
                    <a:pt x="21762" y="16768"/>
                  </a:lnTo>
                  <a:close/>
                  <a:moveTo>
                    <a:pt x="16848" y="0"/>
                  </a:moveTo>
                  <a:lnTo>
                    <a:pt x="16802" y="12"/>
                  </a:lnTo>
                  <a:lnTo>
                    <a:pt x="16757" y="23"/>
                  </a:lnTo>
                  <a:lnTo>
                    <a:pt x="16711" y="46"/>
                  </a:lnTo>
                  <a:lnTo>
                    <a:pt x="16677" y="69"/>
                  </a:lnTo>
                  <a:lnTo>
                    <a:pt x="16654" y="103"/>
                  </a:lnTo>
                  <a:lnTo>
                    <a:pt x="16631" y="148"/>
                  </a:lnTo>
                  <a:lnTo>
                    <a:pt x="16620" y="182"/>
                  </a:lnTo>
                  <a:lnTo>
                    <a:pt x="16609" y="228"/>
                  </a:lnTo>
                  <a:lnTo>
                    <a:pt x="16620" y="273"/>
                  </a:lnTo>
                  <a:lnTo>
                    <a:pt x="16631" y="319"/>
                  </a:lnTo>
                  <a:lnTo>
                    <a:pt x="14641" y="1468"/>
                  </a:lnTo>
                  <a:lnTo>
                    <a:pt x="14607" y="1422"/>
                  </a:lnTo>
                  <a:lnTo>
                    <a:pt x="14572" y="1400"/>
                  </a:lnTo>
                  <a:lnTo>
                    <a:pt x="14527" y="1377"/>
                  </a:lnTo>
                  <a:lnTo>
                    <a:pt x="14436" y="1377"/>
                  </a:lnTo>
                  <a:lnTo>
                    <a:pt x="14390" y="1388"/>
                  </a:lnTo>
                  <a:lnTo>
                    <a:pt x="14356" y="1411"/>
                  </a:lnTo>
                  <a:lnTo>
                    <a:pt x="14334" y="1434"/>
                  </a:lnTo>
                  <a:lnTo>
                    <a:pt x="14299" y="1468"/>
                  </a:lnTo>
                  <a:lnTo>
                    <a:pt x="14288" y="1502"/>
                  </a:lnTo>
                  <a:lnTo>
                    <a:pt x="14277" y="1536"/>
                  </a:lnTo>
                  <a:lnTo>
                    <a:pt x="14265" y="1582"/>
                  </a:lnTo>
                  <a:lnTo>
                    <a:pt x="14277" y="1616"/>
                  </a:lnTo>
                  <a:lnTo>
                    <a:pt x="14288" y="1650"/>
                  </a:lnTo>
                  <a:lnTo>
                    <a:pt x="14299" y="1684"/>
                  </a:lnTo>
                  <a:lnTo>
                    <a:pt x="14322" y="1718"/>
                  </a:lnTo>
                  <a:lnTo>
                    <a:pt x="14379" y="1764"/>
                  </a:lnTo>
                  <a:lnTo>
                    <a:pt x="14413" y="1775"/>
                  </a:lnTo>
                  <a:lnTo>
                    <a:pt x="14459" y="1786"/>
                  </a:lnTo>
                  <a:lnTo>
                    <a:pt x="14459" y="4141"/>
                  </a:lnTo>
                  <a:lnTo>
                    <a:pt x="14413" y="4141"/>
                  </a:lnTo>
                  <a:lnTo>
                    <a:pt x="14379" y="4152"/>
                  </a:lnTo>
                  <a:lnTo>
                    <a:pt x="14322" y="4198"/>
                  </a:lnTo>
                  <a:lnTo>
                    <a:pt x="14288" y="4266"/>
                  </a:lnTo>
                  <a:lnTo>
                    <a:pt x="14277" y="4300"/>
                  </a:lnTo>
                  <a:lnTo>
                    <a:pt x="14265" y="4334"/>
                  </a:lnTo>
                  <a:lnTo>
                    <a:pt x="14277" y="4369"/>
                  </a:lnTo>
                  <a:lnTo>
                    <a:pt x="14288" y="4403"/>
                  </a:lnTo>
                  <a:lnTo>
                    <a:pt x="12252" y="5586"/>
                  </a:lnTo>
                  <a:lnTo>
                    <a:pt x="12218" y="5552"/>
                  </a:lnTo>
                  <a:lnTo>
                    <a:pt x="12184" y="5529"/>
                  </a:lnTo>
                  <a:lnTo>
                    <a:pt x="12149" y="5506"/>
                  </a:lnTo>
                  <a:lnTo>
                    <a:pt x="12058" y="5506"/>
                  </a:lnTo>
                  <a:lnTo>
                    <a:pt x="12024" y="5529"/>
                  </a:lnTo>
                  <a:lnTo>
                    <a:pt x="11990" y="5552"/>
                  </a:lnTo>
                  <a:lnTo>
                    <a:pt x="11956" y="5574"/>
                  </a:lnTo>
                  <a:lnTo>
                    <a:pt x="9954" y="4425"/>
                  </a:lnTo>
                  <a:lnTo>
                    <a:pt x="9965" y="4380"/>
                  </a:lnTo>
                  <a:lnTo>
                    <a:pt x="9965" y="4334"/>
                  </a:lnTo>
                  <a:lnTo>
                    <a:pt x="9965" y="4289"/>
                  </a:lnTo>
                  <a:lnTo>
                    <a:pt x="9954" y="4243"/>
                  </a:lnTo>
                  <a:lnTo>
                    <a:pt x="9931" y="4198"/>
                  </a:lnTo>
                  <a:lnTo>
                    <a:pt x="9897" y="4164"/>
                  </a:lnTo>
                  <a:lnTo>
                    <a:pt x="9863" y="4141"/>
                  </a:lnTo>
                  <a:lnTo>
                    <a:pt x="9829" y="4118"/>
                  </a:lnTo>
                  <a:lnTo>
                    <a:pt x="9783" y="4107"/>
                  </a:lnTo>
                  <a:lnTo>
                    <a:pt x="9738" y="4095"/>
                  </a:lnTo>
                  <a:lnTo>
                    <a:pt x="9681" y="4107"/>
                  </a:lnTo>
                  <a:lnTo>
                    <a:pt x="9636" y="4118"/>
                  </a:lnTo>
                  <a:lnTo>
                    <a:pt x="9601" y="4141"/>
                  </a:lnTo>
                  <a:lnTo>
                    <a:pt x="9567" y="4164"/>
                  </a:lnTo>
                  <a:lnTo>
                    <a:pt x="9533" y="4198"/>
                  </a:lnTo>
                  <a:lnTo>
                    <a:pt x="9510" y="4243"/>
                  </a:lnTo>
                  <a:lnTo>
                    <a:pt x="9499" y="4289"/>
                  </a:lnTo>
                  <a:lnTo>
                    <a:pt x="9499" y="4334"/>
                  </a:lnTo>
                  <a:lnTo>
                    <a:pt x="9499" y="4380"/>
                  </a:lnTo>
                  <a:lnTo>
                    <a:pt x="9510" y="4425"/>
                  </a:lnTo>
                  <a:lnTo>
                    <a:pt x="7565" y="5552"/>
                  </a:lnTo>
                  <a:lnTo>
                    <a:pt x="7531" y="5506"/>
                  </a:lnTo>
                  <a:lnTo>
                    <a:pt x="7486" y="5472"/>
                  </a:lnTo>
                  <a:lnTo>
                    <a:pt x="7429" y="5449"/>
                  </a:lnTo>
                  <a:lnTo>
                    <a:pt x="7360" y="5438"/>
                  </a:lnTo>
                  <a:lnTo>
                    <a:pt x="7315" y="5438"/>
                  </a:lnTo>
                  <a:lnTo>
                    <a:pt x="7269" y="5461"/>
                  </a:lnTo>
                  <a:lnTo>
                    <a:pt x="7224" y="5483"/>
                  </a:lnTo>
                  <a:lnTo>
                    <a:pt x="7190" y="5506"/>
                  </a:lnTo>
                  <a:lnTo>
                    <a:pt x="7156" y="5552"/>
                  </a:lnTo>
                  <a:lnTo>
                    <a:pt x="7133" y="5586"/>
                  </a:lnTo>
                  <a:lnTo>
                    <a:pt x="7122" y="5631"/>
                  </a:lnTo>
                  <a:lnTo>
                    <a:pt x="7110" y="5688"/>
                  </a:lnTo>
                  <a:lnTo>
                    <a:pt x="7122" y="5734"/>
                  </a:lnTo>
                  <a:lnTo>
                    <a:pt x="7133" y="5779"/>
                  </a:lnTo>
                  <a:lnTo>
                    <a:pt x="7156" y="5813"/>
                  </a:lnTo>
                  <a:lnTo>
                    <a:pt x="7178" y="5859"/>
                  </a:lnTo>
                  <a:lnTo>
                    <a:pt x="7213" y="5881"/>
                  </a:lnTo>
                  <a:lnTo>
                    <a:pt x="7258" y="5904"/>
                  </a:lnTo>
                  <a:lnTo>
                    <a:pt x="7292" y="5927"/>
                  </a:lnTo>
                  <a:lnTo>
                    <a:pt x="7338" y="5927"/>
                  </a:lnTo>
                  <a:lnTo>
                    <a:pt x="7338" y="8225"/>
                  </a:lnTo>
                  <a:lnTo>
                    <a:pt x="7304" y="8236"/>
                  </a:lnTo>
                  <a:lnTo>
                    <a:pt x="7269" y="8248"/>
                  </a:lnTo>
                  <a:lnTo>
                    <a:pt x="7235" y="8270"/>
                  </a:lnTo>
                  <a:lnTo>
                    <a:pt x="7201" y="8293"/>
                  </a:lnTo>
                  <a:lnTo>
                    <a:pt x="7178" y="8327"/>
                  </a:lnTo>
                  <a:lnTo>
                    <a:pt x="7167" y="8361"/>
                  </a:lnTo>
                  <a:lnTo>
                    <a:pt x="7156" y="8407"/>
                  </a:lnTo>
                  <a:lnTo>
                    <a:pt x="7144" y="8441"/>
                  </a:lnTo>
                  <a:lnTo>
                    <a:pt x="7156" y="8486"/>
                  </a:lnTo>
                  <a:lnTo>
                    <a:pt x="7167" y="8521"/>
                  </a:lnTo>
                  <a:lnTo>
                    <a:pt x="7190" y="8566"/>
                  </a:lnTo>
                  <a:lnTo>
                    <a:pt x="7213" y="8589"/>
                  </a:lnTo>
                  <a:lnTo>
                    <a:pt x="7247" y="8623"/>
                  </a:lnTo>
                  <a:lnTo>
                    <a:pt x="7281" y="8646"/>
                  </a:lnTo>
                  <a:lnTo>
                    <a:pt x="7315" y="8657"/>
                  </a:lnTo>
                  <a:lnTo>
                    <a:pt x="7360" y="8657"/>
                  </a:lnTo>
                  <a:lnTo>
                    <a:pt x="7417" y="8646"/>
                  </a:lnTo>
                  <a:lnTo>
                    <a:pt x="7463" y="8634"/>
                  </a:lnTo>
                  <a:lnTo>
                    <a:pt x="7508" y="8600"/>
                  </a:lnTo>
                  <a:lnTo>
                    <a:pt x="7542" y="8555"/>
                  </a:lnTo>
                  <a:lnTo>
                    <a:pt x="9510" y="9692"/>
                  </a:lnTo>
                  <a:lnTo>
                    <a:pt x="9499" y="9738"/>
                  </a:lnTo>
                  <a:lnTo>
                    <a:pt x="9488" y="9795"/>
                  </a:lnTo>
                  <a:lnTo>
                    <a:pt x="9499" y="9840"/>
                  </a:lnTo>
                  <a:lnTo>
                    <a:pt x="9510" y="9886"/>
                  </a:lnTo>
                  <a:lnTo>
                    <a:pt x="9533" y="9920"/>
                  </a:lnTo>
                  <a:lnTo>
                    <a:pt x="9567" y="9965"/>
                  </a:lnTo>
                  <a:lnTo>
                    <a:pt x="9601" y="9988"/>
                  </a:lnTo>
                  <a:lnTo>
                    <a:pt x="9636" y="10011"/>
                  </a:lnTo>
                  <a:lnTo>
                    <a:pt x="9681" y="10022"/>
                  </a:lnTo>
                  <a:lnTo>
                    <a:pt x="9738" y="10033"/>
                  </a:lnTo>
                  <a:lnTo>
                    <a:pt x="9783" y="10022"/>
                  </a:lnTo>
                  <a:lnTo>
                    <a:pt x="9829" y="10011"/>
                  </a:lnTo>
                  <a:lnTo>
                    <a:pt x="9863" y="9988"/>
                  </a:lnTo>
                  <a:lnTo>
                    <a:pt x="9909" y="9965"/>
                  </a:lnTo>
                  <a:lnTo>
                    <a:pt x="9931" y="9920"/>
                  </a:lnTo>
                  <a:lnTo>
                    <a:pt x="9954" y="9886"/>
                  </a:lnTo>
                  <a:lnTo>
                    <a:pt x="9965" y="9840"/>
                  </a:lnTo>
                  <a:lnTo>
                    <a:pt x="9977" y="9795"/>
                  </a:lnTo>
                  <a:lnTo>
                    <a:pt x="9965" y="9738"/>
                  </a:lnTo>
                  <a:lnTo>
                    <a:pt x="9954" y="9692"/>
                  </a:lnTo>
                  <a:lnTo>
                    <a:pt x="11933" y="8555"/>
                  </a:lnTo>
                  <a:lnTo>
                    <a:pt x="11967" y="8589"/>
                  </a:lnTo>
                  <a:lnTo>
                    <a:pt x="12002" y="8623"/>
                  </a:lnTo>
                  <a:lnTo>
                    <a:pt x="12047" y="8634"/>
                  </a:lnTo>
                  <a:lnTo>
                    <a:pt x="12104" y="8646"/>
                  </a:lnTo>
                  <a:lnTo>
                    <a:pt x="12149" y="8634"/>
                  </a:lnTo>
                  <a:lnTo>
                    <a:pt x="12206" y="8623"/>
                  </a:lnTo>
                  <a:lnTo>
                    <a:pt x="12240" y="8589"/>
                  </a:lnTo>
                  <a:lnTo>
                    <a:pt x="12275" y="8555"/>
                  </a:lnTo>
                  <a:lnTo>
                    <a:pt x="14265" y="9704"/>
                  </a:lnTo>
                  <a:lnTo>
                    <a:pt x="14243" y="9738"/>
                  </a:lnTo>
                  <a:lnTo>
                    <a:pt x="14243" y="9795"/>
                  </a:lnTo>
                  <a:lnTo>
                    <a:pt x="14243" y="9829"/>
                  </a:lnTo>
                  <a:lnTo>
                    <a:pt x="14254" y="9874"/>
                  </a:lnTo>
                  <a:lnTo>
                    <a:pt x="14277" y="9908"/>
                  </a:lnTo>
                  <a:lnTo>
                    <a:pt x="14299" y="9942"/>
                  </a:lnTo>
                  <a:lnTo>
                    <a:pt x="14334" y="9977"/>
                  </a:lnTo>
                  <a:lnTo>
                    <a:pt x="14368" y="9999"/>
                  </a:lnTo>
                  <a:lnTo>
                    <a:pt x="14413" y="10011"/>
                  </a:lnTo>
                  <a:lnTo>
                    <a:pt x="14459" y="10022"/>
                  </a:lnTo>
                  <a:lnTo>
                    <a:pt x="14459" y="12354"/>
                  </a:lnTo>
                  <a:lnTo>
                    <a:pt x="14390" y="12377"/>
                  </a:lnTo>
                  <a:lnTo>
                    <a:pt x="14334" y="12422"/>
                  </a:lnTo>
                  <a:lnTo>
                    <a:pt x="14299" y="12479"/>
                  </a:lnTo>
                  <a:lnTo>
                    <a:pt x="14288" y="12513"/>
                  </a:lnTo>
                  <a:lnTo>
                    <a:pt x="14277" y="12547"/>
                  </a:lnTo>
                  <a:lnTo>
                    <a:pt x="14288" y="12616"/>
                  </a:lnTo>
                  <a:lnTo>
                    <a:pt x="12275" y="13776"/>
                  </a:lnTo>
                  <a:lnTo>
                    <a:pt x="12240" y="13742"/>
                  </a:lnTo>
                  <a:lnTo>
                    <a:pt x="12206" y="13719"/>
                  </a:lnTo>
                  <a:lnTo>
                    <a:pt x="12149" y="13696"/>
                  </a:lnTo>
                  <a:lnTo>
                    <a:pt x="12104" y="13685"/>
                  </a:lnTo>
                  <a:lnTo>
                    <a:pt x="12047" y="13696"/>
                  </a:lnTo>
                  <a:lnTo>
                    <a:pt x="12002" y="13708"/>
                  </a:lnTo>
                  <a:lnTo>
                    <a:pt x="11967" y="13742"/>
                  </a:lnTo>
                  <a:lnTo>
                    <a:pt x="11933" y="13776"/>
                  </a:lnTo>
                  <a:lnTo>
                    <a:pt x="9931" y="12616"/>
                  </a:lnTo>
                  <a:lnTo>
                    <a:pt x="9943" y="12582"/>
                  </a:lnTo>
                  <a:lnTo>
                    <a:pt x="9943" y="12547"/>
                  </a:lnTo>
                  <a:lnTo>
                    <a:pt x="9943" y="12502"/>
                  </a:lnTo>
                  <a:lnTo>
                    <a:pt x="9920" y="12468"/>
                  </a:lnTo>
                  <a:lnTo>
                    <a:pt x="9909" y="12434"/>
                  </a:lnTo>
                  <a:lnTo>
                    <a:pt x="9886" y="12400"/>
                  </a:lnTo>
                  <a:lnTo>
                    <a:pt x="9852" y="12377"/>
                  </a:lnTo>
                  <a:lnTo>
                    <a:pt x="9818" y="12354"/>
                  </a:lnTo>
                  <a:lnTo>
                    <a:pt x="9772" y="12343"/>
                  </a:lnTo>
                  <a:lnTo>
                    <a:pt x="9692" y="12343"/>
                  </a:lnTo>
                  <a:lnTo>
                    <a:pt x="9647" y="12354"/>
                  </a:lnTo>
                  <a:lnTo>
                    <a:pt x="9613" y="12377"/>
                  </a:lnTo>
                  <a:lnTo>
                    <a:pt x="9590" y="12400"/>
                  </a:lnTo>
                  <a:lnTo>
                    <a:pt x="9556" y="12434"/>
                  </a:lnTo>
                  <a:lnTo>
                    <a:pt x="9545" y="12468"/>
                  </a:lnTo>
                  <a:lnTo>
                    <a:pt x="9533" y="12502"/>
                  </a:lnTo>
                  <a:lnTo>
                    <a:pt x="9522" y="12547"/>
                  </a:lnTo>
                  <a:lnTo>
                    <a:pt x="9522" y="12582"/>
                  </a:lnTo>
                  <a:lnTo>
                    <a:pt x="9533" y="12627"/>
                  </a:lnTo>
                  <a:lnTo>
                    <a:pt x="7531" y="13787"/>
                  </a:lnTo>
                  <a:lnTo>
                    <a:pt x="7497" y="13742"/>
                  </a:lnTo>
                  <a:lnTo>
                    <a:pt x="7463" y="13719"/>
                  </a:lnTo>
                  <a:lnTo>
                    <a:pt x="7417" y="13696"/>
                  </a:lnTo>
                  <a:lnTo>
                    <a:pt x="7326" y="13696"/>
                  </a:lnTo>
                  <a:lnTo>
                    <a:pt x="7281" y="13708"/>
                  </a:lnTo>
                  <a:lnTo>
                    <a:pt x="7247" y="13730"/>
                  </a:lnTo>
                  <a:lnTo>
                    <a:pt x="7224" y="13753"/>
                  </a:lnTo>
                  <a:lnTo>
                    <a:pt x="7201" y="13787"/>
                  </a:lnTo>
                  <a:lnTo>
                    <a:pt x="7178" y="13821"/>
                  </a:lnTo>
                  <a:lnTo>
                    <a:pt x="7167" y="13856"/>
                  </a:lnTo>
                  <a:lnTo>
                    <a:pt x="7167" y="13901"/>
                  </a:lnTo>
                  <a:lnTo>
                    <a:pt x="7167" y="13935"/>
                  </a:lnTo>
                  <a:lnTo>
                    <a:pt x="7178" y="13969"/>
                  </a:lnTo>
                  <a:lnTo>
                    <a:pt x="7213" y="14026"/>
                  </a:lnTo>
                  <a:lnTo>
                    <a:pt x="7269" y="14072"/>
                  </a:lnTo>
                  <a:lnTo>
                    <a:pt x="7304" y="14083"/>
                  </a:lnTo>
                  <a:lnTo>
                    <a:pt x="7338" y="14094"/>
                  </a:lnTo>
                  <a:lnTo>
                    <a:pt x="7338" y="16381"/>
                  </a:lnTo>
                  <a:lnTo>
                    <a:pt x="7292" y="16392"/>
                  </a:lnTo>
                  <a:lnTo>
                    <a:pt x="7247" y="16415"/>
                  </a:lnTo>
                  <a:lnTo>
                    <a:pt x="7201" y="16438"/>
                  </a:lnTo>
                  <a:lnTo>
                    <a:pt x="7167" y="16472"/>
                  </a:lnTo>
                  <a:lnTo>
                    <a:pt x="7133" y="16506"/>
                  </a:lnTo>
                  <a:lnTo>
                    <a:pt x="7110" y="16552"/>
                  </a:lnTo>
                  <a:lnTo>
                    <a:pt x="7099" y="16597"/>
                  </a:lnTo>
                  <a:lnTo>
                    <a:pt x="7099" y="16654"/>
                  </a:lnTo>
                  <a:lnTo>
                    <a:pt x="7099" y="16711"/>
                  </a:lnTo>
                  <a:lnTo>
                    <a:pt x="7122" y="16756"/>
                  </a:lnTo>
                  <a:lnTo>
                    <a:pt x="5176" y="17871"/>
                  </a:lnTo>
                  <a:lnTo>
                    <a:pt x="5142" y="17837"/>
                  </a:lnTo>
                  <a:lnTo>
                    <a:pt x="5097" y="17803"/>
                  </a:lnTo>
                  <a:lnTo>
                    <a:pt x="5051" y="17780"/>
                  </a:lnTo>
                  <a:lnTo>
                    <a:pt x="4937" y="17780"/>
                  </a:lnTo>
                  <a:lnTo>
                    <a:pt x="4881" y="17803"/>
                  </a:lnTo>
                  <a:lnTo>
                    <a:pt x="4846" y="17837"/>
                  </a:lnTo>
                  <a:lnTo>
                    <a:pt x="4801" y="17871"/>
                  </a:lnTo>
                  <a:lnTo>
                    <a:pt x="2799" y="16711"/>
                  </a:lnTo>
                  <a:lnTo>
                    <a:pt x="2810" y="16654"/>
                  </a:lnTo>
                  <a:lnTo>
                    <a:pt x="2810" y="16620"/>
                  </a:lnTo>
                  <a:lnTo>
                    <a:pt x="2799" y="16574"/>
                  </a:lnTo>
                  <a:lnTo>
                    <a:pt x="2776" y="16552"/>
                  </a:lnTo>
                  <a:lnTo>
                    <a:pt x="2753" y="16517"/>
                  </a:lnTo>
                  <a:lnTo>
                    <a:pt x="2731" y="16495"/>
                  </a:lnTo>
                  <a:lnTo>
                    <a:pt x="2697" y="16483"/>
                  </a:lnTo>
                  <a:lnTo>
                    <a:pt x="2662" y="16472"/>
                  </a:lnTo>
                  <a:lnTo>
                    <a:pt x="2628" y="16461"/>
                  </a:lnTo>
                  <a:lnTo>
                    <a:pt x="2583" y="16472"/>
                  </a:lnTo>
                  <a:lnTo>
                    <a:pt x="2549" y="16483"/>
                  </a:lnTo>
                  <a:lnTo>
                    <a:pt x="2515" y="16495"/>
                  </a:lnTo>
                  <a:lnTo>
                    <a:pt x="2492" y="16517"/>
                  </a:lnTo>
                  <a:lnTo>
                    <a:pt x="2469" y="16552"/>
                  </a:lnTo>
                  <a:lnTo>
                    <a:pt x="2446" y="16574"/>
                  </a:lnTo>
                  <a:lnTo>
                    <a:pt x="2435" y="16620"/>
                  </a:lnTo>
                  <a:lnTo>
                    <a:pt x="2435" y="16654"/>
                  </a:lnTo>
                  <a:lnTo>
                    <a:pt x="2446" y="16722"/>
                  </a:lnTo>
                  <a:lnTo>
                    <a:pt x="433" y="17882"/>
                  </a:lnTo>
                  <a:lnTo>
                    <a:pt x="399" y="17837"/>
                  </a:lnTo>
                  <a:lnTo>
                    <a:pt x="353" y="17803"/>
                  </a:lnTo>
                  <a:lnTo>
                    <a:pt x="308" y="17791"/>
                  </a:lnTo>
                  <a:lnTo>
                    <a:pt x="251" y="17780"/>
                  </a:lnTo>
                  <a:lnTo>
                    <a:pt x="205" y="17780"/>
                  </a:lnTo>
                  <a:lnTo>
                    <a:pt x="171" y="17803"/>
                  </a:lnTo>
                  <a:lnTo>
                    <a:pt x="126" y="17814"/>
                  </a:lnTo>
                  <a:lnTo>
                    <a:pt x="103" y="17848"/>
                  </a:lnTo>
                  <a:lnTo>
                    <a:pt x="69" y="17882"/>
                  </a:lnTo>
                  <a:lnTo>
                    <a:pt x="46" y="17917"/>
                  </a:lnTo>
                  <a:lnTo>
                    <a:pt x="35" y="17951"/>
                  </a:lnTo>
                  <a:lnTo>
                    <a:pt x="35" y="17996"/>
                  </a:lnTo>
                  <a:lnTo>
                    <a:pt x="35" y="18042"/>
                  </a:lnTo>
                  <a:lnTo>
                    <a:pt x="46" y="18076"/>
                  </a:lnTo>
                  <a:lnTo>
                    <a:pt x="69" y="18110"/>
                  </a:lnTo>
                  <a:lnTo>
                    <a:pt x="92" y="18144"/>
                  </a:lnTo>
                  <a:lnTo>
                    <a:pt x="126" y="18178"/>
                  </a:lnTo>
                  <a:lnTo>
                    <a:pt x="148" y="18190"/>
                  </a:lnTo>
                  <a:lnTo>
                    <a:pt x="194" y="18212"/>
                  </a:lnTo>
                  <a:lnTo>
                    <a:pt x="228" y="18212"/>
                  </a:lnTo>
                  <a:lnTo>
                    <a:pt x="228" y="20510"/>
                  </a:lnTo>
                  <a:lnTo>
                    <a:pt x="183" y="20510"/>
                  </a:lnTo>
                  <a:lnTo>
                    <a:pt x="137" y="20533"/>
                  </a:lnTo>
                  <a:lnTo>
                    <a:pt x="103" y="20556"/>
                  </a:lnTo>
                  <a:lnTo>
                    <a:pt x="69" y="20590"/>
                  </a:lnTo>
                  <a:lnTo>
                    <a:pt x="35" y="20624"/>
                  </a:lnTo>
                  <a:lnTo>
                    <a:pt x="23" y="20669"/>
                  </a:lnTo>
                  <a:lnTo>
                    <a:pt x="1" y="20704"/>
                  </a:lnTo>
                  <a:lnTo>
                    <a:pt x="1" y="20760"/>
                  </a:lnTo>
                  <a:lnTo>
                    <a:pt x="12" y="20806"/>
                  </a:lnTo>
                  <a:lnTo>
                    <a:pt x="23" y="20851"/>
                  </a:lnTo>
                  <a:lnTo>
                    <a:pt x="46" y="20897"/>
                  </a:lnTo>
                  <a:lnTo>
                    <a:pt x="80" y="20931"/>
                  </a:lnTo>
                  <a:lnTo>
                    <a:pt x="114" y="20965"/>
                  </a:lnTo>
                  <a:lnTo>
                    <a:pt x="160" y="20988"/>
                  </a:lnTo>
                  <a:lnTo>
                    <a:pt x="205" y="20999"/>
                  </a:lnTo>
                  <a:lnTo>
                    <a:pt x="251" y="21011"/>
                  </a:lnTo>
                  <a:lnTo>
                    <a:pt x="319" y="20999"/>
                  </a:lnTo>
                  <a:lnTo>
                    <a:pt x="376" y="20977"/>
                  </a:lnTo>
                  <a:lnTo>
                    <a:pt x="421" y="20942"/>
                  </a:lnTo>
                  <a:lnTo>
                    <a:pt x="467" y="20897"/>
                  </a:lnTo>
                  <a:lnTo>
                    <a:pt x="2458" y="22046"/>
                  </a:lnTo>
                  <a:lnTo>
                    <a:pt x="2446" y="22103"/>
                  </a:lnTo>
                  <a:lnTo>
                    <a:pt x="2446" y="22137"/>
                  </a:lnTo>
                  <a:lnTo>
                    <a:pt x="2458" y="22171"/>
                  </a:lnTo>
                  <a:lnTo>
                    <a:pt x="2492" y="22228"/>
                  </a:lnTo>
                  <a:lnTo>
                    <a:pt x="2549" y="22273"/>
                  </a:lnTo>
                  <a:lnTo>
                    <a:pt x="2583" y="22285"/>
                  </a:lnTo>
                  <a:lnTo>
                    <a:pt x="2662" y="22285"/>
                  </a:lnTo>
                  <a:lnTo>
                    <a:pt x="2697" y="22273"/>
                  </a:lnTo>
                  <a:lnTo>
                    <a:pt x="2753" y="22228"/>
                  </a:lnTo>
                  <a:lnTo>
                    <a:pt x="2788" y="22171"/>
                  </a:lnTo>
                  <a:lnTo>
                    <a:pt x="2799" y="22137"/>
                  </a:lnTo>
                  <a:lnTo>
                    <a:pt x="2799" y="22103"/>
                  </a:lnTo>
                  <a:lnTo>
                    <a:pt x="2788" y="22046"/>
                  </a:lnTo>
                  <a:lnTo>
                    <a:pt x="4835" y="20863"/>
                  </a:lnTo>
                  <a:lnTo>
                    <a:pt x="4869" y="20897"/>
                  </a:lnTo>
                  <a:lnTo>
                    <a:pt x="4903" y="20920"/>
                  </a:lnTo>
                  <a:lnTo>
                    <a:pt x="4949" y="20942"/>
                  </a:lnTo>
                  <a:lnTo>
                    <a:pt x="5040" y="20942"/>
                  </a:lnTo>
                  <a:lnTo>
                    <a:pt x="5085" y="20920"/>
                  </a:lnTo>
                  <a:lnTo>
                    <a:pt x="5119" y="20897"/>
                  </a:lnTo>
                  <a:lnTo>
                    <a:pt x="5154" y="20863"/>
                  </a:lnTo>
                  <a:lnTo>
                    <a:pt x="7201" y="22046"/>
                  </a:lnTo>
                  <a:lnTo>
                    <a:pt x="7190" y="22103"/>
                  </a:lnTo>
                  <a:lnTo>
                    <a:pt x="7190" y="22137"/>
                  </a:lnTo>
                  <a:lnTo>
                    <a:pt x="7201" y="22171"/>
                  </a:lnTo>
                  <a:lnTo>
                    <a:pt x="7235" y="22228"/>
                  </a:lnTo>
                  <a:lnTo>
                    <a:pt x="7292" y="22273"/>
                  </a:lnTo>
                  <a:lnTo>
                    <a:pt x="7326" y="22273"/>
                  </a:lnTo>
                  <a:lnTo>
                    <a:pt x="7360" y="22285"/>
                  </a:lnTo>
                  <a:lnTo>
                    <a:pt x="7395" y="22273"/>
                  </a:lnTo>
                  <a:lnTo>
                    <a:pt x="7429" y="22273"/>
                  </a:lnTo>
                  <a:lnTo>
                    <a:pt x="7486" y="22228"/>
                  </a:lnTo>
                  <a:lnTo>
                    <a:pt x="7520" y="22171"/>
                  </a:lnTo>
                  <a:lnTo>
                    <a:pt x="7531" y="22137"/>
                  </a:lnTo>
                  <a:lnTo>
                    <a:pt x="7542" y="22103"/>
                  </a:lnTo>
                  <a:lnTo>
                    <a:pt x="7531" y="22046"/>
                  </a:lnTo>
                  <a:lnTo>
                    <a:pt x="9556" y="20874"/>
                  </a:lnTo>
                  <a:lnTo>
                    <a:pt x="9590" y="20920"/>
                  </a:lnTo>
                  <a:lnTo>
                    <a:pt x="9624" y="20954"/>
                  </a:lnTo>
                  <a:lnTo>
                    <a:pt x="9681" y="20965"/>
                  </a:lnTo>
                  <a:lnTo>
                    <a:pt x="9738" y="20977"/>
                  </a:lnTo>
                  <a:lnTo>
                    <a:pt x="9783" y="20965"/>
                  </a:lnTo>
                  <a:lnTo>
                    <a:pt x="9840" y="20954"/>
                  </a:lnTo>
                  <a:lnTo>
                    <a:pt x="9886" y="20920"/>
                  </a:lnTo>
                  <a:lnTo>
                    <a:pt x="9920" y="20874"/>
                  </a:lnTo>
                  <a:lnTo>
                    <a:pt x="11899" y="22023"/>
                  </a:lnTo>
                  <a:lnTo>
                    <a:pt x="11888" y="22057"/>
                  </a:lnTo>
                  <a:lnTo>
                    <a:pt x="11888" y="22103"/>
                  </a:lnTo>
                  <a:lnTo>
                    <a:pt x="11888" y="22148"/>
                  </a:lnTo>
                  <a:lnTo>
                    <a:pt x="11899" y="22194"/>
                  </a:lnTo>
                  <a:lnTo>
                    <a:pt x="11922" y="22228"/>
                  </a:lnTo>
                  <a:lnTo>
                    <a:pt x="11945" y="22262"/>
                  </a:lnTo>
                  <a:lnTo>
                    <a:pt x="11979" y="22285"/>
                  </a:lnTo>
                  <a:lnTo>
                    <a:pt x="12013" y="22307"/>
                  </a:lnTo>
                  <a:lnTo>
                    <a:pt x="12058" y="22319"/>
                  </a:lnTo>
                  <a:lnTo>
                    <a:pt x="12104" y="22330"/>
                  </a:lnTo>
                  <a:lnTo>
                    <a:pt x="12149" y="22319"/>
                  </a:lnTo>
                  <a:lnTo>
                    <a:pt x="12184" y="22307"/>
                  </a:lnTo>
                  <a:lnTo>
                    <a:pt x="12229" y="22285"/>
                  </a:lnTo>
                  <a:lnTo>
                    <a:pt x="12263" y="22262"/>
                  </a:lnTo>
                  <a:lnTo>
                    <a:pt x="12286" y="22228"/>
                  </a:lnTo>
                  <a:lnTo>
                    <a:pt x="12309" y="22194"/>
                  </a:lnTo>
                  <a:lnTo>
                    <a:pt x="12320" y="22148"/>
                  </a:lnTo>
                  <a:lnTo>
                    <a:pt x="12320" y="22103"/>
                  </a:lnTo>
                  <a:lnTo>
                    <a:pt x="12320" y="22069"/>
                  </a:lnTo>
                  <a:lnTo>
                    <a:pt x="12309" y="22023"/>
                  </a:lnTo>
                  <a:lnTo>
                    <a:pt x="14299" y="20874"/>
                  </a:lnTo>
                  <a:lnTo>
                    <a:pt x="14334" y="20908"/>
                  </a:lnTo>
                  <a:lnTo>
                    <a:pt x="14379" y="20942"/>
                  </a:lnTo>
                  <a:lnTo>
                    <a:pt x="14425" y="20954"/>
                  </a:lnTo>
                  <a:lnTo>
                    <a:pt x="14470" y="20965"/>
                  </a:lnTo>
                  <a:lnTo>
                    <a:pt x="14516" y="20954"/>
                  </a:lnTo>
                  <a:lnTo>
                    <a:pt x="14550" y="20942"/>
                  </a:lnTo>
                  <a:lnTo>
                    <a:pt x="14584" y="20931"/>
                  </a:lnTo>
                  <a:lnTo>
                    <a:pt x="14618" y="20897"/>
                  </a:lnTo>
                  <a:lnTo>
                    <a:pt x="14641" y="20874"/>
                  </a:lnTo>
                  <a:lnTo>
                    <a:pt x="14663" y="20840"/>
                  </a:lnTo>
                  <a:lnTo>
                    <a:pt x="14675" y="20795"/>
                  </a:lnTo>
                  <a:lnTo>
                    <a:pt x="14675" y="20760"/>
                  </a:lnTo>
                  <a:lnTo>
                    <a:pt x="14675" y="20715"/>
                  </a:lnTo>
                  <a:lnTo>
                    <a:pt x="14663" y="20681"/>
                  </a:lnTo>
                  <a:lnTo>
                    <a:pt x="14629" y="20624"/>
                  </a:lnTo>
                  <a:lnTo>
                    <a:pt x="14572" y="20578"/>
                  </a:lnTo>
                  <a:lnTo>
                    <a:pt x="14504" y="20556"/>
                  </a:lnTo>
                  <a:lnTo>
                    <a:pt x="14504" y="18190"/>
                  </a:lnTo>
                  <a:lnTo>
                    <a:pt x="14561" y="18167"/>
                  </a:lnTo>
                  <a:lnTo>
                    <a:pt x="14618" y="18121"/>
                  </a:lnTo>
                  <a:lnTo>
                    <a:pt x="14652" y="18064"/>
                  </a:lnTo>
                  <a:lnTo>
                    <a:pt x="14663" y="17996"/>
                  </a:lnTo>
                  <a:lnTo>
                    <a:pt x="14652" y="17928"/>
                  </a:lnTo>
                  <a:lnTo>
                    <a:pt x="16666" y="16768"/>
                  </a:lnTo>
                  <a:lnTo>
                    <a:pt x="16700" y="16813"/>
                  </a:lnTo>
                  <a:lnTo>
                    <a:pt x="16745" y="16836"/>
                  </a:lnTo>
                  <a:lnTo>
                    <a:pt x="16791" y="16859"/>
                  </a:lnTo>
                  <a:lnTo>
                    <a:pt x="16882" y="16859"/>
                  </a:lnTo>
                  <a:lnTo>
                    <a:pt x="16927" y="16847"/>
                  </a:lnTo>
                  <a:lnTo>
                    <a:pt x="16961" y="16825"/>
                  </a:lnTo>
                  <a:lnTo>
                    <a:pt x="16995" y="16802"/>
                  </a:lnTo>
                  <a:lnTo>
                    <a:pt x="17018" y="16768"/>
                  </a:lnTo>
                  <a:lnTo>
                    <a:pt x="17041" y="16734"/>
                  </a:lnTo>
                  <a:lnTo>
                    <a:pt x="17052" y="16699"/>
                  </a:lnTo>
                  <a:lnTo>
                    <a:pt x="17052" y="16654"/>
                  </a:lnTo>
                  <a:lnTo>
                    <a:pt x="17052" y="16608"/>
                  </a:lnTo>
                  <a:lnTo>
                    <a:pt x="17041" y="16574"/>
                  </a:lnTo>
                  <a:lnTo>
                    <a:pt x="16995" y="16517"/>
                  </a:lnTo>
                  <a:lnTo>
                    <a:pt x="16939" y="16472"/>
                  </a:lnTo>
                  <a:lnTo>
                    <a:pt x="16904" y="16449"/>
                  </a:lnTo>
                  <a:lnTo>
                    <a:pt x="16870" y="16449"/>
                  </a:lnTo>
                  <a:lnTo>
                    <a:pt x="16870" y="14106"/>
                  </a:lnTo>
                  <a:lnTo>
                    <a:pt x="16904" y="14094"/>
                  </a:lnTo>
                  <a:lnTo>
                    <a:pt x="16939" y="14083"/>
                  </a:lnTo>
                  <a:lnTo>
                    <a:pt x="17007" y="14038"/>
                  </a:lnTo>
                  <a:lnTo>
                    <a:pt x="17041" y="13969"/>
                  </a:lnTo>
                  <a:lnTo>
                    <a:pt x="17052" y="13935"/>
                  </a:lnTo>
                  <a:lnTo>
                    <a:pt x="17052" y="13901"/>
                  </a:lnTo>
                  <a:lnTo>
                    <a:pt x="17052" y="13856"/>
                  </a:lnTo>
                  <a:lnTo>
                    <a:pt x="17041" y="13821"/>
                  </a:lnTo>
                  <a:lnTo>
                    <a:pt x="19066" y="12650"/>
                  </a:lnTo>
                  <a:lnTo>
                    <a:pt x="19100" y="12673"/>
                  </a:lnTo>
                  <a:lnTo>
                    <a:pt x="19134" y="12695"/>
                  </a:lnTo>
                  <a:lnTo>
                    <a:pt x="19168" y="12718"/>
                  </a:lnTo>
                  <a:lnTo>
                    <a:pt x="19259" y="12718"/>
                  </a:lnTo>
                  <a:lnTo>
                    <a:pt x="19293" y="12695"/>
                  </a:lnTo>
                  <a:lnTo>
                    <a:pt x="19327" y="12673"/>
                  </a:lnTo>
                  <a:lnTo>
                    <a:pt x="19361" y="12638"/>
                  </a:lnTo>
                  <a:lnTo>
                    <a:pt x="21398" y="13821"/>
                  </a:lnTo>
                  <a:lnTo>
                    <a:pt x="21386" y="13856"/>
                  </a:lnTo>
                  <a:lnTo>
                    <a:pt x="21386" y="13901"/>
                  </a:lnTo>
                  <a:lnTo>
                    <a:pt x="21386" y="13935"/>
                  </a:lnTo>
                  <a:lnTo>
                    <a:pt x="21398" y="13969"/>
                  </a:lnTo>
                  <a:lnTo>
                    <a:pt x="21432" y="14026"/>
                  </a:lnTo>
                  <a:lnTo>
                    <a:pt x="21500" y="14072"/>
                  </a:lnTo>
                  <a:lnTo>
                    <a:pt x="21534" y="14083"/>
                  </a:lnTo>
                  <a:lnTo>
                    <a:pt x="21568" y="14094"/>
                  </a:lnTo>
                  <a:lnTo>
                    <a:pt x="21568" y="16438"/>
                  </a:lnTo>
                  <a:lnTo>
                    <a:pt x="21523" y="16449"/>
                  </a:lnTo>
                  <a:lnTo>
                    <a:pt x="21489" y="16461"/>
                  </a:lnTo>
                  <a:lnTo>
                    <a:pt x="21455" y="16483"/>
                  </a:lnTo>
                  <a:lnTo>
                    <a:pt x="21420" y="16506"/>
                  </a:lnTo>
                  <a:lnTo>
                    <a:pt x="21398" y="16540"/>
                  </a:lnTo>
                  <a:lnTo>
                    <a:pt x="21375" y="16574"/>
                  </a:lnTo>
                  <a:lnTo>
                    <a:pt x="21364" y="16608"/>
                  </a:lnTo>
                  <a:lnTo>
                    <a:pt x="21364" y="16654"/>
                  </a:lnTo>
                  <a:lnTo>
                    <a:pt x="21364" y="16699"/>
                  </a:lnTo>
                  <a:lnTo>
                    <a:pt x="21386" y="16734"/>
                  </a:lnTo>
                  <a:lnTo>
                    <a:pt x="19361" y="17905"/>
                  </a:lnTo>
                  <a:lnTo>
                    <a:pt x="19327" y="17871"/>
                  </a:lnTo>
                  <a:lnTo>
                    <a:pt x="19293" y="17848"/>
                  </a:lnTo>
                  <a:lnTo>
                    <a:pt x="19259" y="17826"/>
                  </a:lnTo>
                  <a:lnTo>
                    <a:pt x="19179" y="17826"/>
                  </a:lnTo>
                  <a:lnTo>
                    <a:pt x="19145" y="17837"/>
                  </a:lnTo>
                  <a:lnTo>
                    <a:pt x="19088" y="17871"/>
                  </a:lnTo>
                  <a:lnTo>
                    <a:pt x="19054" y="17928"/>
                  </a:lnTo>
                  <a:lnTo>
                    <a:pt x="19043" y="17962"/>
                  </a:lnTo>
                  <a:lnTo>
                    <a:pt x="19032" y="17996"/>
                  </a:lnTo>
                  <a:lnTo>
                    <a:pt x="19054" y="18064"/>
                  </a:lnTo>
                  <a:lnTo>
                    <a:pt x="19077" y="18121"/>
                  </a:lnTo>
                  <a:lnTo>
                    <a:pt x="19134" y="18155"/>
                  </a:lnTo>
                  <a:lnTo>
                    <a:pt x="19191" y="18178"/>
                  </a:lnTo>
                  <a:lnTo>
                    <a:pt x="19191" y="20510"/>
                  </a:lnTo>
                  <a:lnTo>
                    <a:pt x="19145" y="20522"/>
                  </a:lnTo>
                  <a:lnTo>
                    <a:pt x="19100" y="20533"/>
                  </a:lnTo>
                  <a:lnTo>
                    <a:pt x="19066" y="20556"/>
                  </a:lnTo>
                  <a:lnTo>
                    <a:pt x="19032" y="20590"/>
                  </a:lnTo>
                  <a:lnTo>
                    <a:pt x="19009" y="20624"/>
                  </a:lnTo>
                  <a:lnTo>
                    <a:pt x="18986" y="20669"/>
                  </a:lnTo>
                  <a:lnTo>
                    <a:pt x="18975" y="20715"/>
                  </a:lnTo>
                  <a:lnTo>
                    <a:pt x="18963" y="20760"/>
                  </a:lnTo>
                  <a:lnTo>
                    <a:pt x="18975" y="20806"/>
                  </a:lnTo>
                  <a:lnTo>
                    <a:pt x="18986" y="20851"/>
                  </a:lnTo>
                  <a:lnTo>
                    <a:pt x="19009" y="20897"/>
                  </a:lnTo>
                  <a:lnTo>
                    <a:pt x="19043" y="20931"/>
                  </a:lnTo>
                  <a:lnTo>
                    <a:pt x="19077" y="20965"/>
                  </a:lnTo>
                  <a:lnTo>
                    <a:pt x="19111" y="20988"/>
                  </a:lnTo>
                  <a:lnTo>
                    <a:pt x="19168" y="20999"/>
                  </a:lnTo>
                  <a:lnTo>
                    <a:pt x="19214" y="21011"/>
                  </a:lnTo>
                  <a:lnTo>
                    <a:pt x="19282" y="20999"/>
                  </a:lnTo>
                  <a:lnTo>
                    <a:pt x="19339" y="20977"/>
                  </a:lnTo>
                  <a:lnTo>
                    <a:pt x="19384" y="20942"/>
                  </a:lnTo>
                  <a:lnTo>
                    <a:pt x="19418" y="20886"/>
                  </a:lnTo>
                  <a:lnTo>
                    <a:pt x="21420" y="22046"/>
                  </a:lnTo>
                  <a:lnTo>
                    <a:pt x="21409" y="22103"/>
                  </a:lnTo>
                  <a:lnTo>
                    <a:pt x="21420" y="22171"/>
                  </a:lnTo>
                  <a:lnTo>
                    <a:pt x="21455" y="22216"/>
                  </a:lnTo>
                  <a:lnTo>
                    <a:pt x="21500" y="22262"/>
                  </a:lnTo>
                  <a:lnTo>
                    <a:pt x="21568" y="22273"/>
                  </a:lnTo>
                  <a:lnTo>
                    <a:pt x="21568" y="24628"/>
                  </a:lnTo>
                  <a:lnTo>
                    <a:pt x="21523" y="24639"/>
                  </a:lnTo>
                  <a:lnTo>
                    <a:pt x="21477" y="24651"/>
                  </a:lnTo>
                  <a:lnTo>
                    <a:pt x="21443" y="24674"/>
                  </a:lnTo>
                  <a:lnTo>
                    <a:pt x="21409" y="24696"/>
                  </a:lnTo>
                  <a:lnTo>
                    <a:pt x="21386" y="24730"/>
                  </a:lnTo>
                  <a:lnTo>
                    <a:pt x="21364" y="24776"/>
                  </a:lnTo>
                  <a:lnTo>
                    <a:pt x="21352" y="24821"/>
                  </a:lnTo>
                  <a:lnTo>
                    <a:pt x="21341" y="24867"/>
                  </a:lnTo>
                  <a:lnTo>
                    <a:pt x="21352" y="24912"/>
                  </a:lnTo>
                  <a:lnTo>
                    <a:pt x="21364" y="24958"/>
                  </a:lnTo>
                  <a:lnTo>
                    <a:pt x="19430" y="26073"/>
                  </a:lnTo>
                  <a:lnTo>
                    <a:pt x="19384" y="26027"/>
                  </a:lnTo>
                  <a:lnTo>
                    <a:pt x="19339" y="25993"/>
                  </a:lnTo>
                  <a:lnTo>
                    <a:pt x="19282" y="25970"/>
                  </a:lnTo>
                  <a:lnTo>
                    <a:pt x="19214" y="25959"/>
                  </a:lnTo>
                  <a:lnTo>
                    <a:pt x="19157" y="25959"/>
                  </a:lnTo>
                  <a:lnTo>
                    <a:pt x="19111" y="25982"/>
                  </a:lnTo>
                  <a:lnTo>
                    <a:pt x="19066" y="26004"/>
                  </a:lnTo>
                  <a:lnTo>
                    <a:pt x="19032" y="26027"/>
                  </a:lnTo>
                  <a:lnTo>
                    <a:pt x="18997" y="26073"/>
                  </a:lnTo>
                  <a:lnTo>
                    <a:pt x="18975" y="26107"/>
                  </a:lnTo>
                  <a:lnTo>
                    <a:pt x="18963" y="26164"/>
                  </a:lnTo>
                  <a:lnTo>
                    <a:pt x="18963" y="26209"/>
                  </a:lnTo>
                  <a:lnTo>
                    <a:pt x="18963" y="26255"/>
                  </a:lnTo>
                  <a:lnTo>
                    <a:pt x="18975" y="26300"/>
                  </a:lnTo>
                  <a:lnTo>
                    <a:pt x="18997" y="26346"/>
                  </a:lnTo>
                  <a:lnTo>
                    <a:pt x="19032" y="26380"/>
                  </a:lnTo>
                  <a:lnTo>
                    <a:pt x="19066" y="26414"/>
                  </a:lnTo>
                  <a:lnTo>
                    <a:pt x="19100" y="26437"/>
                  </a:lnTo>
                  <a:lnTo>
                    <a:pt x="19145" y="26459"/>
                  </a:lnTo>
                  <a:lnTo>
                    <a:pt x="19191" y="26459"/>
                  </a:lnTo>
                  <a:lnTo>
                    <a:pt x="19191" y="27233"/>
                  </a:lnTo>
                  <a:lnTo>
                    <a:pt x="19236" y="27233"/>
                  </a:lnTo>
                  <a:lnTo>
                    <a:pt x="19236" y="26459"/>
                  </a:lnTo>
                  <a:lnTo>
                    <a:pt x="19282" y="26448"/>
                  </a:lnTo>
                  <a:lnTo>
                    <a:pt x="19327" y="26437"/>
                  </a:lnTo>
                  <a:lnTo>
                    <a:pt x="19373" y="26414"/>
                  </a:lnTo>
                  <a:lnTo>
                    <a:pt x="19396" y="26380"/>
                  </a:lnTo>
                  <a:lnTo>
                    <a:pt x="19430" y="26346"/>
                  </a:lnTo>
                  <a:lnTo>
                    <a:pt x="19452" y="26300"/>
                  </a:lnTo>
                  <a:lnTo>
                    <a:pt x="19464" y="26255"/>
                  </a:lnTo>
                  <a:lnTo>
                    <a:pt x="19464" y="26209"/>
                  </a:lnTo>
                  <a:lnTo>
                    <a:pt x="19464" y="26164"/>
                  </a:lnTo>
                  <a:lnTo>
                    <a:pt x="19452" y="26118"/>
                  </a:lnTo>
                  <a:lnTo>
                    <a:pt x="21386" y="24992"/>
                  </a:lnTo>
                  <a:lnTo>
                    <a:pt x="21420" y="25038"/>
                  </a:lnTo>
                  <a:lnTo>
                    <a:pt x="21466" y="25072"/>
                  </a:lnTo>
                  <a:lnTo>
                    <a:pt x="21523" y="25094"/>
                  </a:lnTo>
                  <a:lnTo>
                    <a:pt x="21580" y="25106"/>
                  </a:lnTo>
                  <a:lnTo>
                    <a:pt x="21648" y="25094"/>
                  </a:lnTo>
                  <a:lnTo>
                    <a:pt x="21693" y="25072"/>
                  </a:lnTo>
                  <a:lnTo>
                    <a:pt x="21750" y="25038"/>
                  </a:lnTo>
                  <a:lnTo>
                    <a:pt x="21784" y="24992"/>
                  </a:lnTo>
                  <a:lnTo>
                    <a:pt x="23707" y="26107"/>
                  </a:lnTo>
                  <a:lnTo>
                    <a:pt x="23696" y="26152"/>
                  </a:lnTo>
                  <a:lnTo>
                    <a:pt x="23684" y="26209"/>
                  </a:lnTo>
                  <a:lnTo>
                    <a:pt x="23696" y="26266"/>
                  </a:lnTo>
                  <a:lnTo>
                    <a:pt x="23707" y="26312"/>
                  </a:lnTo>
                  <a:lnTo>
                    <a:pt x="23730" y="26357"/>
                  </a:lnTo>
                  <a:lnTo>
                    <a:pt x="23764" y="26391"/>
                  </a:lnTo>
                  <a:lnTo>
                    <a:pt x="23798" y="26425"/>
                  </a:lnTo>
                  <a:lnTo>
                    <a:pt x="23843" y="26448"/>
                  </a:lnTo>
                  <a:lnTo>
                    <a:pt x="23889" y="26459"/>
                  </a:lnTo>
                  <a:lnTo>
                    <a:pt x="23934" y="26471"/>
                  </a:lnTo>
                  <a:lnTo>
                    <a:pt x="23934" y="27233"/>
                  </a:lnTo>
                  <a:lnTo>
                    <a:pt x="23980" y="27233"/>
                  </a:lnTo>
                  <a:lnTo>
                    <a:pt x="23980" y="26471"/>
                  </a:lnTo>
                  <a:lnTo>
                    <a:pt x="24025" y="26459"/>
                  </a:lnTo>
                  <a:lnTo>
                    <a:pt x="24071" y="26448"/>
                  </a:lnTo>
                  <a:lnTo>
                    <a:pt x="24116" y="26414"/>
                  </a:lnTo>
                  <a:lnTo>
                    <a:pt x="24151" y="26391"/>
                  </a:lnTo>
                  <a:lnTo>
                    <a:pt x="24173" y="26346"/>
                  </a:lnTo>
                  <a:lnTo>
                    <a:pt x="24196" y="26312"/>
                  </a:lnTo>
                  <a:lnTo>
                    <a:pt x="24207" y="26255"/>
                  </a:lnTo>
                  <a:lnTo>
                    <a:pt x="24219" y="26209"/>
                  </a:lnTo>
                  <a:lnTo>
                    <a:pt x="24207" y="26164"/>
                  </a:lnTo>
                  <a:lnTo>
                    <a:pt x="24196" y="26107"/>
                  </a:lnTo>
                  <a:lnTo>
                    <a:pt x="25106" y="25584"/>
                  </a:lnTo>
                  <a:lnTo>
                    <a:pt x="25106" y="25527"/>
                  </a:lnTo>
                  <a:lnTo>
                    <a:pt x="24173" y="26073"/>
                  </a:lnTo>
                  <a:lnTo>
                    <a:pt x="24139" y="26016"/>
                  </a:lnTo>
                  <a:lnTo>
                    <a:pt x="24082" y="25982"/>
                  </a:lnTo>
                  <a:lnTo>
                    <a:pt x="24025" y="25959"/>
                  </a:lnTo>
                  <a:lnTo>
                    <a:pt x="23957" y="25948"/>
                  </a:lnTo>
                  <a:lnTo>
                    <a:pt x="23889" y="25959"/>
                  </a:lnTo>
                  <a:lnTo>
                    <a:pt x="23821" y="25982"/>
                  </a:lnTo>
                  <a:lnTo>
                    <a:pt x="23775" y="26016"/>
                  </a:lnTo>
                  <a:lnTo>
                    <a:pt x="23730" y="26061"/>
                  </a:lnTo>
                  <a:lnTo>
                    <a:pt x="21807" y="24947"/>
                  </a:lnTo>
                  <a:lnTo>
                    <a:pt x="21819" y="24912"/>
                  </a:lnTo>
                  <a:lnTo>
                    <a:pt x="21819" y="24867"/>
                  </a:lnTo>
                  <a:lnTo>
                    <a:pt x="21819" y="24821"/>
                  </a:lnTo>
                  <a:lnTo>
                    <a:pt x="21807" y="24776"/>
                  </a:lnTo>
                  <a:lnTo>
                    <a:pt x="21784" y="24742"/>
                  </a:lnTo>
                  <a:lnTo>
                    <a:pt x="21762" y="24708"/>
                  </a:lnTo>
                  <a:lnTo>
                    <a:pt x="21728" y="24674"/>
                  </a:lnTo>
                  <a:lnTo>
                    <a:pt x="21693" y="24651"/>
                  </a:lnTo>
                  <a:lnTo>
                    <a:pt x="21659" y="24639"/>
                  </a:lnTo>
                  <a:lnTo>
                    <a:pt x="21614" y="24628"/>
                  </a:lnTo>
                  <a:lnTo>
                    <a:pt x="21614" y="22273"/>
                  </a:lnTo>
                  <a:lnTo>
                    <a:pt x="21671" y="22251"/>
                  </a:lnTo>
                  <a:lnTo>
                    <a:pt x="21716" y="22216"/>
                  </a:lnTo>
                  <a:lnTo>
                    <a:pt x="21739" y="22171"/>
                  </a:lnTo>
                  <a:lnTo>
                    <a:pt x="21750" y="22103"/>
                  </a:lnTo>
                  <a:lnTo>
                    <a:pt x="21739" y="22057"/>
                  </a:lnTo>
                  <a:lnTo>
                    <a:pt x="23787" y="20874"/>
                  </a:lnTo>
                  <a:lnTo>
                    <a:pt x="23821" y="20908"/>
                  </a:lnTo>
                  <a:lnTo>
                    <a:pt x="23855" y="20942"/>
                  </a:lnTo>
                  <a:lnTo>
                    <a:pt x="23900" y="20954"/>
                  </a:lnTo>
                  <a:lnTo>
                    <a:pt x="23957" y="20965"/>
                  </a:lnTo>
                  <a:lnTo>
                    <a:pt x="24003" y="20954"/>
                  </a:lnTo>
                  <a:lnTo>
                    <a:pt x="24048" y="20942"/>
                  </a:lnTo>
                  <a:lnTo>
                    <a:pt x="24094" y="20908"/>
                  </a:lnTo>
                  <a:lnTo>
                    <a:pt x="24128" y="20874"/>
                  </a:lnTo>
                  <a:lnTo>
                    <a:pt x="25106" y="21432"/>
                  </a:lnTo>
                  <a:lnTo>
                    <a:pt x="25106" y="21386"/>
                  </a:lnTo>
                  <a:lnTo>
                    <a:pt x="24151" y="20829"/>
                  </a:lnTo>
                  <a:lnTo>
                    <a:pt x="24151" y="20795"/>
                  </a:lnTo>
                  <a:lnTo>
                    <a:pt x="24162" y="20760"/>
                  </a:lnTo>
                  <a:lnTo>
                    <a:pt x="24151" y="20715"/>
                  </a:lnTo>
                  <a:lnTo>
                    <a:pt x="24151" y="20681"/>
                  </a:lnTo>
                  <a:lnTo>
                    <a:pt x="24105" y="20624"/>
                  </a:lnTo>
                  <a:lnTo>
                    <a:pt x="24048" y="20578"/>
                  </a:lnTo>
                  <a:lnTo>
                    <a:pt x="23980" y="20556"/>
                  </a:lnTo>
                  <a:lnTo>
                    <a:pt x="23980" y="18235"/>
                  </a:lnTo>
                  <a:lnTo>
                    <a:pt x="24025" y="18235"/>
                  </a:lnTo>
                  <a:lnTo>
                    <a:pt x="24071" y="18212"/>
                  </a:lnTo>
                  <a:lnTo>
                    <a:pt x="24105" y="18190"/>
                  </a:lnTo>
                  <a:lnTo>
                    <a:pt x="24139" y="18167"/>
                  </a:lnTo>
                  <a:lnTo>
                    <a:pt x="24162" y="18121"/>
                  </a:lnTo>
                  <a:lnTo>
                    <a:pt x="24185" y="18087"/>
                  </a:lnTo>
                  <a:lnTo>
                    <a:pt x="24196" y="18042"/>
                  </a:lnTo>
                  <a:lnTo>
                    <a:pt x="24196" y="17996"/>
                  </a:lnTo>
                  <a:lnTo>
                    <a:pt x="24196" y="17951"/>
                  </a:lnTo>
                  <a:lnTo>
                    <a:pt x="24173" y="17905"/>
                  </a:lnTo>
                  <a:lnTo>
                    <a:pt x="25106" y="17371"/>
                  </a:lnTo>
                  <a:lnTo>
                    <a:pt x="25106" y="17325"/>
                  </a:lnTo>
                  <a:lnTo>
                    <a:pt x="24162" y="17871"/>
                  </a:lnTo>
                  <a:lnTo>
                    <a:pt x="24116" y="17826"/>
                  </a:lnTo>
                  <a:lnTo>
                    <a:pt x="24071" y="17791"/>
                  </a:lnTo>
                  <a:lnTo>
                    <a:pt x="24014" y="17769"/>
                  </a:lnTo>
                  <a:lnTo>
                    <a:pt x="23957" y="17757"/>
                  </a:lnTo>
                  <a:lnTo>
                    <a:pt x="23889" y="17769"/>
                  </a:lnTo>
                  <a:lnTo>
                    <a:pt x="23832" y="17780"/>
                  </a:lnTo>
                  <a:lnTo>
                    <a:pt x="23787" y="17814"/>
                  </a:lnTo>
                  <a:lnTo>
                    <a:pt x="23752" y="17860"/>
                  </a:lnTo>
                  <a:lnTo>
                    <a:pt x="21784" y="16734"/>
                  </a:lnTo>
                  <a:lnTo>
                    <a:pt x="21796" y="16688"/>
                  </a:lnTo>
                  <a:lnTo>
                    <a:pt x="21796" y="16654"/>
                  </a:lnTo>
                  <a:lnTo>
                    <a:pt x="21796" y="16608"/>
                  </a:lnTo>
                  <a:lnTo>
                    <a:pt x="21784" y="16574"/>
                  </a:lnTo>
                  <a:lnTo>
                    <a:pt x="21773" y="16540"/>
                  </a:lnTo>
                  <a:lnTo>
                    <a:pt x="21750" y="16506"/>
                  </a:lnTo>
                  <a:lnTo>
                    <a:pt x="21682" y="16461"/>
                  </a:lnTo>
                  <a:lnTo>
                    <a:pt x="21648" y="16449"/>
                  </a:lnTo>
                  <a:lnTo>
                    <a:pt x="21614" y="16438"/>
                  </a:lnTo>
                  <a:lnTo>
                    <a:pt x="21614" y="14094"/>
                  </a:lnTo>
                  <a:lnTo>
                    <a:pt x="21682" y="14072"/>
                  </a:lnTo>
                  <a:lnTo>
                    <a:pt x="21728" y="14026"/>
                  </a:lnTo>
                  <a:lnTo>
                    <a:pt x="21773" y="13969"/>
                  </a:lnTo>
                  <a:lnTo>
                    <a:pt x="21784" y="13901"/>
                  </a:lnTo>
                  <a:lnTo>
                    <a:pt x="21773" y="13856"/>
                  </a:lnTo>
                  <a:lnTo>
                    <a:pt x="21762" y="13821"/>
                  </a:lnTo>
                  <a:lnTo>
                    <a:pt x="23752" y="12684"/>
                  </a:lnTo>
                  <a:lnTo>
                    <a:pt x="23787" y="12718"/>
                  </a:lnTo>
                  <a:lnTo>
                    <a:pt x="23843" y="12752"/>
                  </a:lnTo>
                  <a:lnTo>
                    <a:pt x="23889" y="12775"/>
                  </a:lnTo>
                  <a:lnTo>
                    <a:pt x="23957" y="12786"/>
                  </a:lnTo>
                  <a:lnTo>
                    <a:pt x="24014" y="12775"/>
                  </a:lnTo>
                  <a:lnTo>
                    <a:pt x="24071" y="12752"/>
                  </a:lnTo>
                  <a:lnTo>
                    <a:pt x="24116" y="12718"/>
                  </a:lnTo>
                  <a:lnTo>
                    <a:pt x="24151" y="12673"/>
                  </a:lnTo>
                  <a:lnTo>
                    <a:pt x="25106" y="13219"/>
                  </a:lnTo>
                  <a:lnTo>
                    <a:pt x="25106" y="13173"/>
                  </a:lnTo>
                  <a:lnTo>
                    <a:pt x="24173" y="12638"/>
                  </a:lnTo>
                  <a:lnTo>
                    <a:pt x="24185" y="12593"/>
                  </a:lnTo>
                  <a:lnTo>
                    <a:pt x="24196" y="12547"/>
                  </a:lnTo>
                  <a:lnTo>
                    <a:pt x="24185" y="12502"/>
                  </a:lnTo>
                  <a:lnTo>
                    <a:pt x="24173" y="12456"/>
                  </a:lnTo>
                  <a:lnTo>
                    <a:pt x="24162" y="12422"/>
                  </a:lnTo>
                  <a:lnTo>
                    <a:pt x="24128" y="12388"/>
                  </a:lnTo>
                  <a:lnTo>
                    <a:pt x="24105" y="12354"/>
                  </a:lnTo>
                  <a:lnTo>
                    <a:pt x="24060" y="12331"/>
                  </a:lnTo>
                  <a:lnTo>
                    <a:pt x="24025" y="12320"/>
                  </a:lnTo>
                  <a:lnTo>
                    <a:pt x="23980" y="12309"/>
                  </a:lnTo>
                  <a:lnTo>
                    <a:pt x="23980" y="9954"/>
                  </a:lnTo>
                  <a:lnTo>
                    <a:pt x="24037" y="9942"/>
                  </a:lnTo>
                  <a:lnTo>
                    <a:pt x="24082" y="9897"/>
                  </a:lnTo>
                  <a:lnTo>
                    <a:pt x="24116" y="9851"/>
                  </a:lnTo>
                  <a:lnTo>
                    <a:pt x="24128" y="9795"/>
                  </a:lnTo>
                  <a:lnTo>
                    <a:pt x="24116" y="9738"/>
                  </a:lnTo>
                  <a:lnTo>
                    <a:pt x="25106" y="9158"/>
                  </a:lnTo>
                  <a:lnTo>
                    <a:pt x="25106" y="9112"/>
                  </a:lnTo>
                  <a:lnTo>
                    <a:pt x="24094" y="9692"/>
                  </a:lnTo>
                  <a:lnTo>
                    <a:pt x="24071" y="9658"/>
                  </a:lnTo>
                  <a:lnTo>
                    <a:pt x="24037" y="9635"/>
                  </a:lnTo>
                  <a:lnTo>
                    <a:pt x="23991" y="9624"/>
                  </a:lnTo>
                  <a:lnTo>
                    <a:pt x="23957" y="9613"/>
                  </a:lnTo>
                  <a:lnTo>
                    <a:pt x="23912" y="9624"/>
                  </a:lnTo>
                  <a:lnTo>
                    <a:pt x="23878" y="9635"/>
                  </a:lnTo>
                  <a:lnTo>
                    <a:pt x="23843" y="9658"/>
                  </a:lnTo>
                  <a:lnTo>
                    <a:pt x="23821" y="9692"/>
                  </a:lnTo>
                  <a:lnTo>
                    <a:pt x="21762" y="8498"/>
                  </a:lnTo>
                  <a:lnTo>
                    <a:pt x="21762" y="8441"/>
                  </a:lnTo>
                  <a:lnTo>
                    <a:pt x="21750" y="8373"/>
                  </a:lnTo>
                  <a:lnTo>
                    <a:pt x="21716" y="8327"/>
                  </a:lnTo>
                  <a:lnTo>
                    <a:pt x="21671" y="8282"/>
                  </a:lnTo>
                  <a:lnTo>
                    <a:pt x="21614" y="8259"/>
                  </a:lnTo>
                  <a:lnTo>
                    <a:pt x="21614" y="5847"/>
                  </a:lnTo>
                  <a:lnTo>
                    <a:pt x="21671" y="5825"/>
                  </a:lnTo>
                  <a:lnTo>
                    <a:pt x="21705" y="5790"/>
                  </a:lnTo>
                  <a:lnTo>
                    <a:pt x="21739" y="5745"/>
                  </a:lnTo>
                  <a:lnTo>
                    <a:pt x="21750" y="5688"/>
                  </a:lnTo>
                  <a:lnTo>
                    <a:pt x="21739" y="5620"/>
                  </a:lnTo>
                  <a:lnTo>
                    <a:pt x="21705" y="5563"/>
                  </a:lnTo>
                  <a:lnTo>
                    <a:pt x="21648" y="5529"/>
                  </a:lnTo>
                  <a:lnTo>
                    <a:pt x="21580" y="5517"/>
                  </a:lnTo>
                  <a:lnTo>
                    <a:pt x="21546" y="5529"/>
                  </a:lnTo>
                  <a:lnTo>
                    <a:pt x="21511" y="5540"/>
                  </a:lnTo>
                  <a:lnTo>
                    <a:pt x="21477" y="5563"/>
                  </a:lnTo>
                  <a:lnTo>
                    <a:pt x="21455" y="5586"/>
                  </a:lnTo>
                  <a:lnTo>
                    <a:pt x="19407" y="4403"/>
                  </a:lnTo>
                  <a:lnTo>
                    <a:pt x="19418" y="4334"/>
                  </a:lnTo>
                  <a:lnTo>
                    <a:pt x="19407" y="4300"/>
                  </a:lnTo>
                  <a:lnTo>
                    <a:pt x="19396" y="4266"/>
                  </a:lnTo>
                  <a:lnTo>
                    <a:pt x="19361" y="4209"/>
                  </a:lnTo>
                  <a:lnTo>
                    <a:pt x="19305" y="4164"/>
                  </a:lnTo>
                  <a:lnTo>
                    <a:pt x="19236" y="4141"/>
                  </a:lnTo>
                  <a:lnTo>
                    <a:pt x="19236" y="1752"/>
                  </a:lnTo>
                  <a:lnTo>
                    <a:pt x="19293" y="1729"/>
                  </a:lnTo>
                  <a:lnTo>
                    <a:pt x="19350" y="1695"/>
                  </a:lnTo>
                  <a:lnTo>
                    <a:pt x="19373" y="1638"/>
                  </a:lnTo>
                  <a:lnTo>
                    <a:pt x="19384" y="1582"/>
                  </a:lnTo>
                  <a:lnTo>
                    <a:pt x="19384" y="1547"/>
                  </a:lnTo>
                  <a:lnTo>
                    <a:pt x="19373" y="1513"/>
                  </a:lnTo>
                  <a:lnTo>
                    <a:pt x="19339" y="1456"/>
                  </a:lnTo>
                  <a:lnTo>
                    <a:pt x="19282" y="1422"/>
                  </a:lnTo>
                  <a:lnTo>
                    <a:pt x="19248" y="1411"/>
                  </a:lnTo>
                  <a:lnTo>
                    <a:pt x="19214" y="1400"/>
                  </a:lnTo>
                  <a:lnTo>
                    <a:pt x="19168" y="1411"/>
                  </a:lnTo>
                  <a:lnTo>
                    <a:pt x="19134" y="1422"/>
                  </a:lnTo>
                  <a:lnTo>
                    <a:pt x="19100" y="1445"/>
                  </a:lnTo>
                  <a:lnTo>
                    <a:pt x="19077" y="1479"/>
                  </a:lnTo>
                  <a:lnTo>
                    <a:pt x="17052" y="307"/>
                  </a:lnTo>
                  <a:lnTo>
                    <a:pt x="17064" y="273"/>
                  </a:lnTo>
                  <a:lnTo>
                    <a:pt x="17075" y="228"/>
                  </a:lnTo>
                  <a:lnTo>
                    <a:pt x="17064" y="182"/>
                  </a:lnTo>
                  <a:lnTo>
                    <a:pt x="17052" y="148"/>
                  </a:lnTo>
                  <a:lnTo>
                    <a:pt x="17030" y="103"/>
                  </a:lnTo>
                  <a:lnTo>
                    <a:pt x="17007" y="69"/>
                  </a:lnTo>
                  <a:lnTo>
                    <a:pt x="16973" y="46"/>
                  </a:lnTo>
                  <a:lnTo>
                    <a:pt x="16927" y="23"/>
                  </a:lnTo>
                  <a:lnTo>
                    <a:pt x="16893" y="12"/>
                  </a:lnTo>
                  <a:lnTo>
                    <a:pt x="16848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45098"/>
                  </a:srgbClr>
                </a:gs>
                <a:gs pos="100000">
                  <a:srgbClr val="FFFFFF">
                    <a:alpha val="1098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1" name="Google Shape;101;p6"/>
          <p:cNvSpPr/>
          <p:nvPr/>
        </p:nvSpPr>
        <p:spPr>
          <a:xfrm rot="-5400000">
            <a:off x="8613300" y="4612800"/>
            <a:ext cx="405300" cy="3513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  <a:effectLst>
            <a:outerShdw blurRad="1714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6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6"/>
          <p:cNvSpPr txBox="1">
            <a:spLocks noGrp="1"/>
          </p:cNvSpPr>
          <p:nvPr>
            <p:ph type="body" idx="1"/>
          </p:nvPr>
        </p:nvSpPr>
        <p:spPr>
          <a:xfrm>
            <a:off x="1207774" y="1430150"/>
            <a:ext cx="3143700" cy="326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⬥"/>
              <a:defRPr sz="2000"/>
            </a:lvl1pPr>
            <a:lvl2pPr marL="914400" lvl="1" indent="-355600" rtl="0">
              <a:spcBef>
                <a:spcPts val="600"/>
              </a:spcBef>
              <a:spcAft>
                <a:spcPts val="0"/>
              </a:spcAft>
              <a:buSzPts val="2000"/>
              <a:buChar char="⬦"/>
              <a:defRPr sz="2000"/>
            </a:lvl2pPr>
            <a:lvl3pPr marL="1371600" lvl="2" indent="-355600" rtl="0">
              <a:spcBef>
                <a:spcPts val="600"/>
              </a:spcBef>
              <a:spcAft>
                <a:spcPts val="0"/>
              </a:spcAft>
              <a:buSzPts val="2000"/>
              <a:buChar char="⬩"/>
              <a:defRPr sz="2000"/>
            </a:lvl3pPr>
            <a:lvl4pPr marL="1828800" lvl="3" indent="-3556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60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60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60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600"/>
              </a:spcBef>
              <a:spcAft>
                <a:spcPts val="60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104" name="Google Shape;104;p6"/>
          <p:cNvSpPr txBox="1">
            <a:spLocks noGrp="1"/>
          </p:cNvSpPr>
          <p:nvPr>
            <p:ph type="body" idx="2"/>
          </p:nvPr>
        </p:nvSpPr>
        <p:spPr>
          <a:xfrm>
            <a:off x="4792488" y="1430150"/>
            <a:ext cx="3143700" cy="326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⬥"/>
              <a:defRPr sz="2000"/>
            </a:lvl1pPr>
            <a:lvl2pPr marL="914400" lvl="1" indent="-355600" rtl="0">
              <a:spcBef>
                <a:spcPts val="600"/>
              </a:spcBef>
              <a:spcAft>
                <a:spcPts val="0"/>
              </a:spcAft>
              <a:buSzPts val="2000"/>
              <a:buChar char="⬦"/>
              <a:defRPr sz="2000"/>
            </a:lvl2pPr>
            <a:lvl3pPr marL="1371600" lvl="2" indent="-355600" rtl="0">
              <a:spcBef>
                <a:spcPts val="600"/>
              </a:spcBef>
              <a:spcAft>
                <a:spcPts val="0"/>
              </a:spcAft>
              <a:buSzPts val="2000"/>
              <a:buChar char="⬩"/>
              <a:defRPr sz="2000"/>
            </a:lvl3pPr>
            <a:lvl4pPr marL="1828800" lvl="3" indent="-3556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60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60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60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600"/>
              </a:spcBef>
              <a:spcAft>
                <a:spcPts val="60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105" name="Google Shape;105;p6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06" name="Google Shape;106;p6"/>
          <p:cNvGrpSpPr/>
          <p:nvPr/>
        </p:nvGrpSpPr>
        <p:grpSpPr>
          <a:xfrm>
            <a:off x="2" y="870200"/>
            <a:ext cx="1055444" cy="306027"/>
            <a:chOff x="-429922" y="847489"/>
            <a:chExt cx="1211622" cy="351311"/>
          </a:xfrm>
        </p:grpSpPr>
        <p:sp>
          <p:nvSpPr>
            <p:cNvPr id="107" name="Google Shape;107;p6"/>
            <p:cNvSpPr/>
            <p:nvPr/>
          </p:nvSpPr>
          <p:spPr>
            <a:xfrm>
              <a:off x="-429922" y="847489"/>
              <a:ext cx="1062300" cy="351300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  <a:alpha val="32400"/>
                  </a:srgbClr>
                </a:gs>
                <a:gs pos="100000">
                  <a:srgbClr val="00FFEE">
                    <a:alpha val="31764"/>
                    <a:alpha val="324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6"/>
            <p:cNvSpPr/>
            <p:nvPr/>
          </p:nvSpPr>
          <p:spPr>
            <a:xfrm rot="-5400000">
              <a:off x="453950" y="871050"/>
              <a:ext cx="351300" cy="304200"/>
            </a:xfrm>
            <a:prstGeom prst="hexagon">
              <a:avLst>
                <a:gd name="adj" fmla="val 25000"/>
                <a:gd name="vf" fmla="val 115470"/>
              </a:avLst>
            </a:pr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0" scaled="0"/>
            </a:gradFill>
            <a:ln>
              <a:noFill/>
            </a:ln>
            <a:effectLst>
              <a:outerShdw blurRad="142875" algn="bl" rotWithShape="0">
                <a:schemeClr val="lt1">
                  <a:alpha val="5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2" name="Google Shape;132;p8"/>
          <p:cNvGrpSpPr/>
          <p:nvPr/>
        </p:nvGrpSpPr>
        <p:grpSpPr>
          <a:xfrm>
            <a:off x="0" y="0"/>
            <a:ext cx="9144036" cy="5143497"/>
            <a:chOff x="0" y="0"/>
            <a:chExt cx="9144036" cy="5143497"/>
          </a:xfrm>
        </p:grpSpPr>
        <p:sp>
          <p:nvSpPr>
            <p:cNvPr id="133" name="Google Shape;133;p8"/>
            <p:cNvSpPr/>
            <p:nvPr/>
          </p:nvSpPr>
          <p:spPr>
            <a:xfrm>
              <a:off x="8155685" y="1194135"/>
              <a:ext cx="988352" cy="615640"/>
            </a:xfrm>
            <a:custGeom>
              <a:avLst/>
              <a:gdLst/>
              <a:ahLst/>
              <a:cxnLst/>
              <a:rect l="l" t="t" r="r" b="b"/>
              <a:pathLst>
                <a:path w="9443" h="5882" extrusionOk="0">
                  <a:moveTo>
                    <a:pt x="2696" y="342"/>
                  </a:moveTo>
                  <a:lnTo>
                    <a:pt x="4687" y="1491"/>
                  </a:lnTo>
                  <a:lnTo>
                    <a:pt x="4676" y="1537"/>
                  </a:lnTo>
                  <a:lnTo>
                    <a:pt x="4664" y="1593"/>
                  </a:lnTo>
                  <a:lnTo>
                    <a:pt x="4676" y="1639"/>
                  </a:lnTo>
                  <a:lnTo>
                    <a:pt x="4687" y="1684"/>
                  </a:lnTo>
                  <a:lnTo>
                    <a:pt x="4710" y="1730"/>
                  </a:lnTo>
                  <a:lnTo>
                    <a:pt x="4733" y="1764"/>
                  </a:lnTo>
                  <a:lnTo>
                    <a:pt x="4767" y="1798"/>
                  </a:lnTo>
                  <a:lnTo>
                    <a:pt x="4801" y="1821"/>
                  </a:lnTo>
                  <a:lnTo>
                    <a:pt x="4846" y="1832"/>
                  </a:lnTo>
                  <a:lnTo>
                    <a:pt x="4892" y="1844"/>
                  </a:lnTo>
                  <a:lnTo>
                    <a:pt x="4892" y="4153"/>
                  </a:lnTo>
                  <a:lnTo>
                    <a:pt x="4858" y="4153"/>
                  </a:lnTo>
                  <a:lnTo>
                    <a:pt x="4824" y="4164"/>
                  </a:lnTo>
                  <a:lnTo>
                    <a:pt x="4767" y="4210"/>
                  </a:lnTo>
                  <a:lnTo>
                    <a:pt x="4744" y="4244"/>
                  </a:lnTo>
                  <a:lnTo>
                    <a:pt x="4721" y="4278"/>
                  </a:lnTo>
                  <a:lnTo>
                    <a:pt x="4710" y="4312"/>
                  </a:lnTo>
                  <a:lnTo>
                    <a:pt x="4710" y="4346"/>
                  </a:lnTo>
                  <a:lnTo>
                    <a:pt x="4710" y="4392"/>
                  </a:lnTo>
                  <a:lnTo>
                    <a:pt x="4721" y="4426"/>
                  </a:lnTo>
                  <a:lnTo>
                    <a:pt x="2685" y="5598"/>
                  </a:lnTo>
                  <a:lnTo>
                    <a:pt x="2651" y="5575"/>
                  </a:lnTo>
                  <a:lnTo>
                    <a:pt x="2628" y="5552"/>
                  </a:lnTo>
                  <a:lnTo>
                    <a:pt x="2583" y="5529"/>
                  </a:lnTo>
                  <a:lnTo>
                    <a:pt x="2503" y="5529"/>
                  </a:lnTo>
                  <a:lnTo>
                    <a:pt x="2469" y="5552"/>
                  </a:lnTo>
                  <a:lnTo>
                    <a:pt x="2435" y="5563"/>
                  </a:lnTo>
                  <a:lnTo>
                    <a:pt x="2412" y="5598"/>
                  </a:lnTo>
                  <a:lnTo>
                    <a:pt x="342" y="4403"/>
                  </a:lnTo>
                  <a:lnTo>
                    <a:pt x="353" y="4346"/>
                  </a:lnTo>
                  <a:lnTo>
                    <a:pt x="342" y="4289"/>
                  </a:lnTo>
                  <a:lnTo>
                    <a:pt x="308" y="4233"/>
                  </a:lnTo>
                  <a:lnTo>
                    <a:pt x="262" y="4198"/>
                  </a:lnTo>
                  <a:lnTo>
                    <a:pt x="205" y="4176"/>
                  </a:lnTo>
                  <a:lnTo>
                    <a:pt x="205" y="1764"/>
                  </a:lnTo>
                  <a:lnTo>
                    <a:pt x="262" y="1741"/>
                  </a:lnTo>
                  <a:lnTo>
                    <a:pt x="308" y="1707"/>
                  </a:lnTo>
                  <a:lnTo>
                    <a:pt x="330" y="1650"/>
                  </a:lnTo>
                  <a:lnTo>
                    <a:pt x="342" y="1593"/>
                  </a:lnTo>
                  <a:lnTo>
                    <a:pt x="330" y="1537"/>
                  </a:lnTo>
                  <a:lnTo>
                    <a:pt x="2389" y="342"/>
                  </a:lnTo>
                  <a:lnTo>
                    <a:pt x="2423" y="376"/>
                  </a:lnTo>
                  <a:lnTo>
                    <a:pt x="2458" y="410"/>
                  </a:lnTo>
                  <a:lnTo>
                    <a:pt x="2503" y="422"/>
                  </a:lnTo>
                  <a:lnTo>
                    <a:pt x="2549" y="433"/>
                  </a:lnTo>
                  <a:lnTo>
                    <a:pt x="2594" y="422"/>
                  </a:lnTo>
                  <a:lnTo>
                    <a:pt x="2628" y="399"/>
                  </a:lnTo>
                  <a:lnTo>
                    <a:pt x="2674" y="376"/>
                  </a:lnTo>
                  <a:lnTo>
                    <a:pt x="2696" y="342"/>
                  </a:lnTo>
                  <a:close/>
                  <a:moveTo>
                    <a:pt x="7235" y="1"/>
                  </a:moveTo>
                  <a:lnTo>
                    <a:pt x="7190" y="24"/>
                  </a:lnTo>
                  <a:lnTo>
                    <a:pt x="7144" y="46"/>
                  </a:lnTo>
                  <a:lnTo>
                    <a:pt x="7110" y="69"/>
                  </a:lnTo>
                  <a:lnTo>
                    <a:pt x="7076" y="103"/>
                  </a:lnTo>
                  <a:lnTo>
                    <a:pt x="7053" y="149"/>
                  </a:lnTo>
                  <a:lnTo>
                    <a:pt x="7042" y="194"/>
                  </a:lnTo>
                  <a:lnTo>
                    <a:pt x="7042" y="251"/>
                  </a:lnTo>
                  <a:lnTo>
                    <a:pt x="7042" y="297"/>
                  </a:lnTo>
                  <a:lnTo>
                    <a:pt x="7053" y="342"/>
                  </a:lnTo>
                  <a:lnTo>
                    <a:pt x="5119" y="1457"/>
                  </a:lnTo>
                  <a:lnTo>
                    <a:pt x="5085" y="1411"/>
                  </a:lnTo>
                  <a:lnTo>
                    <a:pt x="5028" y="1377"/>
                  </a:lnTo>
                  <a:lnTo>
                    <a:pt x="4972" y="1355"/>
                  </a:lnTo>
                  <a:lnTo>
                    <a:pt x="4915" y="1343"/>
                  </a:lnTo>
                  <a:lnTo>
                    <a:pt x="4858" y="1355"/>
                  </a:lnTo>
                  <a:lnTo>
                    <a:pt x="4801" y="1377"/>
                  </a:lnTo>
                  <a:lnTo>
                    <a:pt x="4755" y="1411"/>
                  </a:lnTo>
                  <a:lnTo>
                    <a:pt x="4710" y="1457"/>
                  </a:lnTo>
                  <a:lnTo>
                    <a:pt x="2719" y="297"/>
                  </a:lnTo>
                  <a:lnTo>
                    <a:pt x="2731" y="251"/>
                  </a:lnTo>
                  <a:lnTo>
                    <a:pt x="2719" y="206"/>
                  </a:lnTo>
                  <a:lnTo>
                    <a:pt x="2708" y="172"/>
                  </a:lnTo>
                  <a:lnTo>
                    <a:pt x="2674" y="115"/>
                  </a:lnTo>
                  <a:lnTo>
                    <a:pt x="2617" y="81"/>
                  </a:lnTo>
                  <a:lnTo>
                    <a:pt x="2583" y="69"/>
                  </a:lnTo>
                  <a:lnTo>
                    <a:pt x="2503" y="69"/>
                  </a:lnTo>
                  <a:lnTo>
                    <a:pt x="2469" y="81"/>
                  </a:lnTo>
                  <a:lnTo>
                    <a:pt x="2412" y="115"/>
                  </a:lnTo>
                  <a:lnTo>
                    <a:pt x="2378" y="172"/>
                  </a:lnTo>
                  <a:lnTo>
                    <a:pt x="2367" y="206"/>
                  </a:lnTo>
                  <a:lnTo>
                    <a:pt x="2367" y="251"/>
                  </a:lnTo>
                  <a:lnTo>
                    <a:pt x="2378" y="308"/>
                  </a:lnTo>
                  <a:lnTo>
                    <a:pt x="308" y="1491"/>
                  </a:lnTo>
                  <a:lnTo>
                    <a:pt x="285" y="1468"/>
                  </a:lnTo>
                  <a:lnTo>
                    <a:pt x="251" y="1446"/>
                  </a:lnTo>
                  <a:lnTo>
                    <a:pt x="217" y="1423"/>
                  </a:lnTo>
                  <a:lnTo>
                    <a:pt x="137" y="1423"/>
                  </a:lnTo>
                  <a:lnTo>
                    <a:pt x="103" y="1434"/>
                  </a:lnTo>
                  <a:lnTo>
                    <a:pt x="57" y="1468"/>
                  </a:lnTo>
                  <a:lnTo>
                    <a:pt x="12" y="1525"/>
                  </a:lnTo>
                  <a:lnTo>
                    <a:pt x="0" y="1559"/>
                  </a:lnTo>
                  <a:lnTo>
                    <a:pt x="0" y="1593"/>
                  </a:lnTo>
                  <a:lnTo>
                    <a:pt x="12" y="1662"/>
                  </a:lnTo>
                  <a:lnTo>
                    <a:pt x="46" y="1707"/>
                  </a:lnTo>
                  <a:lnTo>
                    <a:pt x="91" y="1741"/>
                  </a:lnTo>
                  <a:lnTo>
                    <a:pt x="160" y="1764"/>
                  </a:lnTo>
                  <a:lnTo>
                    <a:pt x="160" y="4176"/>
                  </a:lnTo>
                  <a:lnTo>
                    <a:pt x="91" y="4198"/>
                  </a:lnTo>
                  <a:lnTo>
                    <a:pt x="46" y="4233"/>
                  </a:lnTo>
                  <a:lnTo>
                    <a:pt x="12" y="4289"/>
                  </a:lnTo>
                  <a:lnTo>
                    <a:pt x="0" y="4346"/>
                  </a:lnTo>
                  <a:lnTo>
                    <a:pt x="0" y="4392"/>
                  </a:lnTo>
                  <a:lnTo>
                    <a:pt x="12" y="4415"/>
                  </a:lnTo>
                  <a:lnTo>
                    <a:pt x="46" y="4471"/>
                  </a:lnTo>
                  <a:lnTo>
                    <a:pt x="103" y="4517"/>
                  </a:lnTo>
                  <a:lnTo>
                    <a:pt x="137" y="4528"/>
                  </a:lnTo>
                  <a:lnTo>
                    <a:pt x="171" y="4528"/>
                  </a:lnTo>
                  <a:lnTo>
                    <a:pt x="217" y="4517"/>
                  </a:lnTo>
                  <a:lnTo>
                    <a:pt x="262" y="4506"/>
                  </a:lnTo>
                  <a:lnTo>
                    <a:pt x="296" y="4483"/>
                  </a:lnTo>
                  <a:lnTo>
                    <a:pt x="319" y="4449"/>
                  </a:lnTo>
                  <a:lnTo>
                    <a:pt x="2389" y="5632"/>
                  </a:lnTo>
                  <a:lnTo>
                    <a:pt x="2367" y="5700"/>
                  </a:lnTo>
                  <a:lnTo>
                    <a:pt x="2378" y="5734"/>
                  </a:lnTo>
                  <a:lnTo>
                    <a:pt x="2389" y="5768"/>
                  </a:lnTo>
                  <a:lnTo>
                    <a:pt x="2423" y="5825"/>
                  </a:lnTo>
                  <a:lnTo>
                    <a:pt x="2480" y="5859"/>
                  </a:lnTo>
                  <a:lnTo>
                    <a:pt x="2514" y="5871"/>
                  </a:lnTo>
                  <a:lnTo>
                    <a:pt x="2583" y="5871"/>
                  </a:lnTo>
                  <a:lnTo>
                    <a:pt x="2605" y="5859"/>
                  </a:lnTo>
                  <a:lnTo>
                    <a:pt x="2662" y="5825"/>
                  </a:lnTo>
                  <a:lnTo>
                    <a:pt x="2708" y="5768"/>
                  </a:lnTo>
                  <a:lnTo>
                    <a:pt x="2708" y="5734"/>
                  </a:lnTo>
                  <a:lnTo>
                    <a:pt x="2719" y="5700"/>
                  </a:lnTo>
                  <a:lnTo>
                    <a:pt x="2708" y="5643"/>
                  </a:lnTo>
                  <a:lnTo>
                    <a:pt x="4744" y="4460"/>
                  </a:lnTo>
                  <a:lnTo>
                    <a:pt x="4778" y="4506"/>
                  </a:lnTo>
                  <a:lnTo>
                    <a:pt x="4812" y="4528"/>
                  </a:lnTo>
                  <a:lnTo>
                    <a:pt x="4858" y="4551"/>
                  </a:lnTo>
                  <a:lnTo>
                    <a:pt x="4972" y="4551"/>
                  </a:lnTo>
                  <a:lnTo>
                    <a:pt x="5017" y="4528"/>
                  </a:lnTo>
                  <a:lnTo>
                    <a:pt x="5051" y="4494"/>
                  </a:lnTo>
                  <a:lnTo>
                    <a:pt x="5085" y="4460"/>
                  </a:lnTo>
                  <a:lnTo>
                    <a:pt x="7121" y="5632"/>
                  </a:lnTo>
                  <a:lnTo>
                    <a:pt x="7110" y="5666"/>
                  </a:lnTo>
                  <a:lnTo>
                    <a:pt x="7110" y="5700"/>
                  </a:lnTo>
                  <a:lnTo>
                    <a:pt x="7110" y="5734"/>
                  </a:lnTo>
                  <a:lnTo>
                    <a:pt x="7121" y="5768"/>
                  </a:lnTo>
                  <a:lnTo>
                    <a:pt x="7156" y="5825"/>
                  </a:lnTo>
                  <a:lnTo>
                    <a:pt x="7212" y="5859"/>
                  </a:lnTo>
                  <a:lnTo>
                    <a:pt x="7247" y="5871"/>
                  </a:lnTo>
                  <a:lnTo>
                    <a:pt x="7281" y="5882"/>
                  </a:lnTo>
                  <a:lnTo>
                    <a:pt x="7315" y="5871"/>
                  </a:lnTo>
                  <a:lnTo>
                    <a:pt x="7349" y="5859"/>
                  </a:lnTo>
                  <a:lnTo>
                    <a:pt x="7406" y="5825"/>
                  </a:lnTo>
                  <a:lnTo>
                    <a:pt x="7451" y="5768"/>
                  </a:lnTo>
                  <a:lnTo>
                    <a:pt x="7463" y="5734"/>
                  </a:lnTo>
                  <a:lnTo>
                    <a:pt x="7463" y="5700"/>
                  </a:lnTo>
                  <a:lnTo>
                    <a:pt x="7451" y="5643"/>
                  </a:lnTo>
                  <a:lnTo>
                    <a:pt x="9442" y="4483"/>
                  </a:lnTo>
                  <a:lnTo>
                    <a:pt x="9442" y="4437"/>
                  </a:lnTo>
                  <a:lnTo>
                    <a:pt x="7429" y="5598"/>
                  </a:lnTo>
                  <a:lnTo>
                    <a:pt x="7406" y="5563"/>
                  </a:lnTo>
                  <a:lnTo>
                    <a:pt x="7372" y="5541"/>
                  </a:lnTo>
                  <a:lnTo>
                    <a:pt x="7326" y="5529"/>
                  </a:lnTo>
                  <a:lnTo>
                    <a:pt x="7281" y="5518"/>
                  </a:lnTo>
                  <a:lnTo>
                    <a:pt x="7247" y="5529"/>
                  </a:lnTo>
                  <a:lnTo>
                    <a:pt x="7201" y="5541"/>
                  </a:lnTo>
                  <a:lnTo>
                    <a:pt x="7167" y="5563"/>
                  </a:lnTo>
                  <a:lnTo>
                    <a:pt x="7144" y="5598"/>
                  </a:lnTo>
                  <a:lnTo>
                    <a:pt x="5108" y="4415"/>
                  </a:lnTo>
                  <a:lnTo>
                    <a:pt x="5119" y="4346"/>
                  </a:lnTo>
                  <a:lnTo>
                    <a:pt x="5119" y="4312"/>
                  </a:lnTo>
                  <a:lnTo>
                    <a:pt x="5108" y="4278"/>
                  </a:lnTo>
                  <a:lnTo>
                    <a:pt x="5063" y="4221"/>
                  </a:lnTo>
                  <a:lnTo>
                    <a:pt x="5006" y="4176"/>
                  </a:lnTo>
                  <a:lnTo>
                    <a:pt x="4937" y="4153"/>
                  </a:lnTo>
                  <a:lnTo>
                    <a:pt x="4937" y="1844"/>
                  </a:lnTo>
                  <a:lnTo>
                    <a:pt x="4983" y="1832"/>
                  </a:lnTo>
                  <a:lnTo>
                    <a:pt x="5028" y="1810"/>
                  </a:lnTo>
                  <a:lnTo>
                    <a:pt x="5063" y="1787"/>
                  </a:lnTo>
                  <a:lnTo>
                    <a:pt x="5097" y="1764"/>
                  </a:lnTo>
                  <a:lnTo>
                    <a:pt x="5119" y="1719"/>
                  </a:lnTo>
                  <a:lnTo>
                    <a:pt x="5142" y="1684"/>
                  </a:lnTo>
                  <a:lnTo>
                    <a:pt x="5154" y="1639"/>
                  </a:lnTo>
                  <a:lnTo>
                    <a:pt x="5165" y="1593"/>
                  </a:lnTo>
                  <a:lnTo>
                    <a:pt x="5154" y="1548"/>
                  </a:lnTo>
                  <a:lnTo>
                    <a:pt x="5142" y="1491"/>
                  </a:lnTo>
                  <a:lnTo>
                    <a:pt x="7076" y="376"/>
                  </a:lnTo>
                  <a:lnTo>
                    <a:pt x="7110" y="422"/>
                  </a:lnTo>
                  <a:lnTo>
                    <a:pt x="7167" y="467"/>
                  </a:lnTo>
                  <a:lnTo>
                    <a:pt x="7224" y="490"/>
                  </a:lnTo>
                  <a:lnTo>
                    <a:pt x="7349" y="490"/>
                  </a:lnTo>
                  <a:lnTo>
                    <a:pt x="7406" y="467"/>
                  </a:lnTo>
                  <a:lnTo>
                    <a:pt x="7463" y="422"/>
                  </a:lnTo>
                  <a:lnTo>
                    <a:pt x="7497" y="376"/>
                  </a:lnTo>
                  <a:lnTo>
                    <a:pt x="9442" y="1502"/>
                  </a:lnTo>
                  <a:lnTo>
                    <a:pt x="9442" y="1446"/>
                  </a:lnTo>
                  <a:lnTo>
                    <a:pt x="7520" y="331"/>
                  </a:lnTo>
                  <a:lnTo>
                    <a:pt x="7531" y="297"/>
                  </a:lnTo>
                  <a:lnTo>
                    <a:pt x="7531" y="251"/>
                  </a:lnTo>
                  <a:lnTo>
                    <a:pt x="7531" y="194"/>
                  </a:lnTo>
                  <a:lnTo>
                    <a:pt x="7508" y="149"/>
                  </a:lnTo>
                  <a:lnTo>
                    <a:pt x="7485" y="103"/>
                  </a:lnTo>
                  <a:lnTo>
                    <a:pt x="7463" y="69"/>
                  </a:lnTo>
                  <a:lnTo>
                    <a:pt x="7417" y="46"/>
                  </a:lnTo>
                  <a:lnTo>
                    <a:pt x="7383" y="24"/>
                  </a:lnTo>
                  <a:lnTo>
                    <a:pt x="7338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8"/>
            <p:cNvSpPr/>
            <p:nvPr/>
          </p:nvSpPr>
          <p:spPr>
            <a:xfrm>
              <a:off x="6162634" y="0"/>
              <a:ext cx="2981383" cy="1818136"/>
            </a:xfrm>
            <a:custGeom>
              <a:avLst/>
              <a:gdLst/>
              <a:ahLst/>
              <a:cxnLst/>
              <a:rect l="l" t="t" r="r" b="b"/>
              <a:pathLst>
                <a:path w="28485" h="17371" extrusionOk="0">
                  <a:moveTo>
                    <a:pt x="17052" y="3572"/>
                  </a:moveTo>
                  <a:lnTo>
                    <a:pt x="18986" y="4687"/>
                  </a:lnTo>
                  <a:lnTo>
                    <a:pt x="18974" y="4733"/>
                  </a:lnTo>
                  <a:lnTo>
                    <a:pt x="18963" y="4789"/>
                  </a:lnTo>
                  <a:lnTo>
                    <a:pt x="18974" y="4846"/>
                  </a:lnTo>
                  <a:lnTo>
                    <a:pt x="18986" y="4892"/>
                  </a:lnTo>
                  <a:lnTo>
                    <a:pt x="19008" y="4926"/>
                  </a:lnTo>
                  <a:lnTo>
                    <a:pt x="19031" y="4960"/>
                  </a:lnTo>
                  <a:lnTo>
                    <a:pt x="19065" y="4994"/>
                  </a:lnTo>
                  <a:lnTo>
                    <a:pt x="19111" y="5017"/>
                  </a:lnTo>
                  <a:lnTo>
                    <a:pt x="19145" y="5040"/>
                  </a:lnTo>
                  <a:lnTo>
                    <a:pt x="19202" y="5040"/>
                  </a:lnTo>
                  <a:lnTo>
                    <a:pt x="19202" y="7360"/>
                  </a:lnTo>
                  <a:lnTo>
                    <a:pt x="19133" y="7383"/>
                  </a:lnTo>
                  <a:lnTo>
                    <a:pt x="19077" y="7417"/>
                  </a:lnTo>
                  <a:lnTo>
                    <a:pt x="19031" y="7474"/>
                  </a:lnTo>
                  <a:lnTo>
                    <a:pt x="19031" y="7508"/>
                  </a:lnTo>
                  <a:lnTo>
                    <a:pt x="19020" y="7554"/>
                  </a:lnTo>
                  <a:lnTo>
                    <a:pt x="19031" y="7611"/>
                  </a:lnTo>
                  <a:lnTo>
                    <a:pt x="17063" y="8748"/>
                  </a:lnTo>
                  <a:lnTo>
                    <a:pt x="17029" y="8703"/>
                  </a:lnTo>
                  <a:lnTo>
                    <a:pt x="16972" y="8668"/>
                  </a:lnTo>
                  <a:lnTo>
                    <a:pt x="16915" y="8646"/>
                  </a:lnTo>
                  <a:lnTo>
                    <a:pt x="16847" y="8634"/>
                  </a:lnTo>
                  <a:lnTo>
                    <a:pt x="16779" y="8646"/>
                  </a:lnTo>
                  <a:lnTo>
                    <a:pt x="16722" y="8668"/>
                  </a:lnTo>
                  <a:lnTo>
                    <a:pt x="16665" y="8703"/>
                  </a:lnTo>
                  <a:lnTo>
                    <a:pt x="16631" y="8748"/>
                  </a:lnTo>
                  <a:lnTo>
                    <a:pt x="14708" y="7633"/>
                  </a:lnTo>
                  <a:lnTo>
                    <a:pt x="14720" y="7599"/>
                  </a:lnTo>
                  <a:lnTo>
                    <a:pt x="14720" y="7554"/>
                  </a:lnTo>
                  <a:lnTo>
                    <a:pt x="14720" y="7508"/>
                  </a:lnTo>
                  <a:lnTo>
                    <a:pt x="14708" y="7463"/>
                  </a:lnTo>
                  <a:lnTo>
                    <a:pt x="14686" y="7417"/>
                  </a:lnTo>
                  <a:lnTo>
                    <a:pt x="14663" y="7383"/>
                  </a:lnTo>
                  <a:lnTo>
                    <a:pt x="14629" y="7360"/>
                  </a:lnTo>
                  <a:lnTo>
                    <a:pt x="14583" y="7326"/>
                  </a:lnTo>
                  <a:lnTo>
                    <a:pt x="14549" y="7315"/>
                  </a:lnTo>
                  <a:lnTo>
                    <a:pt x="14504" y="7303"/>
                  </a:lnTo>
                  <a:lnTo>
                    <a:pt x="14504" y="4971"/>
                  </a:lnTo>
                  <a:lnTo>
                    <a:pt x="14561" y="4949"/>
                  </a:lnTo>
                  <a:lnTo>
                    <a:pt x="14606" y="4903"/>
                  </a:lnTo>
                  <a:lnTo>
                    <a:pt x="14640" y="4858"/>
                  </a:lnTo>
                  <a:lnTo>
                    <a:pt x="14652" y="4789"/>
                  </a:lnTo>
                  <a:lnTo>
                    <a:pt x="14640" y="4733"/>
                  </a:lnTo>
                  <a:lnTo>
                    <a:pt x="16642" y="3572"/>
                  </a:lnTo>
                  <a:lnTo>
                    <a:pt x="16676" y="3618"/>
                  </a:lnTo>
                  <a:lnTo>
                    <a:pt x="16722" y="3663"/>
                  </a:lnTo>
                  <a:lnTo>
                    <a:pt x="16779" y="3686"/>
                  </a:lnTo>
                  <a:lnTo>
                    <a:pt x="16915" y="3686"/>
                  </a:lnTo>
                  <a:lnTo>
                    <a:pt x="16972" y="3663"/>
                  </a:lnTo>
                  <a:lnTo>
                    <a:pt x="17018" y="3618"/>
                  </a:lnTo>
                  <a:lnTo>
                    <a:pt x="17052" y="3572"/>
                  </a:lnTo>
                  <a:close/>
                  <a:moveTo>
                    <a:pt x="12285" y="3561"/>
                  </a:moveTo>
                  <a:lnTo>
                    <a:pt x="14310" y="4721"/>
                  </a:lnTo>
                  <a:lnTo>
                    <a:pt x="14299" y="4755"/>
                  </a:lnTo>
                  <a:lnTo>
                    <a:pt x="14299" y="4789"/>
                  </a:lnTo>
                  <a:lnTo>
                    <a:pt x="14310" y="4858"/>
                  </a:lnTo>
                  <a:lnTo>
                    <a:pt x="14344" y="4915"/>
                  </a:lnTo>
                  <a:lnTo>
                    <a:pt x="14390" y="4949"/>
                  </a:lnTo>
                  <a:lnTo>
                    <a:pt x="14458" y="4971"/>
                  </a:lnTo>
                  <a:lnTo>
                    <a:pt x="14458" y="7303"/>
                  </a:lnTo>
                  <a:lnTo>
                    <a:pt x="14413" y="7315"/>
                  </a:lnTo>
                  <a:lnTo>
                    <a:pt x="14367" y="7326"/>
                  </a:lnTo>
                  <a:lnTo>
                    <a:pt x="14333" y="7349"/>
                  </a:lnTo>
                  <a:lnTo>
                    <a:pt x="14299" y="7383"/>
                  </a:lnTo>
                  <a:lnTo>
                    <a:pt x="14265" y="7417"/>
                  </a:lnTo>
                  <a:lnTo>
                    <a:pt x="14242" y="7463"/>
                  </a:lnTo>
                  <a:lnTo>
                    <a:pt x="14231" y="7508"/>
                  </a:lnTo>
                  <a:lnTo>
                    <a:pt x="14231" y="7554"/>
                  </a:lnTo>
                  <a:lnTo>
                    <a:pt x="14231" y="7599"/>
                  </a:lnTo>
                  <a:lnTo>
                    <a:pt x="14242" y="7645"/>
                  </a:lnTo>
                  <a:lnTo>
                    <a:pt x="12263" y="8782"/>
                  </a:lnTo>
                  <a:lnTo>
                    <a:pt x="12229" y="8748"/>
                  </a:lnTo>
                  <a:lnTo>
                    <a:pt x="12194" y="8725"/>
                  </a:lnTo>
                  <a:lnTo>
                    <a:pt x="12149" y="8714"/>
                  </a:lnTo>
                  <a:lnTo>
                    <a:pt x="12103" y="8703"/>
                  </a:lnTo>
                  <a:lnTo>
                    <a:pt x="12058" y="8714"/>
                  </a:lnTo>
                  <a:lnTo>
                    <a:pt x="12012" y="8725"/>
                  </a:lnTo>
                  <a:lnTo>
                    <a:pt x="11978" y="8748"/>
                  </a:lnTo>
                  <a:lnTo>
                    <a:pt x="11956" y="8782"/>
                  </a:lnTo>
                  <a:lnTo>
                    <a:pt x="9976" y="7645"/>
                  </a:lnTo>
                  <a:lnTo>
                    <a:pt x="9988" y="7599"/>
                  </a:lnTo>
                  <a:lnTo>
                    <a:pt x="9988" y="7554"/>
                  </a:lnTo>
                  <a:lnTo>
                    <a:pt x="9988" y="7497"/>
                  </a:lnTo>
                  <a:lnTo>
                    <a:pt x="9976" y="7451"/>
                  </a:lnTo>
                  <a:lnTo>
                    <a:pt x="9954" y="7417"/>
                  </a:lnTo>
                  <a:lnTo>
                    <a:pt x="9919" y="7383"/>
                  </a:lnTo>
                  <a:lnTo>
                    <a:pt x="9885" y="7349"/>
                  </a:lnTo>
                  <a:lnTo>
                    <a:pt x="9851" y="7326"/>
                  </a:lnTo>
                  <a:lnTo>
                    <a:pt x="9806" y="7303"/>
                  </a:lnTo>
                  <a:lnTo>
                    <a:pt x="9760" y="7292"/>
                  </a:lnTo>
                  <a:lnTo>
                    <a:pt x="9760" y="5040"/>
                  </a:lnTo>
                  <a:lnTo>
                    <a:pt x="9806" y="5028"/>
                  </a:lnTo>
                  <a:lnTo>
                    <a:pt x="9851" y="5006"/>
                  </a:lnTo>
                  <a:lnTo>
                    <a:pt x="9885" y="4983"/>
                  </a:lnTo>
                  <a:lnTo>
                    <a:pt x="9919" y="4960"/>
                  </a:lnTo>
                  <a:lnTo>
                    <a:pt x="9942" y="4926"/>
                  </a:lnTo>
                  <a:lnTo>
                    <a:pt x="9965" y="4880"/>
                  </a:lnTo>
                  <a:lnTo>
                    <a:pt x="9976" y="4835"/>
                  </a:lnTo>
                  <a:lnTo>
                    <a:pt x="9976" y="4789"/>
                  </a:lnTo>
                  <a:lnTo>
                    <a:pt x="9976" y="4744"/>
                  </a:lnTo>
                  <a:lnTo>
                    <a:pt x="9965" y="4698"/>
                  </a:lnTo>
                  <a:lnTo>
                    <a:pt x="11921" y="3561"/>
                  </a:lnTo>
                  <a:lnTo>
                    <a:pt x="11956" y="3606"/>
                  </a:lnTo>
                  <a:lnTo>
                    <a:pt x="12001" y="3629"/>
                  </a:lnTo>
                  <a:lnTo>
                    <a:pt x="12047" y="3652"/>
                  </a:lnTo>
                  <a:lnTo>
                    <a:pt x="12103" y="3663"/>
                  </a:lnTo>
                  <a:lnTo>
                    <a:pt x="12160" y="3652"/>
                  </a:lnTo>
                  <a:lnTo>
                    <a:pt x="12217" y="3629"/>
                  </a:lnTo>
                  <a:lnTo>
                    <a:pt x="12251" y="3595"/>
                  </a:lnTo>
                  <a:lnTo>
                    <a:pt x="12285" y="3561"/>
                  </a:lnTo>
                  <a:close/>
                  <a:moveTo>
                    <a:pt x="21795" y="3572"/>
                  </a:moveTo>
                  <a:lnTo>
                    <a:pt x="23763" y="4710"/>
                  </a:lnTo>
                  <a:lnTo>
                    <a:pt x="23741" y="4744"/>
                  </a:lnTo>
                  <a:lnTo>
                    <a:pt x="23741" y="4789"/>
                  </a:lnTo>
                  <a:lnTo>
                    <a:pt x="23741" y="4835"/>
                  </a:lnTo>
                  <a:lnTo>
                    <a:pt x="23752" y="4869"/>
                  </a:lnTo>
                  <a:lnTo>
                    <a:pt x="23775" y="4903"/>
                  </a:lnTo>
                  <a:lnTo>
                    <a:pt x="23797" y="4937"/>
                  </a:lnTo>
                  <a:lnTo>
                    <a:pt x="23832" y="4960"/>
                  </a:lnTo>
                  <a:lnTo>
                    <a:pt x="23866" y="4983"/>
                  </a:lnTo>
                  <a:lnTo>
                    <a:pt x="23900" y="4994"/>
                  </a:lnTo>
                  <a:lnTo>
                    <a:pt x="23934" y="5006"/>
                  </a:lnTo>
                  <a:lnTo>
                    <a:pt x="23934" y="7372"/>
                  </a:lnTo>
                  <a:lnTo>
                    <a:pt x="23877" y="7394"/>
                  </a:lnTo>
                  <a:lnTo>
                    <a:pt x="23832" y="7429"/>
                  </a:lnTo>
                  <a:lnTo>
                    <a:pt x="23797" y="7485"/>
                  </a:lnTo>
                  <a:lnTo>
                    <a:pt x="23786" y="7554"/>
                  </a:lnTo>
                  <a:lnTo>
                    <a:pt x="23786" y="7599"/>
                  </a:lnTo>
                  <a:lnTo>
                    <a:pt x="21761" y="8782"/>
                  </a:lnTo>
                  <a:lnTo>
                    <a:pt x="21727" y="8737"/>
                  </a:lnTo>
                  <a:lnTo>
                    <a:pt x="21682" y="8714"/>
                  </a:lnTo>
                  <a:lnTo>
                    <a:pt x="21636" y="8691"/>
                  </a:lnTo>
                  <a:lnTo>
                    <a:pt x="21534" y="8691"/>
                  </a:lnTo>
                  <a:lnTo>
                    <a:pt x="21488" y="8714"/>
                  </a:lnTo>
                  <a:lnTo>
                    <a:pt x="21454" y="8737"/>
                  </a:lnTo>
                  <a:lnTo>
                    <a:pt x="21420" y="8771"/>
                  </a:lnTo>
                  <a:lnTo>
                    <a:pt x="19395" y="7611"/>
                  </a:lnTo>
                  <a:lnTo>
                    <a:pt x="19406" y="7554"/>
                  </a:lnTo>
                  <a:lnTo>
                    <a:pt x="19395" y="7485"/>
                  </a:lnTo>
                  <a:lnTo>
                    <a:pt x="19361" y="7429"/>
                  </a:lnTo>
                  <a:lnTo>
                    <a:pt x="19304" y="7383"/>
                  </a:lnTo>
                  <a:lnTo>
                    <a:pt x="19247" y="7360"/>
                  </a:lnTo>
                  <a:lnTo>
                    <a:pt x="19247" y="5040"/>
                  </a:lnTo>
                  <a:lnTo>
                    <a:pt x="19293" y="5028"/>
                  </a:lnTo>
                  <a:lnTo>
                    <a:pt x="19327" y="5017"/>
                  </a:lnTo>
                  <a:lnTo>
                    <a:pt x="19372" y="4994"/>
                  </a:lnTo>
                  <a:lnTo>
                    <a:pt x="19406" y="4960"/>
                  </a:lnTo>
                  <a:lnTo>
                    <a:pt x="19429" y="4926"/>
                  </a:lnTo>
                  <a:lnTo>
                    <a:pt x="19452" y="4880"/>
                  </a:lnTo>
                  <a:lnTo>
                    <a:pt x="19463" y="4835"/>
                  </a:lnTo>
                  <a:lnTo>
                    <a:pt x="19463" y="4789"/>
                  </a:lnTo>
                  <a:lnTo>
                    <a:pt x="19463" y="4744"/>
                  </a:lnTo>
                  <a:lnTo>
                    <a:pt x="19441" y="4687"/>
                  </a:lnTo>
                  <a:lnTo>
                    <a:pt x="21386" y="3572"/>
                  </a:lnTo>
                  <a:lnTo>
                    <a:pt x="21420" y="3618"/>
                  </a:lnTo>
                  <a:lnTo>
                    <a:pt x="21465" y="3652"/>
                  </a:lnTo>
                  <a:lnTo>
                    <a:pt x="21522" y="3675"/>
                  </a:lnTo>
                  <a:lnTo>
                    <a:pt x="21591" y="3686"/>
                  </a:lnTo>
                  <a:lnTo>
                    <a:pt x="21647" y="3675"/>
                  </a:lnTo>
                  <a:lnTo>
                    <a:pt x="21704" y="3652"/>
                  </a:lnTo>
                  <a:lnTo>
                    <a:pt x="21750" y="3618"/>
                  </a:lnTo>
                  <a:lnTo>
                    <a:pt x="21795" y="3572"/>
                  </a:lnTo>
                  <a:close/>
                  <a:moveTo>
                    <a:pt x="14686" y="7679"/>
                  </a:moveTo>
                  <a:lnTo>
                    <a:pt x="16608" y="8782"/>
                  </a:lnTo>
                  <a:lnTo>
                    <a:pt x="16585" y="8839"/>
                  </a:lnTo>
                  <a:lnTo>
                    <a:pt x="16585" y="8896"/>
                  </a:lnTo>
                  <a:lnTo>
                    <a:pt x="16585" y="8953"/>
                  </a:lnTo>
                  <a:lnTo>
                    <a:pt x="16597" y="8998"/>
                  </a:lnTo>
                  <a:lnTo>
                    <a:pt x="16620" y="9044"/>
                  </a:lnTo>
                  <a:lnTo>
                    <a:pt x="16654" y="9078"/>
                  </a:lnTo>
                  <a:lnTo>
                    <a:pt x="16688" y="9112"/>
                  </a:lnTo>
                  <a:lnTo>
                    <a:pt x="16733" y="9135"/>
                  </a:lnTo>
                  <a:lnTo>
                    <a:pt x="16779" y="9158"/>
                  </a:lnTo>
                  <a:lnTo>
                    <a:pt x="16824" y="9169"/>
                  </a:lnTo>
                  <a:lnTo>
                    <a:pt x="16824" y="11478"/>
                  </a:lnTo>
                  <a:lnTo>
                    <a:pt x="16767" y="11501"/>
                  </a:lnTo>
                  <a:lnTo>
                    <a:pt x="16711" y="11535"/>
                  </a:lnTo>
                  <a:lnTo>
                    <a:pt x="16676" y="11592"/>
                  </a:lnTo>
                  <a:lnTo>
                    <a:pt x="16665" y="11660"/>
                  </a:lnTo>
                  <a:lnTo>
                    <a:pt x="16676" y="11717"/>
                  </a:lnTo>
                  <a:lnTo>
                    <a:pt x="14617" y="12900"/>
                  </a:lnTo>
                  <a:lnTo>
                    <a:pt x="14583" y="12877"/>
                  </a:lnTo>
                  <a:lnTo>
                    <a:pt x="14549" y="12855"/>
                  </a:lnTo>
                  <a:lnTo>
                    <a:pt x="14515" y="12832"/>
                  </a:lnTo>
                  <a:lnTo>
                    <a:pt x="14435" y="12832"/>
                  </a:lnTo>
                  <a:lnTo>
                    <a:pt x="14401" y="12855"/>
                  </a:lnTo>
                  <a:lnTo>
                    <a:pt x="14367" y="12877"/>
                  </a:lnTo>
                  <a:lnTo>
                    <a:pt x="14344" y="12900"/>
                  </a:lnTo>
                  <a:lnTo>
                    <a:pt x="12331" y="11740"/>
                  </a:lnTo>
                  <a:lnTo>
                    <a:pt x="12342" y="11694"/>
                  </a:lnTo>
                  <a:lnTo>
                    <a:pt x="12342" y="11660"/>
                  </a:lnTo>
                  <a:lnTo>
                    <a:pt x="12342" y="11615"/>
                  </a:lnTo>
                  <a:lnTo>
                    <a:pt x="12331" y="11569"/>
                  </a:lnTo>
                  <a:lnTo>
                    <a:pt x="12308" y="11535"/>
                  </a:lnTo>
                  <a:lnTo>
                    <a:pt x="12285" y="11501"/>
                  </a:lnTo>
                  <a:lnTo>
                    <a:pt x="12251" y="11467"/>
                  </a:lnTo>
                  <a:lnTo>
                    <a:pt x="12217" y="11444"/>
                  </a:lnTo>
                  <a:lnTo>
                    <a:pt x="12172" y="11433"/>
                  </a:lnTo>
                  <a:lnTo>
                    <a:pt x="12126" y="11421"/>
                  </a:lnTo>
                  <a:lnTo>
                    <a:pt x="12126" y="9089"/>
                  </a:lnTo>
                  <a:lnTo>
                    <a:pt x="12194" y="9067"/>
                  </a:lnTo>
                  <a:lnTo>
                    <a:pt x="12251" y="9021"/>
                  </a:lnTo>
                  <a:lnTo>
                    <a:pt x="12285" y="8964"/>
                  </a:lnTo>
                  <a:lnTo>
                    <a:pt x="12297" y="8896"/>
                  </a:lnTo>
                  <a:lnTo>
                    <a:pt x="12297" y="8862"/>
                  </a:lnTo>
                  <a:lnTo>
                    <a:pt x="12285" y="8828"/>
                  </a:lnTo>
                  <a:lnTo>
                    <a:pt x="14265" y="7679"/>
                  </a:lnTo>
                  <a:lnTo>
                    <a:pt x="14310" y="7724"/>
                  </a:lnTo>
                  <a:lnTo>
                    <a:pt x="14356" y="7770"/>
                  </a:lnTo>
                  <a:lnTo>
                    <a:pt x="14413" y="7793"/>
                  </a:lnTo>
                  <a:lnTo>
                    <a:pt x="14538" y="7793"/>
                  </a:lnTo>
                  <a:lnTo>
                    <a:pt x="14595" y="7758"/>
                  </a:lnTo>
                  <a:lnTo>
                    <a:pt x="14652" y="7724"/>
                  </a:lnTo>
                  <a:lnTo>
                    <a:pt x="14686" y="7679"/>
                  </a:lnTo>
                  <a:close/>
                  <a:moveTo>
                    <a:pt x="2764" y="11751"/>
                  </a:moveTo>
                  <a:lnTo>
                    <a:pt x="4755" y="12889"/>
                  </a:lnTo>
                  <a:lnTo>
                    <a:pt x="4744" y="12946"/>
                  </a:lnTo>
                  <a:lnTo>
                    <a:pt x="4732" y="13002"/>
                  </a:lnTo>
                  <a:lnTo>
                    <a:pt x="4732" y="13048"/>
                  </a:lnTo>
                  <a:lnTo>
                    <a:pt x="4755" y="13105"/>
                  </a:lnTo>
                  <a:lnTo>
                    <a:pt x="4778" y="13139"/>
                  </a:lnTo>
                  <a:lnTo>
                    <a:pt x="4800" y="13184"/>
                  </a:lnTo>
                  <a:lnTo>
                    <a:pt x="4835" y="13219"/>
                  </a:lnTo>
                  <a:lnTo>
                    <a:pt x="4880" y="13241"/>
                  </a:lnTo>
                  <a:lnTo>
                    <a:pt x="4926" y="13253"/>
                  </a:lnTo>
                  <a:lnTo>
                    <a:pt x="4971" y="13264"/>
                  </a:lnTo>
                  <a:lnTo>
                    <a:pt x="4971" y="15505"/>
                  </a:lnTo>
                  <a:lnTo>
                    <a:pt x="4926" y="15516"/>
                  </a:lnTo>
                  <a:lnTo>
                    <a:pt x="4880" y="15528"/>
                  </a:lnTo>
                  <a:lnTo>
                    <a:pt x="4846" y="15551"/>
                  </a:lnTo>
                  <a:lnTo>
                    <a:pt x="4800" y="15585"/>
                  </a:lnTo>
                  <a:lnTo>
                    <a:pt x="4778" y="15619"/>
                  </a:lnTo>
                  <a:lnTo>
                    <a:pt x="4755" y="15664"/>
                  </a:lnTo>
                  <a:lnTo>
                    <a:pt x="4744" y="15710"/>
                  </a:lnTo>
                  <a:lnTo>
                    <a:pt x="4732" y="15755"/>
                  </a:lnTo>
                  <a:lnTo>
                    <a:pt x="4744" y="15812"/>
                  </a:lnTo>
                  <a:lnTo>
                    <a:pt x="4755" y="15858"/>
                  </a:lnTo>
                  <a:lnTo>
                    <a:pt x="2833" y="16961"/>
                  </a:lnTo>
                  <a:lnTo>
                    <a:pt x="2798" y="16916"/>
                  </a:lnTo>
                  <a:lnTo>
                    <a:pt x="2742" y="16881"/>
                  </a:lnTo>
                  <a:lnTo>
                    <a:pt x="2685" y="16859"/>
                  </a:lnTo>
                  <a:lnTo>
                    <a:pt x="2560" y="16859"/>
                  </a:lnTo>
                  <a:lnTo>
                    <a:pt x="2503" y="16881"/>
                  </a:lnTo>
                  <a:lnTo>
                    <a:pt x="2457" y="16916"/>
                  </a:lnTo>
                  <a:lnTo>
                    <a:pt x="2412" y="16961"/>
                  </a:lnTo>
                  <a:lnTo>
                    <a:pt x="489" y="15846"/>
                  </a:lnTo>
                  <a:lnTo>
                    <a:pt x="501" y="15812"/>
                  </a:lnTo>
                  <a:lnTo>
                    <a:pt x="501" y="15755"/>
                  </a:lnTo>
                  <a:lnTo>
                    <a:pt x="501" y="15710"/>
                  </a:lnTo>
                  <a:lnTo>
                    <a:pt x="489" y="15664"/>
                  </a:lnTo>
                  <a:lnTo>
                    <a:pt x="466" y="15630"/>
                  </a:lnTo>
                  <a:lnTo>
                    <a:pt x="444" y="15596"/>
                  </a:lnTo>
                  <a:lnTo>
                    <a:pt x="410" y="15562"/>
                  </a:lnTo>
                  <a:lnTo>
                    <a:pt x="364" y="15539"/>
                  </a:lnTo>
                  <a:lnTo>
                    <a:pt x="330" y="15516"/>
                  </a:lnTo>
                  <a:lnTo>
                    <a:pt x="284" y="15516"/>
                  </a:lnTo>
                  <a:lnTo>
                    <a:pt x="284" y="13230"/>
                  </a:lnTo>
                  <a:lnTo>
                    <a:pt x="319" y="13219"/>
                  </a:lnTo>
                  <a:lnTo>
                    <a:pt x="364" y="13207"/>
                  </a:lnTo>
                  <a:lnTo>
                    <a:pt x="398" y="13184"/>
                  </a:lnTo>
                  <a:lnTo>
                    <a:pt x="421" y="13162"/>
                  </a:lnTo>
                  <a:lnTo>
                    <a:pt x="455" y="13128"/>
                  </a:lnTo>
                  <a:lnTo>
                    <a:pt x="466" y="13082"/>
                  </a:lnTo>
                  <a:lnTo>
                    <a:pt x="478" y="13048"/>
                  </a:lnTo>
                  <a:lnTo>
                    <a:pt x="489" y="13002"/>
                  </a:lnTo>
                  <a:lnTo>
                    <a:pt x="478" y="12957"/>
                  </a:lnTo>
                  <a:lnTo>
                    <a:pt x="466" y="12911"/>
                  </a:lnTo>
                  <a:lnTo>
                    <a:pt x="2480" y="11751"/>
                  </a:lnTo>
                  <a:lnTo>
                    <a:pt x="2514" y="11785"/>
                  </a:lnTo>
                  <a:lnTo>
                    <a:pt x="2548" y="11808"/>
                  </a:lnTo>
                  <a:lnTo>
                    <a:pt x="2582" y="11819"/>
                  </a:lnTo>
                  <a:lnTo>
                    <a:pt x="2628" y="11831"/>
                  </a:lnTo>
                  <a:lnTo>
                    <a:pt x="2673" y="11819"/>
                  </a:lnTo>
                  <a:lnTo>
                    <a:pt x="2707" y="11808"/>
                  </a:lnTo>
                  <a:lnTo>
                    <a:pt x="2742" y="11785"/>
                  </a:lnTo>
                  <a:lnTo>
                    <a:pt x="2764" y="11751"/>
                  </a:lnTo>
                  <a:close/>
                  <a:moveTo>
                    <a:pt x="7587" y="11797"/>
                  </a:moveTo>
                  <a:lnTo>
                    <a:pt x="9499" y="12889"/>
                  </a:lnTo>
                  <a:lnTo>
                    <a:pt x="9476" y="12946"/>
                  </a:lnTo>
                  <a:lnTo>
                    <a:pt x="9464" y="13002"/>
                  </a:lnTo>
                  <a:lnTo>
                    <a:pt x="9476" y="13059"/>
                  </a:lnTo>
                  <a:lnTo>
                    <a:pt x="9487" y="13105"/>
                  </a:lnTo>
                  <a:lnTo>
                    <a:pt x="9510" y="13150"/>
                  </a:lnTo>
                  <a:lnTo>
                    <a:pt x="9544" y="13184"/>
                  </a:lnTo>
                  <a:lnTo>
                    <a:pt x="9578" y="13219"/>
                  </a:lnTo>
                  <a:lnTo>
                    <a:pt x="9624" y="13241"/>
                  </a:lnTo>
                  <a:lnTo>
                    <a:pt x="9669" y="13264"/>
                  </a:lnTo>
                  <a:lnTo>
                    <a:pt x="9715" y="13264"/>
                  </a:lnTo>
                  <a:lnTo>
                    <a:pt x="9715" y="15516"/>
                  </a:lnTo>
                  <a:lnTo>
                    <a:pt x="9669" y="15528"/>
                  </a:lnTo>
                  <a:lnTo>
                    <a:pt x="9624" y="15539"/>
                  </a:lnTo>
                  <a:lnTo>
                    <a:pt x="9590" y="15562"/>
                  </a:lnTo>
                  <a:lnTo>
                    <a:pt x="9555" y="15596"/>
                  </a:lnTo>
                  <a:lnTo>
                    <a:pt x="9533" y="15630"/>
                  </a:lnTo>
                  <a:lnTo>
                    <a:pt x="9510" y="15664"/>
                  </a:lnTo>
                  <a:lnTo>
                    <a:pt x="9499" y="15710"/>
                  </a:lnTo>
                  <a:lnTo>
                    <a:pt x="9487" y="15755"/>
                  </a:lnTo>
                  <a:lnTo>
                    <a:pt x="9499" y="15812"/>
                  </a:lnTo>
                  <a:lnTo>
                    <a:pt x="9510" y="15846"/>
                  </a:lnTo>
                  <a:lnTo>
                    <a:pt x="7587" y="16961"/>
                  </a:lnTo>
                  <a:lnTo>
                    <a:pt x="7542" y="16916"/>
                  </a:lnTo>
                  <a:lnTo>
                    <a:pt x="7485" y="16881"/>
                  </a:lnTo>
                  <a:lnTo>
                    <a:pt x="7428" y="16859"/>
                  </a:lnTo>
                  <a:lnTo>
                    <a:pt x="7371" y="16847"/>
                  </a:lnTo>
                  <a:lnTo>
                    <a:pt x="7303" y="16859"/>
                  </a:lnTo>
                  <a:lnTo>
                    <a:pt x="7246" y="16881"/>
                  </a:lnTo>
                  <a:lnTo>
                    <a:pt x="7189" y="16916"/>
                  </a:lnTo>
                  <a:lnTo>
                    <a:pt x="7155" y="16961"/>
                  </a:lnTo>
                  <a:lnTo>
                    <a:pt x="5233" y="15858"/>
                  </a:lnTo>
                  <a:lnTo>
                    <a:pt x="5255" y="15812"/>
                  </a:lnTo>
                  <a:lnTo>
                    <a:pt x="5255" y="15755"/>
                  </a:lnTo>
                  <a:lnTo>
                    <a:pt x="5255" y="15710"/>
                  </a:lnTo>
                  <a:lnTo>
                    <a:pt x="5233" y="15664"/>
                  </a:lnTo>
                  <a:lnTo>
                    <a:pt x="5210" y="15619"/>
                  </a:lnTo>
                  <a:lnTo>
                    <a:pt x="5187" y="15585"/>
                  </a:lnTo>
                  <a:lnTo>
                    <a:pt x="5153" y="15551"/>
                  </a:lnTo>
                  <a:lnTo>
                    <a:pt x="5108" y="15528"/>
                  </a:lnTo>
                  <a:lnTo>
                    <a:pt x="5062" y="15516"/>
                  </a:lnTo>
                  <a:lnTo>
                    <a:pt x="5017" y="15505"/>
                  </a:lnTo>
                  <a:lnTo>
                    <a:pt x="5017" y="13264"/>
                  </a:lnTo>
                  <a:lnTo>
                    <a:pt x="5073" y="13253"/>
                  </a:lnTo>
                  <a:lnTo>
                    <a:pt x="5119" y="13241"/>
                  </a:lnTo>
                  <a:lnTo>
                    <a:pt x="5153" y="13219"/>
                  </a:lnTo>
                  <a:lnTo>
                    <a:pt x="5187" y="13184"/>
                  </a:lnTo>
                  <a:lnTo>
                    <a:pt x="5221" y="13139"/>
                  </a:lnTo>
                  <a:lnTo>
                    <a:pt x="5244" y="13105"/>
                  </a:lnTo>
                  <a:lnTo>
                    <a:pt x="5255" y="13048"/>
                  </a:lnTo>
                  <a:lnTo>
                    <a:pt x="5255" y="13002"/>
                  </a:lnTo>
                  <a:lnTo>
                    <a:pt x="5255" y="12946"/>
                  </a:lnTo>
                  <a:lnTo>
                    <a:pt x="5233" y="12900"/>
                  </a:lnTo>
                  <a:lnTo>
                    <a:pt x="7144" y="11797"/>
                  </a:lnTo>
                  <a:lnTo>
                    <a:pt x="7178" y="11842"/>
                  </a:lnTo>
                  <a:lnTo>
                    <a:pt x="7235" y="11888"/>
                  </a:lnTo>
                  <a:lnTo>
                    <a:pt x="7292" y="11910"/>
                  </a:lnTo>
                  <a:lnTo>
                    <a:pt x="7371" y="11922"/>
                  </a:lnTo>
                  <a:lnTo>
                    <a:pt x="7440" y="11910"/>
                  </a:lnTo>
                  <a:lnTo>
                    <a:pt x="7496" y="11888"/>
                  </a:lnTo>
                  <a:lnTo>
                    <a:pt x="7553" y="11842"/>
                  </a:lnTo>
                  <a:lnTo>
                    <a:pt x="7587" y="11797"/>
                  </a:lnTo>
                  <a:close/>
                  <a:moveTo>
                    <a:pt x="12308" y="11785"/>
                  </a:moveTo>
                  <a:lnTo>
                    <a:pt x="14322" y="12934"/>
                  </a:lnTo>
                  <a:lnTo>
                    <a:pt x="14310" y="13002"/>
                  </a:lnTo>
                  <a:lnTo>
                    <a:pt x="14322" y="13059"/>
                  </a:lnTo>
                  <a:lnTo>
                    <a:pt x="14344" y="13116"/>
                  </a:lnTo>
                  <a:lnTo>
                    <a:pt x="14401" y="13150"/>
                  </a:lnTo>
                  <a:lnTo>
                    <a:pt x="14458" y="13173"/>
                  </a:lnTo>
                  <a:lnTo>
                    <a:pt x="14458" y="15505"/>
                  </a:lnTo>
                  <a:lnTo>
                    <a:pt x="14413" y="15516"/>
                  </a:lnTo>
                  <a:lnTo>
                    <a:pt x="14367" y="15528"/>
                  </a:lnTo>
                  <a:lnTo>
                    <a:pt x="14322" y="15551"/>
                  </a:lnTo>
                  <a:lnTo>
                    <a:pt x="14288" y="15585"/>
                  </a:lnTo>
                  <a:lnTo>
                    <a:pt x="14253" y="15619"/>
                  </a:lnTo>
                  <a:lnTo>
                    <a:pt x="14231" y="15664"/>
                  </a:lnTo>
                  <a:lnTo>
                    <a:pt x="14219" y="15710"/>
                  </a:lnTo>
                  <a:lnTo>
                    <a:pt x="14219" y="15755"/>
                  </a:lnTo>
                  <a:lnTo>
                    <a:pt x="14219" y="15812"/>
                  </a:lnTo>
                  <a:lnTo>
                    <a:pt x="14231" y="15858"/>
                  </a:lnTo>
                  <a:lnTo>
                    <a:pt x="12285" y="16984"/>
                  </a:lnTo>
                  <a:lnTo>
                    <a:pt x="12251" y="16950"/>
                  </a:lnTo>
                  <a:lnTo>
                    <a:pt x="12206" y="16916"/>
                  </a:lnTo>
                  <a:lnTo>
                    <a:pt x="12160" y="16893"/>
                  </a:lnTo>
                  <a:lnTo>
                    <a:pt x="12058" y="16893"/>
                  </a:lnTo>
                  <a:lnTo>
                    <a:pt x="12001" y="16916"/>
                  </a:lnTo>
                  <a:lnTo>
                    <a:pt x="11967" y="16950"/>
                  </a:lnTo>
                  <a:lnTo>
                    <a:pt x="11933" y="16984"/>
                  </a:lnTo>
                  <a:lnTo>
                    <a:pt x="9965" y="15846"/>
                  </a:lnTo>
                  <a:lnTo>
                    <a:pt x="9976" y="15801"/>
                  </a:lnTo>
                  <a:lnTo>
                    <a:pt x="9988" y="15755"/>
                  </a:lnTo>
                  <a:lnTo>
                    <a:pt x="9976" y="15710"/>
                  </a:lnTo>
                  <a:lnTo>
                    <a:pt x="9965" y="15664"/>
                  </a:lnTo>
                  <a:lnTo>
                    <a:pt x="9942" y="15630"/>
                  </a:lnTo>
                  <a:lnTo>
                    <a:pt x="9919" y="15596"/>
                  </a:lnTo>
                  <a:lnTo>
                    <a:pt x="9885" y="15562"/>
                  </a:lnTo>
                  <a:lnTo>
                    <a:pt x="9851" y="15539"/>
                  </a:lnTo>
                  <a:lnTo>
                    <a:pt x="9806" y="15528"/>
                  </a:lnTo>
                  <a:lnTo>
                    <a:pt x="9760" y="15516"/>
                  </a:lnTo>
                  <a:lnTo>
                    <a:pt x="9760" y="13264"/>
                  </a:lnTo>
                  <a:lnTo>
                    <a:pt x="9806" y="13264"/>
                  </a:lnTo>
                  <a:lnTo>
                    <a:pt x="9851" y="13241"/>
                  </a:lnTo>
                  <a:lnTo>
                    <a:pt x="9897" y="13219"/>
                  </a:lnTo>
                  <a:lnTo>
                    <a:pt x="9931" y="13184"/>
                  </a:lnTo>
                  <a:lnTo>
                    <a:pt x="9965" y="13139"/>
                  </a:lnTo>
                  <a:lnTo>
                    <a:pt x="9988" y="13105"/>
                  </a:lnTo>
                  <a:lnTo>
                    <a:pt x="9999" y="13059"/>
                  </a:lnTo>
                  <a:lnTo>
                    <a:pt x="9999" y="13002"/>
                  </a:lnTo>
                  <a:lnTo>
                    <a:pt x="9999" y="12946"/>
                  </a:lnTo>
                  <a:lnTo>
                    <a:pt x="9976" y="12889"/>
                  </a:lnTo>
                  <a:lnTo>
                    <a:pt x="11899" y="11785"/>
                  </a:lnTo>
                  <a:lnTo>
                    <a:pt x="11944" y="11831"/>
                  </a:lnTo>
                  <a:lnTo>
                    <a:pt x="11990" y="11865"/>
                  </a:lnTo>
                  <a:lnTo>
                    <a:pt x="12047" y="11888"/>
                  </a:lnTo>
                  <a:lnTo>
                    <a:pt x="12103" y="11899"/>
                  </a:lnTo>
                  <a:lnTo>
                    <a:pt x="12172" y="11888"/>
                  </a:lnTo>
                  <a:lnTo>
                    <a:pt x="12229" y="11865"/>
                  </a:lnTo>
                  <a:lnTo>
                    <a:pt x="12274" y="11831"/>
                  </a:lnTo>
                  <a:lnTo>
                    <a:pt x="12308" y="11785"/>
                  </a:lnTo>
                  <a:close/>
                  <a:moveTo>
                    <a:pt x="3777" y="0"/>
                  </a:moveTo>
                  <a:lnTo>
                    <a:pt x="2787" y="569"/>
                  </a:lnTo>
                  <a:lnTo>
                    <a:pt x="2764" y="535"/>
                  </a:lnTo>
                  <a:lnTo>
                    <a:pt x="2719" y="501"/>
                  </a:lnTo>
                  <a:lnTo>
                    <a:pt x="2673" y="490"/>
                  </a:lnTo>
                  <a:lnTo>
                    <a:pt x="2628" y="478"/>
                  </a:lnTo>
                  <a:lnTo>
                    <a:pt x="2582" y="490"/>
                  </a:lnTo>
                  <a:lnTo>
                    <a:pt x="2548" y="501"/>
                  </a:lnTo>
                  <a:lnTo>
                    <a:pt x="2514" y="512"/>
                  </a:lnTo>
                  <a:lnTo>
                    <a:pt x="2480" y="546"/>
                  </a:lnTo>
                  <a:lnTo>
                    <a:pt x="2457" y="569"/>
                  </a:lnTo>
                  <a:lnTo>
                    <a:pt x="2434" y="603"/>
                  </a:lnTo>
                  <a:lnTo>
                    <a:pt x="2423" y="649"/>
                  </a:lnTo>
                  <a:lnTo>
                    <a:pt x="2423" y="683"/>
                  </a:lnTo>
                  <a:lnTo>
                    <a:pt x="2423" y="728"/>
                  </a:lnTo>
                  <a:lnTo>
                    <a:pt x="2434" y="763"/>
                  </a:lnTo>
                  <a:lnTo>
                    <a:pt x="2469" y="831"/>
                  </a:lnTo>
                  <a:lnTo>
                    <a:pt x="2537" y="876"/>
                  </a:lnTo>
                  <a:lnTo>
                    <a:pt x="2571" y="888"/>
                  </a:lnTo>
                  <a:lnTo>
                    <a:pt x="2605" y="888"/>
                  </a:lnTo>
                  <a:lnTo>
                    <a:pt x="2605" y="3231"/>
                  </a:lnTo>
                  <a:lnTo>
                    <a:pt x="2560" y="3231"/>
                  </a:lnTo>
                  <a:lnTo>
                    <a:pt x="2525" y="3254"/>
                  </a:lnTo>
                  <a:lnTo>
                    <a:pt x="2491" y="3265"/>
                  </a:lnTo>
                  <a:lnTo>
                    <a:pt x="2457" y="3299"/>
                  </a:lnTo>
                  <a:lnTo>
                    <a:pt x="2434" y="3333"/>
                  </a:lnTo>
                  <a:lnTo>
                    <a:pt x="2423" y="3367"/>
                  </a:lnTo>
                  <a:lnTo>
                    <a:pt x="2412" y="3402"/>
                  </a:lnTo>
                  <a:lnTo>
                    <a:pt x="2400" y="3447"/>
                  </a:lnTo>
                  <a:lnTo>
                    <a:pt x="2412" y="3493"/>
                  </a:lnTo>
                  <a:lnTo>
                    <a:pt x="2423" y="3527"/>
                  </a:lnTo>
                  <a:lnTo>
                    <a:pt x="2446" y="3572"/>
                  </a:lnTo>
                  <a:lnTo>
                    <a:pt x="2469" y="3606"/>
                  </a:lnTo>
                  <a:lnTo>
                    <a:pt x="2503" y="3629"/>
                  </a:lnTo>
                  <a:lnTo>
                    <a:pt x="2537" y="3652"/>
                  </a:lnTo>
                  <a:lnTo>
                    <a:pt x="2582" y="3663"/>
                  </a:lnTo>
                  <a:lnTo>
                    <a:pt x="2685" y="3663"/>
                  </a:lnTo>
                  <a:lnTo>
                    <a:pt x="2730" y="3641"/>
                  </a:lnTo>
                  <a:lnTo>
                    <a:pt x="2776" y="3606"/>
                  </a:lnTo>
                  <a:lnTo>
                    <a:pt x="2810" y="3561"/>
                  </a:lnTo>
                  <a:lnTo>
                    <a:pt x="4812" y="4710"/>
                  </a:lnTo>
                  <a:lnTo>
                    <a:pt x="4800" y="4755"/>
                  </a:lnTo>
                  <a:lnTo>
                    <a:pt x="4789" y="4789"/>
                  </a:lnTo>
                  <a:lnTo>
                    <a:pt x="4800" y="4835"/>
                  </a:lnTo>
                  <a:lnTo>
                    <a:pt x="4812" y="4869"/>
                  </a:lnTo>
                  <a:lnTo>
                    <a:pt x="4823" y="4903"/>
                  </a:lnTo>
                  <a:lnTo>
                    <a:pt x="4846" y="4937"/>
                  </a:lnTo>
                  <a:lnTo>
                    <a:pt x="4880" y="4960"/>
                  </a:lnTo>
                  <a:lnTo>
                    <a:pt x="4914" y="4983"/>
                  </a:lnTo>
                  <a:lnTo>
                    <a:pt x="4960" y="4994"/>
                  </a:lnTo>
                  <a:lnTo>
                    <a:pt x="5039" y="4994"/>
                  </a:lnTo>
                  <a:lnTo>
                    <a:pt x="5073" y="4983"/>
                  </a:lnTo>
                  <a:lnTo>
                    <a:pt x="5108" y="4960"/>
                  </a:lnTo>
                  <a:lnTo>
                    <a:pt x="5142" y="4937"/>
                  </a:lnTo>
                  <a:lnTo>
                    <a:pt x="5164" y="4903"/>
                  </a:lnTo>
                  <a:lnTo>
                    <a:pt x="5187" y="4869"/>
                  </a:lnTo>
                  <a:lnTo>
                    <a:pt x="5199" y="4835"/>
                  </a:lnTo>
                  <a:lnTo>
                    <a:pt x="5199" y="4789"/>
                  </a:lnTo>
                  <a:lnTo>
                    <a:pt x="5199" y="4755"/>
                  </a:lnTo>
                  <a:lnTo>
                    <a:pt x="5187" y="4710"/>
                  </a:lnTo>
                  <a:lnTo>
                    <a:pt x="7178" y="3561"/>
                  </a:lnTo>
                  <a:lnTo>
                    <a:pt x="7212" y="3606"/>
                  </a:lnTo>
                  <a:lnTo>
                    <a:pt x="7258" y="3641"/>
                  </a:lnTo>
                  <a:lnTo>
                    <a:pt x="7303" y="3663"/>
                  </a:lnTo>
                  <a:lnTo>
                    <a:pt x="7371" y="3675"/>
                  </a:lnTo>
                  <a:lnTo>
                    <a:pt x="7428" y="3663"/>
                  </a:lnTo>
                  <a:lnTo>
                    <a:pt x="7474" y="3641"/>
                  </a:lnTo>
                  <a:lnTo>
                    <a:pt x="7519" y="3606"/>
                  </a:lnTo>
                  <a:lnTo>
                    <a:pt x="7553" y="3561"/>
                  </a:lnTo>
                  <a:lnTo>
                    <a:pt x="9510" y="4687"/>
                  </a:lnTo>
                  <a:lnTo>
                    <a:pt x="9499" y="4744"/>
                  </a:lnTo>
                  <a:lnTo>
                    <a:pt x="9487" y="4789"/>
                  </a:lnTo>
                  <a:lnTo>
                    <a:pt x="9499" y="4835"/>
                  </a:lnTo>
                  <a:lnTo>
                    <a:pt x="9510" y="4880"/>
                  </a:lnTo>
                  <a:lnTo>
                    <a:pt x="9533" y="4926"/>
                  </a:lnTo>
                  <a:lnTo>
                    <a:pt x="9555" y="4960"/>
                  </a:lnTo>
                  <a:lnTo>
                    <a:pt x="9590" y="4983"/>
                  </a:lnTo>
                  <a:lnTo>
                    <a:pt x="9624" y="5017"/>
                  </a:lnTo>
                  <a:lnTo>
                    <a:pt x="9669" y="5028"/>
                  </a:lnTo>
                  <a:lnTo>
                    <a:pt x="9715" y="5040"/>
                  </a:lnTo>
                  <a:lnTo>
                    <a:pt x="9715" y="7292"/>
                  </a:lnTo>
                  <a:lnTo>
                    <a:pt x="9669" y="7303"/>
                  </a:lnTo>
                  <a:lnTo>
                    <a:pt x="9624" y="7326"/>
                  </a:lnTo>
                  <a:lnTo>
                    <a:pt x="9578" y="7349"/>
                  </a:lnTo>
                  <a:lnTo>
                    <a:pt x="9544" y="7372"/>
                  </a:lnTo>
                  <a:lnTo>
                    <a:pt x="9521" y="7417"/>
                  </a:lnTo>
                  <a:lnTo>
                    <a:pt x="9499" y="7451"/>
                  </a:lnTo>
                  <a:lnTo>
                    <a:pt x="9487" y="7497"/>
                  </a:lnTo>
                  <a:lnTo>
                    <a:pt x="9476" y="7554"/>
                  </a:lnTo>
                  <a:lnTo>
                    <a:pt x="9487" y="7599"/>
                  </a:lnTo>
                  <a:lnTo>
                    <a:pt x="9499" y="7645"/>
                  </a:lnTo>
                  <a:lnTo>
                    <a:pt x="9521" y="7690"/>
                  </a:lnTo>
                  <a:lnTo>
                    <a:pt x="9555" y="7736"/>
                  </a:lnTo>
                  <a:lnTo>
                    <a:pt x="9590" y="7758"/>
                  </a:lnTo>
                  <a:lnTo>
                    <a:pt x="9635" y="7781"/>
                  </a:lnTo>
                  <a:lnTo>
                    <a:pt x="9681" y="7804"/>
                  </a:lnTo>
                  <a:lnTo>
                    <a:pt x="9737" y="7804"/>
                  </a:lnTo>
                  <a:lnTo>
                    <a:pt x="9806" y="7793"/>
                  </a:lnTo>
                  <a:lnTo>
                    <a:pt x="9863" y="7770"/>
                  </a:lnTo>
                  <a:lnTo>
                    <a:pt x="9908" y="7736"/>
                  </a:lnTo>
                  <a:lnTo>
                    <a:pt x="9954" y="7679"/>
                  </a:lnTo>
                  <a:lnTo>
                    <a:pt x="11933" y="8828"/>
                  </a:lnTo>
                  <a:lnTo>
                    <a:pt x="11921" y="8862"/>
                  </a:lnTo>
                  <a:lnTo>
                    <a:pt x="11910" y="8896"/>
                  </a:lnTo>
                  <a:lnTo>
                    <a:pt x="11910" y="8930"/>
                  </a:lnTo>
                  <a:lnTo>
                    <a:pt x="11921" y="8964"/>
                  </a:lnTo>
                  <a:lnTo>
                    <a:pt x="11967" y="9032"/>
                  </a:lnTo>
                  <a:lnTo>
                    <a:pt x="12012" y="9067"/>
                  </a:lnTo>
                  <a:lnTo>
                    <a:pt x="12081" y="9089"/>
                  </a:lnTo>
                  <a:lnTo>
                    <a:pt x="12081" y="11421"/>
                  </a:lnTo>
                  <a:lnTo>
                    <a:pt x="12047" y="11433"/>
                  </a:lnTo>
                  <a:lnTo>
                    <a:pt x="12001" y="11444"/>
                  </a:lnTo>
                  <a:lnTo>
                    <a:pt x="11967" y="11467"/>
                  </a:lnTo>
                  <a:lnTo>
                    <a:pt x="11933" y="11490"/>
                  </a:lnTo>
                  <a:lnTo>
                    <a:pt x="11899" y="11524"/>
                  </a:lnTo>
                  <a:lnTo>
                    <a:pt x="11887" y="11569"/>
                  </a:lnTo>
                  <a:lnTo>
                    <a:pt x="11876" y="11615"/>
                  </a:lnTo>
                  <a:lnTo>
                    <a:pt x="11865" y="11660"/>
                  </a:lnTo>
                  <a:lnTo>
                    <a:pt x="11876" y="11706"/>
                  </a:lnTo>
                  <a:lnTo>
                    <a:pt x="11887" y="11740"/>
                  </a:lnTo>
                  <a:lnTo>
                    <a:pt x="9954" y="12855"/>
                  </a:lnTo>
                  <a:lnTo>
                    <a:pt x="9919" y="12809"/>
                  </a:lnTo>
                  <a:lnTo>
                    <a:pt x="9863" y="12764"/>
                  </a:lnTo>
                  <a:lnTo>
                    <a:pt x="9806" y="12741"/>
                  </a:lnTo>
                  <a:lnTo>
                    <a:pt x="9669" y="12741"/>
                  </a:lnTo>
                  <a:lnTo>
                    <a:pt x="9612" y="12764"/>
                  </a:lnTo>
                  <a:lnTo>
                    <a:pt x="9555" y="12809"/>
                  </a:lnTo>
                  <a:lnTo>
                    <a:pt x="9521" y="12855"/>
                  </a:lnTo>
                  <a:lnTo>
                    <a:pt x="7610" y="11751"/>
                  </a:lnTo>
                  <a:lnTo>
                    <a:pt x="7622" y="11706"/>
                  </a:lnTo>
                  <a:lnTo>
                    <a:pt x="7633" y="11660"/>
                  </a:lnTo>
                  <a:lnTo>
                    <a:pt x="7622" y="11603"/>
                  </a:lnTo>
                  <a:lnTo>
                    <a:pt x="7610" y="11558"/>
                  </a:lnTo>
                  <a:lnTo>
                    <a:pt x="7587" y="11512"/>
                  </a:lnTo>
                  <a:lnTo>
                    <a:pt x="7553" y="11467"/>
                  </a:lnTo>
                  <a:lnTo>
                    <a:pt x="7519" y="11433"/>
                  </a:lnTo>
                  <a:lnTo>
                    <a:pt x="7474" y="11410"/>
                  </a:lnTo>
                  <a:lnTo>
                    <a:pt x="7417" y="11399"/>
                  </a:lnTo>
                  <a:lnTo>
                    <a:pt x="7371" y="11387"/>
                  </a:lnTo>
                  <a:lnTo>
                    <a:pt x="7314" y="11399"/>
                  </a:lnTo>
                  <a:lnTo>
                    <a:pt x="7258" y="11410"/>
                  </a:lnTo>
                  <a:lnTo>
                    <a:pt x="7212" y="11433"/>
                  </a:lnTo>
                  <a:lnTo>
                    <a:pt x="7178" y="11467"/>
                  </a:lnTo>
                  <a:lnTo>
                    <a:pt x="7144" y="11512"/>
                  </a:lnTo>
                  <a:lnTo>
                    <a:pt x="7121" y="11558"/>
                  </a:lnTo>
                  <a:lnTo>
                    <a:pt x="7110" y="11603"/>
                  </a:lnTo>
                  <a:lnTo>
                    <a:pt x="7098" y="11660"/>
                  </a:lnTo>
                  <a:lnTo>
                    <a:pt x="7110" y="11706"/>
                  </a:lnTo>
                  <a:lnTo>
                    <a:pt x="7121" y="11751"/>
                  </a:lnTo>
                  <a:lnTo>
                    <a:pt x="5210" y="12855"/>
                  </a:lnTo>
                  <a:lnTo>
                    <a:pt x="5176" y="12809"/>
                  </a:lnTo>
                  <a:lnTo>
                    <a:pt x="5119" y="12775"/>
                  </a:lnTo>
                  <a:lnTo>
                    <a:pt x="5062" y="12752"/>
                  </a:lnTo>
                  <a:lnTo>
                    <a:pt x="4994" y="12741"/>
                  </a:lnTo>
                  <a:lnTo>
                    <a:pt x="4926" y="12752"/>
                  </a:lnTo>
                  <a:lnTo>
                    <a:pt x="4869" y="12775"/>
                  </a:lnTo>
                  <a:lnTo>
                    <a:pt x="4823" y="12809"/>
                  </a:lnTo>
                  <a:lnTo>
                    <a:pt x="4778" y="12855"/>
                  </a:lnTo>
                  <a:lnTo>
                    <a:pt x="2787" y="11706"/>
                  </a:lnTo>
                  <a:lnTo>
                    <a:pt x="2798" y="11660"/>
                  </a:lnTo>
                  <a:lnTo>
                    <a:pt x="2798" y="11626"/>
                  </a:lnTo>
                  <a:lnTo>
                    <a:pt x="2787" y="11592"/>
                  </a:lnTo>
                  <a:lnTo>
                    <a:pt x="2742" y="11535"/>
                  </a:lnTo>
                  <a:lnTo>
                    <a:pt x="2696" y="11501"/>
                  </a:lnTo>
                  <a:lnTo>
                    <a:pt x="2662" y="11490"/>
                  </a:lnTo>
                  <a:lnTo>
                    <a:pt x="2594" y="11490"/>
                  </a:lnTo>
                  <a:lnTo>
                    <a:pt x="2560" y="11501"/>
                  </a:lnTo>
                  <a:lnTo>
                    <a:pt x="2503" y="11535"/>
                  </a:lnTo>
                  <a:lnTo>
                    <a:pt x="2469" y="11592"/>
                  </a:lnTo>
                  <a:lnTo>
                    <a:pt x="2457" y="11626"/>
                  </a:lnTo>
                  <a:lnTo>
                    <a:pt x="2457" y="11660"/>
                  </a:lnTo>
                  <a:lnTo>
                    <a:pt x="2469" y="11706"/>
                  </a:lnTo>
                  <a:lnTo>
                    <a:pt x="444" y="12877"/>
                  </a:lnTo>
                  <a:lnTo>
                    <a:pt x="410" y="12832"/>
                  </a:lnTo>
                  <a:lnTo>
                    <a:pt x="364" y="12798"/>
                  </a:lnTo>
                  <a:lnTo>
                    <a:pt x="307" y="12775"/>
                  </a:lnTo>
                  <a:lnTo>
                    <a:pt x="205" y="12775"/>
                  </a:lnTo>
                  <a:lnTo>
                    <a:pt x="171" y="12786"/>
                  </a:lnTo>
                  <a:lnTo>
                    <a:pt x="125" y="12809"/>
                  </a:lnTo>
                  <a:lnTo>
                    <a:pt x="91" y="12843"/>
                  </a:lnTo>
                  <a:lnTo>
                    <a:pt x="68" y="12877"/>
                  </a:lnTo>
                  <a:lnTo>
                    <a:pt x="46" y="12911"/>
                  </a:lnTo>
                  <a:lnTo>
                    <a:pt x="34" y="12957"/>
                  </a:lnTo>
                  <a:lnTo>
                    <a:pt x="23" y="13002"/>
                  </a:lnTo>
                  <a:lnTo>
                    <a:pt x="34" y="13048"/>
                  </a:lnTo>
                  <a:lnTo>
                    <a:pt x="46" y="13082"/>
                  </a:lnTo>
                  <a:lnTo>
                    <a:pt x="57" y="13128"/>
                  </a:lnTo>
                  <a:lnTo>
                    <a:pt x="91" y="13162"/>
                  </a:lnTo>
                  <a:lnTo>
                    <a:pt x="114" y="13184"/>
                  </a:lnTo>
                  <a:lnTo>
                    <a:pt x="148" y="13207"/>
                  </a:lnTo>
                  <a:lnTo>
                    <a:pt x="193" y="13219"/>
                  </a:lnTo>
                  <a:lnTo>
                    <a:pt x="239" y="13230"/>
                  </a:lnTo>
                  <a:lnTo>
                    <a:pt x="239" y="15516"/>
                  </a:lnTo>
                  <a:lnTo>
                    <a:pt x="182" y="15516"/>
                  </a:lnTo>
                  <a:lnTo>
                    <a:pt x="148" y="15539"/>
                  </a:lnTo>
                  <a:lnTo>
                    <a:pt x="102" y="15562"/>
                  </a:lnTo>
                  <a:lnTo>
                    <a:pt x="68" y="15596"/>
                  </a:lnTo>
                  <a:lnTo>
                    <a:pt x="46" y="15630"/>
                  </a:lnTo>
                  <a:lnTo>
                    <a:pt x="23" y="15664"/>
                  </a:lnTo>
                  <a:lnTo>
                    <a:pt x="11" y="15710"/>
                  </a:lnTo>
                  <a:lnTo>
                    <a:pt x="0" y="15755"/>
                  </a:lnTo>
                  <a:lnTo>
                    <a:pt x="11" y="15812"/>
                  </a:lnTo>
                  <a:lnTo>
                    <a:pt x="23" y="15858"/>
                  </a:lnTo>
                  <a:lnTo>
                    <a:pt x="46" y="15903"/>
                  </a:lnTo>
                  <a:lnTo>
                    <a:pt x="80" y="15937"/>
                  </a:lnTo>
                  <a:lnTo>
                    <a:pt x="114" y="15971"/>
                  </a:lnTo>
                  <a:lnTo>
                    <a:pt x="159" y="15994"/>
                  </a:lnTo>
                  <a:lnTo>
                    <a:pt x="205" y="16006"/>
                  </a:lnTo>
                  <a:lnTo>
                    <a:pt x="319" y="16006"/>
                  </a:lnTo>
                  <a:lnTo>
                    <a:pt x="375" y="15983"/>
                  </a:lnTo>
                  <a:lnTo>
                    <a:pt x="432" y="15937"/>
                  </a:lnTo>
                  <a:lnTo>
                    <a:pt x="466" y="15892"/>
                  </a:lnTo>
                  <a:lnTo>
                    <a:pt x="2389" y="17007"/>
                  </a:lnTo>
                  <a:lnTo>
                    <a:pt x="2378" y="17052"/>
                  </a:lnTo>
                  <a:lnTo>
                    <a:pt x="2366" y="17109"/>
                  </a:lnTo>
                  <a:lnTo>
                    <a:pt x="2378" y="17166"/>
                  </a:lnTo>
                  <a:lnTo>
                    <a:pt x="2389" y="17211"/>
                  </a:lnTo>
                  <a:lnTo>
                    <a:pt x="2412" y="17245"/>
                  </a:lnTo>
                  <a:lnTo>
                    <a:pt x="2446" y="17291"/>
                  </a:lnTo>
                  <a:lnTo>
                    <a:pt x="2480" y="17325"/>
                  </a:lnTo>
                  <a:lnTo>
                    <a:pt x="2525" y="17348"/>
                  </a:lnTo>
                  <a:lnTo>
                    <a:pt x="2571" y="17359"/>
                  </a:lnTo>
                  <a:lnTo>
                    <a:pt x="2673" y="17359"/>
                  </a:lnTo>
                  <a:lnTo>
                    <a:pt x="2730" y="17348"/>
                  </a:lnTo>
                  <a:lnTo>
                    <a:pt x="2764" y="17325"/>
                  </a:lnTo>
                  <a:lnTo>
                    <a:pt x="2810" y="17291"/>
                  </a:lnTo>
                  <a:lnTo>
                    <a:pt x="2833" y="17245"/>
                  </a:lnTo>
                  <a:lnTo>
                    <a:pt x="2855" y="17211"/>
                  </a:lnTo>
                  <a:lnTo>
                    <a:pt x="2878" y="17166"/>
                  </a:lnTo>
                  <a:lnTo>
                    <a:pt x="2878" y="17109"/>
                  </a:lnTo>
                  <a:lnTo>
                    <a:pt x="2878" y="17052"/>
                  </a:lnTo>
                  <a:lnTo>
                    <a:pt x="2855" y="17007"/>
                  </a:lnTo>
                  <a:lnTo>
                    <a:pt x="4778" y="15903"/>
                  </a:lnTo>
                  <a:lnTo>
                    <a:pt x="4812" y="15949"/>
                  </a:lnTo>
                  <a:lnTo>
                    <a:pt x="4869" y="15983"/>
                  </a:lnTo>
                  <a:lnTo>
                    <a:pt x="4926" y="16006"/>
                  </a:lnTo>
                  <a:lnTo>
                    <a:pt x="4994" y="16017"/>
                  </a:lnTo>
                  <a:lnTo>
                    <a:pt x="5062" y="16006"/>
                  </a:lnTo>
                  <a:lnTo>
                    <a:pt x="5119" y="15983"/>
                  </a:lnTo>
                  <a:lnTo>
                    <a:pt x="5176" y="15949"/>
                  </a:lnTo>
                  <a:lnTo>
                    <a:pt x="5221" y="15892"/>
                  </a:lnTo>
                  <a:lnTo>
                    <a:pt x="7132" y="16995"/>
                  </a:lnTo>
                  <a:lnTo>
                    <a:pt x="7110" y="17052"/>
                  </a:lnTo>
                  <a:lnTo>
                    <a:pt x="7110" y="17109"/>
                  </a:lnTo>
                  <a:lnTo>
                    <a:pt x="7110" y="17166"/>
                  </a:lnTo>
                  <a:lnTo>
                    <a:pt x="7121" y="17211"/>
                  </a:lnTo>
                  <a:lnTo>
                    <a:pt x="7144" y="17257"/>
                  </a:lnTo>
                  <a:lnTo>
                    <a:pt x="7178" y="17291"/>
                  </a:lnTo>
                  <a:lnTo>
                    <a:pt x="7223" y="17325"/>
                  </a:lnTo>
                  <a:lnTo>
                    <a:pt x="7269" y="17348"/>
                  </a:lnTo>
                  <a:lnTo>
                    <a:pt x="7314" y="17371"/>
                  </a:lnTo>
                  <a:lnTo>
                    <a:pt x="7417" y="17371"/>
                  </a:lnTo>
                  <a:lnTo>
                    <a:pt x="7462" y="17348"/>
                  </a:lnTo>
                  <a:lnTo>
                    <a:pt x="7508" y="17325"/>
                  </a:lnTo>
                  <a:lnTo>
                    <a:pt x="7553" y="17291"/>
                  </a:lnTo>
                  <a:lnTo>
                    <a:pt x="7587" y="17257"/>
                  </a:lnTo>
                  <a:lnTo>
                    <a:pt x="7610" y="17211"/>
                  </a:lnTo>
                  <a:lnTo>
                    <a:pt x="7622" y="17166"/>
                  </a:lnTo>
                  <a:lnTo>
                    <a:pt x="7622" y="17109"/>
                  </a:lnTo>
                  <a:lnTo>
                    <a:pt x="7622" y="17052"/>
                  </a:lnTo>
                  <a:lnTo>
                    <a:pt x="7599" y="17007"/>
                  </a:lnTo>
                  <a:lnTo>
                    <a:pt x="9533" y="15892"/>
                  </a:lnTo>
                  <a:lnTo>
                    <a:pt x="9567" y="15937"/>
                  </a:lnTo>
                  <a:lnTo>
                    <a:pt x="9612" y="15971"/>
                  </a:lnTo>
                  <a:lnTo>
                    <a:pt x="9669" y="15994"/>
                  </a:lnTo>
                  <a:lnTo>
                    <a:pt x="9737" y="16006"/>
                  </a:lnTo>
                  <a:lnTo>
                    <a:pt x="9794" y="15994"/>
                  </a:lnTo>
                  <a:lnTo>
                    <a:pt x="9863" y="15971"/>
                  </a:lnTo>
                  <a:lnTo>
                    <a:pt x="9908" y="15937"/>
                  </a:lnTo>
                  <a:lnTo>
                    <a:pt x="9942" y="15892"/>
                  </a:lnTo>
                  <a:lnTo>
                    <a:pt x="11910" y="17018"/>
                  </a:lnTo>
                  <a:lnTo>
                    <a:pt x="11899" y="17063"/>
                  </a:lnTo>
                  <a:lnTo>
                    <a:pt x="11887" y="17109"/>
                  </a:lnTo>
                  <a:lnTo>
                    <a:pt x="11887" y="17154"/>
                  </a:lnTo>
                  <a:lnTo>
                    <a:pt x="11910" y="17189"/>
                  </a:lnTo>
                  <a:lnTo>
                    <a:pt x="11921" y="17234"/>
                  </a:lnTo>
                  <a:lnTo>
                    <a:pt x="11956" y="17268"/>
                  </a:lnTo>
                  <a:lnTo>
                    <a:pt x="11990" y="17291"/>
                  </a:lnTo>
                  <a:lnTo>
                    <a:pt x="12024" y="17314"/>
                  </a:lnTo>
                  <a:lnTo>
                    <a:pt x="12058" y="17325"/>
                  </a:lnTo>
                  <a:lnTo>
                    <a:pt x="12149" y="17325"/>
                  </a:lnTo>
                  <a:lnTo>
                    <a:pt x="12194" y="17314"/>
                  </a:lnTo>
                  <a:lnTo>
                    <a:pt x="12229" y="17291"/>
                  </a:lnTo>
                  <a:lnTo>
                    <a:pt x="12263" y="17268"/>
                  </a:lnTo>
                  <a:lnTo>
                    <a:pt x="12285" y="17234"/>
                  </a:lnTo>
                  <a:lnTo>
                    <a:pt x="12308" y="17189"/>
                  </a:lnTo>
                  <a:lnTo>
                    <a:pt x="12320" y="17154"/>
                  </a:lnTo>
                  <a:lnTo>
                    <a:pt x="12320" y="17109"/>
                  </a:lnTo>
                  <a:lnTo>
                    <a:pt x="12320" y="17063"/>
                  </a:lnTo>
                  <a:lnTo>
                    <a:pt x="12308" y="17029"/>
                  </a:lnTo>
                  <a:lnTo>
                    <a:pt x="14253" y="15903"/>
                  </a:lnTo>
                  <a:lnTo>
                    <a:pt x="14299" y="15949"/>
                  </a:lnTo>
                  <a:lnTo>
                    <a:pt x="14344" y="15983"/>
                  </a:lnTo>
                  <a:lnTo>
                    <a:pt x="14413" y="16006"/>
                  </a:lnTo>
                  <a:lnTo>
                    <a:pt x="14481" y="16017"/>
                  </a:lnTo>
                  <a:lnTo>
                    <a:pt x="14526" y="16017"/>
                  </a:lnTo>
                  <a:lnTo>
                    <a:pt x="14572" y="15994"/>
                  </a:lnTo>
                  <a:lnTo>
                    <a:pt x="14617" y="15971"/>
                  </a:lnTo>
                  <a:lnTo>
                    <a:pt x="14663" y="15949"/>
                  </a:lnTo>
                  <a:lnTo>
                    <a:pt x="14686" y="15903"/>
                  </a:lnTo>
                  <a:lnTo>
                    <a:pt x="14720" y="15858"/>
                  </a:lnTo>
                  <a:lnTo>
                    <a:pt x="14731" y="15812"/>
                  </a:lnTo>
                  <a:lnTo>
                    <a:pt x="14731" y="15755"/>
                  </a:lnTo>
                  <a:lnTo>
                    <a:pt x="14731" y="15710"/>
                  </a:lnTo>
                  <a:lnTo>
                    <a:pt x="14720" y="15664"/>
                  </a:lnTo>
                  <a:lnTo>
                    <a:pt x="14697" y="15619"/>
                  </a:lnTo>
                  <a:lnTo>
                    <a:pt x="14663" y="15585"/>
                  </a:lnTo>
                  <a:lnTo>
                    <a:pt x="14629" y="15551"/>
                  </a:lnTo>
                  <a:lnTo>
                    <a:pt x="14595" y="15528"/>
                  </a:lnTo>
                  <a:lnTo>
                    <a:pt x="14549" y="15516"/>
                  </a:lnTo>
                  <a:lnTo>
                    <a:pt x="14504" y="15505"/>
                  </a:lnTo>
                  <a:lnTo>
                    <a:pt x="14504" y="13173"/>
                  </a:lnTo>
                  <a:lnTo>
                    <a:pt x="14561" y="13150"/>
                  </a:lnTo>
                  <a:lnTo>
                    <a:pt x="14606" y="13116"/>
                  </a:lnTo>
                  <a:lnTo>
                    <a:pt x="14640" y="13059"/>
                  </a:lnTo>
                  <a:lnTo>
                    <a:pt x="14652" y="13002"/>
                  </a:lnTo>
                  <a:lnTo>
                    <a:pt x="14640" y="12946"/>
                  </a:lnTo>
                  <a:lnTo>
                    <a:pt x="16699" y="11751"/>
                  </a:lnTo>
                  <a:lnTo>
                    <a:pt x="16722" y="11785"/>
                  </a:lnTo>
                  <a:lnTo>
                    <a:pt x="16756" y="11819"/>
                  </a:lnTo>
                  <a:lnTo>
                    <a:pt x="16802" y="11831"/>
                  </a:lnTo>
                  <a:lnTo>
                    <a:pt x="16847" y="11842"/>
                  </a:lnTo>
                  <a:lnTo>
                    <a:pt x="16881" y="11831"/>
                  </a:lnTo>
                  <a:lnTo>
                    <a:pt x="16915" y="11819"/>
                  </a:lnTo>
                  <a:lnTo>
                    <a:pt x="16972" y="11785"/>
                  </a:lnTo>
                  <a:lnTo>
                    <a:pt x="17018" y="11728"/>
                  </a:lnTo>
                  <a:lnTo>
                    <a:pt x="17018" y="11694"/>
                  </a:lnTo>
                  <a:lnTo>
                    <a:pt x="17029" y="11660"/>
                  </a:lnTo>
                  <a:lnTo>
                    <a:pt x="17018" y="11592"/>
                  </a:lnTo>
                  <a:lnTo>
                    <a:pt x="16984" y="11535"/>
                  </a:lnTo>
                  <a:lnTo>
                    <a:pt x="16938" y="11501"/>
                  </a:lnTo>
                  <a:lnTo>
                    <a:pt x="16870" y="11478"/>
                  </a:lnTo>
                  <a:lnTo>
                    <a:pt x="16870" y="9158"/>
                  </a:lnTo>
                  <a:lnTo>
                    <a:pt x="16927" y="9158"/>
                  </a:lnTo>
                  <a:lnTo>
                    <a:pt x="16961" y="9135"/>
                  </a:lnTo>
                  <a:lnTo>
                    <a:pt x="17006" y="9112"/>
                  </a:lnTo>
                  <a:lnTo>
                    <a:pt x="17040" y="9078"/>
                  </a:lnTo>
                  <a:lnTo>
                    <a:pt x="17075" y="9044"/>
                  </a:lnTo>
                  <a:lnTo>
                    <a:pt x="17097" y="8998"/>
                  </a:lnTo>
                  <a:lnTo>
                    <a:pt x="17109" y="8953"/>
                  </a:lnTo>
                  <a:lnTo>
                    <a:pt x="17109" y="8896"/>
                  </a:lnTo>
                  <a:lnTo>
                    <a:pt x="17109" y="8839"/>
                  </a:lnTo>
                  <a:lnTo>
                    <a:pt x="17086" y="8794"/>
                  </a:lnTo>
                  <a:lnTo>
                    <a:pt x="19054" y="7656"/>
                  </a:lnTo>
                  <a:lnTo>
                    <a:pt x="19088" y="7690"/>
                  </a:lnTo>
                  <a:lnTo>
                    <a:pt x="19122" y="7724"/>
                  </a:lnTo>
                  <a:lnTo>
                    <a:pt x="19168" y="7736"/>
                  </a:lnTo>
                  <a:lnTo>
                    <a:pt x="19213" y="7747"/>
                  </a:lnTo>
                  <a:lnTo>
                    <a:pt x="19270" y="7736"/>
                  </a:lnTo>
                  <a:lnTo>
                    <a:pt x="19315" y="7713"/>
                  </a:lnTo>
                  <a:lnTo>
                    <a:pt x="19350" y="7690"/>
                  </a:lnTo>
                  <a:lnTo>
                    <a:pt x="19384" y="7656"/>
                  </a:lnTo>
                  <a:lnTo>
                    <a:pt x="21397" y="8816"/>
                  </a:lnTo>
                  <a:lnTo>
                    <a:pt x="21386" y="8850"/>
                  </a:lnTo>
                  <a:lnTo>
                    <a:pt x="21374" y="8896"/>
                  </a:lnTo>
                  <a:lnTo>
                    <a:pt x="21386" y="8941"/>
                  </a:lnTo>
                  <a:lnTo>
                    <a:pt x="21397" y="8976"/>
                  </a:lnTo>
                  <a:lnTo>
                    <a:pt x="21409" y="9021"/>
                  </a:lnTo>
                  <a:lnTo>
                    <a:pt x="21443" y="9044"/>
                  </a:lnTo>
                  <a:lnTo>
                    <a:pt x="21465" y="9078"/>
                  </a:lnTo>
                  <a:lnTo>
                    <a:pt x="21500" y="9089"/>
                  </a:lnTo>
                  <a:lnTo>
                    <a:pt x="21545" y="9101"/>
                  </a:lnTo>
                  <a:lnTo>
                    <a:pt x="21591" y="9112"/>
                  </a:lnTo>
                  <a:lnTo>
                    <a:pt x="21625" y="9101"/>
                  </a:lnTo>
                  <a:lnTo>
                    <a:pt x="21670" y="9089"/>
                  </a:lnTo>
                  <a:lnTo>
                    <a:pt x="21704" y="9078"/>
                  </a:lnTo>
                  <a:lnTo>
                    <a:pt x="21738" y="9044"/>
                  </a:lnTo>
                  <a:lnTo>
                    <a:pt x="21761" y="9021"/>
                  </a:lnTo>
                  <a:lnTo>
                    <a:pt x="21784" y="8976"/>
                  </a:lnTo>
                  <a:lnTo>
                    <a:pt x="21795" y="8941"/>
                  </a:lnTo>
                  <a:lnTo>
                    <a:pt x="21795" y="8896"/>
                  </a:lnTo>
                  <a:lnTo>
                    <a:pt x="21795" y="8862"/>
                  </a:lnTo>
                  <a:lnTo>
                    <a:pt x="21784" y="8816"/>
                  </a:lnTo>
                  <a:lnTo>
                    <a:pt x="23809" y="7645"/>
                  </a:lnTo>
                  <a:lnTo>
                    <a:pt x="23832" y="7679"/>
                  </a:lnTo>
                  <a:lnTo>
                    <a:pt x="23877" y="7702"/>
                  </a:lnTo>
                  <a:lnTo>
                    <a:pt x="23911" y="7724"/>
                  </a:lnTo>
                  <a:lnTo>
                    <a:pt x="23991" y="7724"/>
                  </a:lnTo>
                  <a:lnTo>
                    <a:pt x="24025" y="7713"/>
                  </a:lnTo>
                  <a:lnTo>
                    <a:pt x="24082" y="7679"/>
                  </a:lnTo>
                  <a:lnTo>
                    <a:pt x="24116" y="7622"/>
                  </a:lnTo>
                  <a:lnTo>
                    <a:pt x="24127" y="7588"/>
                  </a:lnTo>
                  <a:lnTo>
                    <a:pt x="24127" y="7554"/>
                  </a:lnTo>
                  <a:lnTo>
                    <a:pt x="24116" y="7485"/>
                  </a:lnTo>
                  <a:lnTo>
                    <a:pt x="24093" y="7440"/>
                  </a:lnTo>
                  <a:lnTo>
                    <a:pt x="24036" y="7394"/>
                  </a:lnTo>
                  <a:lnTo>
                    <a:pt x="23979" y="7383"/>
                  </a:lnTo>
                  <a:lnTo>
                    <a:pt x="23979" y="5006"/>
                  </a:lnTo>
                  <a:lnTo>
                    <a:pt x="24025" y="4994"/>
                  </a:lnTo>
                  <a:lnTo>
                    <a:pt x="24059" y="4983"/>
                  </a:lnTo>
                  <a:lnTo>
                    <a:pt x="24116" y="4937"/>
                  </a:lnTo>
                  <a:lnTo>
                    <a:pt x="24139" y="4903"/>
                  </a:lnTo>
                  <a:lnTo>
                    <a:pt x="24161" y="4869"/>
                  </a:lnTo>
                  <a:lnTo>
                    <a:pt x="24161" y="4835"/>
                  </a:lnTo>
                  <a:lnTo>
                    <a:pt x="24173" y="4789"/>
                  </a:lnTo>
                  <a:lnTo>
                    <a:pt x="24161" y="4755"/>
                  </a:lnTo>
                  <a:lnTo>
                    <a:pt x="24150" y="4710"/>
                  </a:lnTo>
                  <a:lnTo>
                    <a:pt x="26129" y="3572"/>
                  </a:lnTo>
                  <a:lnTo>
                    <a:pt x="26163" y="3618"/>
                  </a:lnTo>
                  <a:lnTo>
                    <a:pt x="26209" y="3652"/>
                  </a:lnTo>
                  <a:lnTo>
                    <a:pt x="26266" y="3675"/>
                  </a:lnTo>
                  <a:lnTo>
                    <a:pt x="26323" y="3686"/>
                  </a:lnTo>
                  <a:lnTo>
                    <a:pt x="26391" y="3675"/>
                  </a:lnTo>
                  <a:lnTo>
                    <a:pt x="26448" y="3652"/>
                  </a:lnTo>
                  <a:lnTo>
                    <a:pt x="26493" y="3618"/>
                  </a:lnTo>
                  <a:lnTo>
                    <a:pt x="26527" y="3572"/>
                  </a:lnTo>
                  <a:lnTo>
                    <a:pt x="28484" y="4698"/>
                  </a:lnTo>
                  <a:lnTo>
                    <a:pt x="28484" y="4642"/>
                  </a:lnTo>
                  <a:lnTo>
                    <a:pt x="26550" y="3527"/>
                  </a:lnTo>
                  <a:lnTo>
                    <a:pt x="26562" y="3481"/>
                  </a:lnTo>
                  <a:lnTo>
                    <a:pt x="26562" y="3447"/>
                  </a:lnTo>
                  <a:lnTo>
                    <a:pt x="26562" y="3402"/>
                  </a:lnTo>
                  <a:lnTo>
                    <a:pt x="26550" y="3356"/>
                  </a:lnTo>
                  <a:lnTo>
                    <a:pt x="26527" y="3322"/>
                  </a:lnTo>
                  <a:lnTo>
                    <a:pt x="26505" y="3288"/>
                  </a:lnTo>
                  <a:lnTo>
                    <a:pt x="26471" y="3265"/>
                  </a:lnTo>
                  <a:lnTo>
                    <a:pt x="26436" y="3242"/>
                  </a:lnTo>
                  <a:lnTo>
                    <a:pt x="26402" y="3220"/>
                  </a:lnTo>
                  <a:lnTo>
                    <a:pt x="26357" y="3208"/>
                  </a:lnTo>
                  <a:lnTo>
                    <a:pt x="26357" y="922"/>
                  </a:lnTo>
                  <a:lnTo>
                    <a:pt x="26402" y="910"/>
                  </a:lnTo>
                  <a:lnTo>
                    <a:pt x="26436" y="899"/>
                  </a:lnTo>
                  <a:lnTo>
                    <a:pt x="26471" y="876"/>
                  </a:lnTo>
                  <a:lnTo>
                    <a:pt x="26505" y="842"/>
                  </a:lnTo>
                  <a:lnTo>
                    <a:pt x="26527" y="808"/>
                  </a:lnTo>
                  <a:lnTo>
                    <a:pt x="26550" y="774"/>
                  </a:lnTo>
                  <a:lnTo>
                    <a:pt x="26562" y="728"/>
                  </a:lnTo>
                  <a:lnTo>
                    <a:pt x="26562" y="683"/>
                  </a:lnTo>
                  <a:lnTo>
                    <a:pt x="26562" y="637"/>
                  </a:lnTo>
                  <a:lnTo>
                    <a:pt x="26539" y="592"/>
                  </a:lnTo>
                  <a:lnTo>
                    <a:pt x="27574" y="0"/>
                  </a:lnTo>
                  <a:lnTo>
                    <a:pt x="27483" y="0"/>
                  </a:lnTo>
                  <a:lnTo>
                    <a:pt x="26516" y="558"/>
                  </a:lnTo>
                  <a:lnTo>
                    <a:pt x="26482" y="512"/>
                  </a:lnTo>
                  <a:lnTo>
                    <a:pt x="26436" y="478"/>
                  </a:lnTo>
                  <a:lnTo>
                    <a:pt x="26380" y="455"/>
                  </a:lnTo>
                  <a:lnTo>
                    <a:pt x="26266" y="455"/>
                  </a:lnTo>
                  <a:lnTo>
                    <a:pt x="26220" y="478"/>
                  </a:lnTo>
                  <a:lnTo>
                    <a:pt x="26175" y="512"/>
                  </a:lnTo>
                  <a:lnTo>
                    <a:pt x="26141" y="546"/>
                  </a:lnTo>
                  <a:lnTo>
                    <a:pt x="25185" y="0"/>
                  </a:lnTo>
                  <a:lnTo>
                    <a:pt x="25094" y="0"/>
                  </a:lnTo>
                  <a:lnTo>
                    <a:pt x="26107" y="592"/>
                  </a:lnTo>
                  <a:lnTo>
                    <a:pt x="26095" y="637"/>
                  </a:lnTo>
                  <a:lnTo>
                    <a:pt x="26084" y="683"/>
                  </a:lnTo>
                  <a:lnTo>
                    <a:pt x="26095" y="740"/>
                  </a:lnTo>
                  <a:lnTo>
                    <a:pt x="26107" y="774"/>
                  </a:lnTo>
                  <a:lnTo>
                    <a:pt x="26129" y="819"/>
                  </a:lnTo>
                  <a:lnTo>
                    <a:pt x="26152" y="854"/>
                  </a:lnTo>
                  <a:lnTo>
                    <a:pt x="26186" y="876"/>
                  </a:lnTo>
                  <a:lnTo>
                    <a:pt x="26220" y="899"/>
                  </a:lnTo>
                  <a:lnTo>
                    <a:pt x="26266" y="922"/>
                  </a:lnTo>
                  <a:lnTo>
                    <a:pt x="26311" y="922"/>
                  </a:lnTo>
                  <a:lnTo>
                    <a:pt x="26311" y="3208"/>
                  </a:lnTo>
                  <a:lnTo>
                    <a:pt x="26266" y="3220"/>
                  </a:lnTo>
                  <a:lnTo>
                    <a:pt x="26220" y="3231"/>
                  </a:lnTo>
                  <a:lnTo>
                    <a:pt x="26186" y="3254"/>
                  </a:lnTo>
                  <a:lnTo>
                    <a:pt x="26152" y="3288"/>
                  </a:lnTo>
                  <a:lnTo>
                    <a:pt x="26129" y="3322"/>
                  </a:lnTo>
                  <a:lnTo>
                    <a:pt x="26107" y="3356"/>
                  </a:lnTo>
                  <a:lnTo>
                    <a:pt x="26095" y="3402"/>
                  </a:lnTo>
                  <a:lnTo>
                    <a:pt x="26084" y="3447"/>
                  </a:lnTo>
                  <a:lnTo>
                    <a:pt x="26095" y="3493"/>
                  </a:lnTo>
                  <a:lnTo>
                    <a:pt x="26107" y="3527"/>
                  </a:lnTo>
                  <a:lnTo>
                    <a:pt x="24127" y="4664"/>
                  </a:lnTo>
                  <a:lnTo>
                    <a:pt x="24093" y="4630"/>
                  </a:lnTo>
                  <a:lnTo>
                    <a:pt x="24059" y="4607"/>
                  </a:lnTo>
                  <a:lnTo>
                    <a:pt x="24014" y="4585"/>
                  </a:lnTo>
                  <a:lnTo>
                    <a:pt x="23957" y="4573"/>
                  </a:lnTo>
                  <a:lnTo>
                    <a:pt x="23900" y="4585"/>
                  </a:lnTo>
                  <a:lnTo>
                    <a:pt x="23854" y="4607"/>
                  </a:lnTo>
                  <a:lnTo>
                    <a:pt x="23820" y="4630"/>
                  </a:lnTo>
                  <a:lnTo>
                    <a:pt x="23786" y="4664"/>
                  </a:lnTo>
                  <a:lnTo>
                    <a:pt x="21807" y="3527"/>
                  </a:lnTo>
                  <a:lnTo>
                    <a:pt x="21818" y="3493"/>
                  </a:lnTo>
                  <a:lnTo>
                    <a:pt x="21829" y="3447"/>
                  </a:lnTo>
                  <a:lnTo>
                    <a:pt x="21818" y="3402"/>
                  </a:lnTo>
                  <a:lnTo>
                    <a:pt x="21807" y="3356"/>
                  </a:lnTo>
                  <a:lnTo>
                    <a:pt x="21795" y="3322"/>
                  </a:lnTo>
                  <a:lnTo>
                    <a:pt x="21761" y="3288"/>
                  </a:lnTo>
                  <a:lnTo>
                    <a:pt x="21738" y="3254"/>
                  </a:lnTo>
                  <a:lnTo>
                    <a:pt x="21693" y="3231"/>
                  </a:lnTo>
                  <a:lnTo>
                    <a:pt x="21659" y="3220"/>
                  </a:lnTo>
                  <a:lnTo>
                    <a:pt x="21613" y="3208"/>
                  </a:lnTo>
                  <a:lnTo>
                    <a:pt x="21613" y="910"/>
                  </a:lnTo>
                  <a:lnTo>
                    <a:pt x="21659" y="899"/>
                  </a:lnTo>
                  <a:lnTo>
                    <a:pt x="21693" y="888"/>
                  </a:lnTo>
                  <a:lnTo>
                    <a:pt x="21727" y="865"/>
                  </a:lnTo>
                  <a:lnTo>
                    <a:pt x="21750" y="842"/>
                  </a:lnTo>
                  <a:lnTo>
                    <a:pt x="21773" y="808"/>
                  </a:lnTo>
                  <a:lnTo>
                    <a:pt x="21795" y="774"/>
                  </a:lnTo>
                  <a:lnTo>
                    <a:pt x="21807" y="728"/>
                  </a:lnTo>
                  <a:lnTo>
                    <a:pt x="21807" y="683"/>
                  </a:lnTo>
                  <a:lnTo>
                    <a:pt x="21807" y="637"/>
                  </a:lnTo>
                  <a:lnTo>
                    <a:pt x="21795" y="603"/>
                  </a:lnTo>
                  <a:lnTo>
                    <a:pt x="22830" y="0"/>
                  </a:lnTo>
                  <a:lnTo>
                    <a:pt x="22739" y="0"/>
                  </a:lnTo>
                  <a:lnTo>
                    <a:pt x="21773" y="558"/>
                  </a:lnTo>
                  <a:lnTo>
                    <a:pt x="21738" y="524"/>
                  </a:lnTo>
                  <a:lnTo>
                    <a:pt x="21693" y="490"/>
                  </a:lnTo>
                  <a:lnTo>
                    <a:pt x="21636" y="467"/>
                  </a:lnTo>
                  <a:lnTo>
                    <a:pt x="21534" y="467"/>
                  </a:lnTo>
                  <a:lnTo>
                    <a:pt x="21488" y="490"/>
                  </a:lnTo>
                  <a:lnTo>
                    <a:pt x="21443" y="512"/>
                  </a:lnTo>
                  <a:lnTo>
                    <a:pt x="21409" y="558"/>
                  </a:lnTo>
                  <a:lnTo>
                    <a:pt x="20442" y="0"/>
                  </a:lnTo>
                  <a:lnTo>
                    <a:pt x="20351" y="0"/>
                  </a:lnTo>
                  <a:lnTo>
                    <a:pt x="21386" y="592"/>
                  </a:lnTo>
                  <a:lnTo>
                    <a:pt x="21363" y="637"/>
                  </a:lnTo>
                  <a:lnTo>
                    <a:pt x="21363" y="683"/>
                  </a:lnTo>
                  <a:lnTo>
                    <a:pt x="21363" y="728"/>
                  </a:lnTo>
                  <a:lnTo>
                    <a:pt x="21374" y="774"/>
                  </a:lnTo>
                  <a:lnTo>
                    <a:pt x="21397" y="808"/>
                  </a:lnTo>
                  <a:lnTo>
                    <a:pt x="21420" y="842"/>
                  </a:lnTo>
                  <a:lnTo>
                    <a:pt x="21454" y="865"/>
                  </a:lnTo>
                  <a:lnTo>
                    <a:pt x="21488" y="888"/>
                  </a:lnTo>
                  <a:lnTo>
                    <a:pt x="21522" y="899"/>
                  </a:lnTo>
                  <a:lnTo>
                    <a:pt x="21568" y="910"/>
                  </a:lnTo>
                  <a:lnTo>
                    <a:pt x="21568" y="3208"/>
                  </a:lnTo>
                  <a:lnTo>
                    <a:pt x="21522" y="3220"/>
                  </a:lnTo>
                  <a:lnTo>
                    <a:pt x="21477" y="3231"/>
                  </a:lnTo>
                  <a:lnTo>
                    <a:pt x="21443" y="3254"/>
                  </a:lnTo>
                  <a:lnTo>
                    <a:pt x="21409" y="3276"/>
                  </a:lnTo>
                  <a:lnTo>
                    <a:pt x="21386" y="3322"/>
                  </a:lnTo>
                  <a:lnTo>
                    <a:pt x="21363" y="3356"/>
                  </a:lnTo>
                  <a:lnTo>
                    <a:pt x="21352" y="3402"/>
                  </a:lnTo>
                  <a:lnTo>
                    <a:pt x="21340" y="3447"/>
                  </a:lnTo>
                  <a:lnTo>
                    <a:pt x="21352" y="3493"/>
                  </a:lnTo>
                  <a:lnTo>
                    <a:pt x="21363" y="3527"/>
                  </a:lnTo>
                  <a:lnTo>
                    <a:pt x="19418" y="4653"/>
                  </a:lnTo>
                  <a:lnTo>
                    <a:pt x="19384" y="4607"/>
                  </a:lnTo>
                  <a:lnTo>
                    <a:pt x="19338" y="4573"/>
                  </a:lnTo>
                  <a:lnTo>
                    <a:pt x="19281" y="4551"/>
                  </a:lnTo>
                  <a:lnTo>
                    <a:pt x="19213" y="4539"/>
                  </a:lnTo>
                  <a:lnTo>
                    <a:pt x="19156" y="4551"/>
                  </a:lnTo>
                  <a:lnTo>
                    <a:pt x="19099" y="4573"/>
                  </a:lnTo>
                  <a:lnTo>
                    <a:pt x="19054" y="4607"/>
                  </a:lnTo>
                  <a:lnTo>
                    <a:pt x="19008" y="4653"/>
                  </a:lnTo>
                  <a:lnTo>
                    <a:pt x="17075" y="3527"/>
                  </a:lnTo>
                  <a:lnTo>
                    <a:pt x="17086" y="3493"/>
                  </a:lnTo>
                  <a:lnTo>
                    <a:pt x="17086" y="3447"/>
                  </a:lnTo>
                  <a:lnTo>
                    <a:pt x="17086" y="3402"/>
                  </a:lnTo>
                  <a:lnTo>
                    <a:pt x="17075" y="3356"/>
                  </a:lnTo>
                  <a:lnTo>
                    <a:pt x="17052" y="3322"/>
                  </a:lnTo>
                  <a:lnTo>
                    <a:pt x="17029" y="3288"/>
                  </a:lnTo>
                  <a:lnTo>
                    <a:pt x="16995" y="3254"/>
                  </a:lnTo>
                  <a:lnTo>
                    <a:pt x="16961" y="3231"/>
                  </a:lnTo>
                  <a:lnTo>
                    <a:pt x="16915" y="3208"/>
                  </a:lnTo>
                  <a:lnTo>
                    <a:pt x="16870" y="3208"/>
                  </a:lnTo>
                  <a:lnTo>
                    <a:pt x="16870" y="910"/>
                  </a:lnTo>
                  <a:lnTo>
                    <a:pt x="16915" y="899"/>
                  </a:lnTo>
                  <a:lnTo>
                    <a:pt x="16949" y="888"/>
                  </a:lnTo>
                  <a:lnTo>
                    <a:pt x="16984" y="865"/>
                  </a:lnTo>
                  <a:lnTo>
                    <a:pt x="17018" y="842"/>
                  </a:lnTo>
                  <a:lnTo>
                    <a:pt x="17040" y="808"/>
                  </a:lnTo>
                  <a:lnTo>
                    <a:pt x="17052" y="774"/>
                  </a:lnTo>
                  <a:lnTo>
                    <a:pt x="17063" y="728"/>
                  </a:lnTo>
                  <a:lnTo>
                    <a:pt x="17075" y="683"/>
                  </a:lnTo>
                  <a:lnTo>
                    <a:pt x="17063" y="637"/>
                  </a:lnTo>
                  <a:lnTo>
                    <a:pt x="17052" y="592"/>
                  </a:lnTo>
                  <a:lnTo>
                    <a:pt x="18087" y="0"/>
                  </a:lnTo>
                  <a:lnTo>
                    <a:pt x="17996" y="0"/>
                  </a:lnTo>
                  <a:lnTo>
                    <a:pt x="17029" y="558"/>
                  </a:lnTo>
                  <a:lnTo>
                    <a:pt x="16995" y="524"/>
                  </a:lnTo>
                  <a:lnTo>
                    <a:pt x="16949" y="490"/>
                  </a:lnTo>
                  <a:lnTo>
                    <a:pt x="16904" y="467"/>
                  </a:lnTo>
                  <a:lnTo>
                    <a:pt x="16790" y="467"/>
                  </a:lnTo>
                  <a:lnTo>
                    <a:pt x="16745" y="490"/>
                  </a:lnTo>
                  <a:lnTo>
                    <a:pt x="16699" y="512"/>
                  </a:lnTo>
                  <a:lnTo>
                    <a:pt x="16665" y="558"/>
                  </a:lnTo>
                  <a:lnTo>
                    <a:pt x="15698" y="0"/>
                  </a:lnTo>
                  <a:lnTo>
                    <a:pt x="15607" y="0"/>
                  </a:lnTo>
                  <a:lnTo>
                    <a:pt x="16642" y="592"/>
                  </a:lnTo>
                  <a:lnTo>
                    <a:pt x="16620" y="637"/>
                  </a:lnTo>
                  <a:lnTo>
                    <a:pt x="16620" y="683"/>
                  </a:lnTo>
                  <a:lnTo>
                    <a:pt x="16620" y="728"/>
                  </a:lnTo>
                  <a:lnTo>
                    <a:pt x="16631" y="774"/>
                  </a:lnTo>
                  <a:lnTo>
                    <a:pt x="16654" y="808"/>
                  </a:lnTo>
                  <a:lnTo>
                    <a:pt x="16676" y="842"/>
                  </a:lnTo>
                  <a:lnTo>
                    <a:pt x="16711" y="865"/>
                  </a:lnTo>
                  <a:lnTo>
                    <a:pt x="16745" y="888"/>
                  </a:lnTo>
                  <a:lnTo>
                    <a:pt x="16779" y="910"/>
                  </a:lnTo>
                  <a:lnTo>
                    <a:pt x="16824" y="910"/>
                  </a:lnTo>
                  <a:lnTo>
                    <a:pt x="16824" y="3208"/>
                  </a:lnTo>
                  <a:lnTo>
                    <a:pt x="16779" y="3208"/>
                  </a:lnTo>
                  <a:lnTo>
                    <a:pt x="16733" y="3231"/>
                  </a:lnTo>
                  <a:lnTo>
                    <a:pt x="16699" y="3254"/>
                  </a:lnTo>
                  <a:lnTo>
                    <a:pt x="16665" y="3276"/>
                  </a:lnTo>
                  <a:lnTo>
                    <a:pt x="16642" y="3311"/>
                  </a:lnTo>
                  <a:lnTo>
                    <a:pt x="16620" y="3356"/>
                  </a:lnTo>
                  <a:lnTo>
                    <a:pt x="16608" y="3402"/>
                  </a:lnTo>
                  <a:lnTo>
                    <a:pt x="16597" y="3447"/>
                  </a:lnTo>
                  <a:lnTo>
                    <a:pt x="16608" y="3493"/>
                  </a:lnTo>
                  <a:lnTo>
                    <a:pt x="16620" y="3538"/>
                  </a:lnTo>
                  <a:lnTo>
                    <a:pt x="14617" y="4687"/>
                  </a:lnTo>
                  <a:lnTo>
                    <a:pt x="14595" y="4653"/>
                  </a:lnTo>
                  <a:lnTo>
                    <a:pt x="14561" y="4630"/>
                  </a:lnTo>
                  <a:lnTo>
                    <a:pt x="14515" y="4619"/>
                  </a:lnTo>
                  <a:lnTo>
                    <a:pt x="14435" y="4619"/>
                  </a:lnTo>
                  <a:lnTo>
                    <a:pt x="14401" y="4630"/>
                  </a:lnTo>
                  <a:lnTo>
                    <a:pt x="14367" y="4653"/>
                  </a:lnTo>
                  <a:lnTo>
                    <a:pt x="14333" y="4687"/>
                  </a:lnTo>
                  <a:lnTo>
                    <a:pt x="12308" y="3515"/>
                  </a:lnTo>
                  <a:lnTo>
                    <a:pt x="12320" y="3447"/>
                  </a:lnTo>
                  <a:lnTo>
                    <a:pt x="12320" y="3402"/>
                  </a:lnTo>
                  <a:lnTo>
                    <a:pt x="12308" y="3367"/>
                  </a:lnTo>
                  <a:lnTo>
                    <a:pt x="12285" y="3333"/>
                  </a:lnTo>
                  <a:lnTo>
                    <a:pt x="12263" y="3299"/>
                  </a:lnTo>
                  <a:lnTo>
                    <a:pt x="12240" y="3276"/>
                  </a:lnTo>
                  <a:lnTo>
                    <a:pt x="12206" y="3254"/>
                  </a:lnTo>
                  <a:lnTo>
                    <a:pt x="12172" y="3242"/>
                  </a:lnTo>
                  <a:lnTo>
                    <a:pt x="12126" y="3231"/>
                  </a:lnTo>
                  <a:lnTo>
                    <a:pt x="12126" y="933"/>
                  </a:lnTo>
                  <a:lnTo>
                    <a:pt x="12172" y="922"/>
                  </a:lnTo>
                  <a:lnTo>
                    <a:pt x="12217" y="899"/>
                  </a:lnTo>
                  <a:lnTo>
                    <a:pt x="12251" y="876"/>
                  </a:lnTo>
                  <a:lnTo>
                    <a:pt x="12285" y="854"/>
                  </a:lnTo>
                  <a:lnTo>
                    <a:pt x="12308" y="819"/>
                  </a:lnTo>
                  <a:lnTo>
                    <a:pt x="12331" y="774"/>
                  </a:lnTo>
                  <a:lnTo>
                    <a:pt x="12342" y="740"/>
                  </a:lnTo>
                  <a:lnTo>
                    <a:pt x="12354" y="683"/>
                  </a:lnTo>
                  <a:lnTo>
                    <a:pt x="12342" y="637"/>
                  </a:lnTo>
                  <a:lnTo>
                    <a:pt x="12331" y="592"/>
                  </a:lnTo>
                  <a:lnTo>
                    <a:pt x="13343" y="0"/>
                  </a:lnTo>
                  <a:lnTo>
                    <a:pt x="13252" y="0"/>
                  </a:lnTo>
                  <a:lnTo>
                    <a:pt x="12308" y="546"/>
                  </a:lnTo>
                  <a:lnTo>
                    <a:pt x="12263" y="501"/>
                  </a:lnTo>
                  <a:lnTo>
                    <a:pt x="12217" y="478"/>
                  </a:lnTo>
                  <a:lnTo>
                    <a:pt x="12160" y="455"/>
                  </a:lnTo>
                  <a:lnTo>
                    <a:pt x="12103" y="444"/>
                  </a:lnTo>
                  <a:lnTo>
                    <a:pt x="12047" y="455"/>
                  </a:lnTo>
                  <a:lnTo>
                    <a:pt x="11990" y="478"/>
                  </a:lnTo>
                  <a:lnTo>
                    <a:pt x="11944" y="501"/>
                  </a:lnTo>
                  <a:lnTo>
                    <a:pt x="11910" y="546"/>
                  </a:lnTo>
                  <a:lnTo>
                    <a:pt x="10966" y="0"/>
                  </a:lnTo>
                  <a:lnTo>
                    <a:pt x="10875" y="0"/>
                  </a:lnTo>
                  <a:lnTo>
                    <a:pt x="11887" y="581"/>
                  </a:lnTo>
                  <a:lnTo>
                    <a:pt x="11865" y="637"/>
                  </a:lnTo>
                  <a:lnTo>
                    <a:pt x="11865" y="683"/>
                  </a:lnTo>
                  <a:lnTo>
                    <a:pt x="11865" y="740"/>
                  </a:lnTo>
                  <a:lnTo>
                    <a:pt x="11876" y="774"/>
                  </a:lnTo>
                  <a:lnTo>
                    <a:pt x="11899" y="819"/>
                  </a:lnTo>
                  <a:lnTo>
                    <a:pt x="11921" y="854"/>
                  </a:lnTo>
                  <a:lnTo>
                    <a:pt x="11956" y="888"/>
                  </a:lnTo>
                  <a:lnTo>
                    <a:pt x="12001" y="910"/>
                  </a:lnTo>
                  <a:lnTo>
                    <a:pt x="12035" y="922"/>
                  </a:lnTo>
                  <a:lnTo>
                    <a:pt x="12081" y="933"/>
                  </a:lnTo>
                  <a:lnTo>
                    <a:pt x="12081" y="3231"/>
                  </a:lnTo>
                  <a:lnTo>
                    <a:pt x="12047" y="3242"/>
                  </a:lnTo>
                  <a:lnTo>
                    <a:pt x="12012" y="3254"/>
                  </a:lnTo>
                  <a:lnTo>
                    <a:pt x="11978" y="3276"/>
                  </a:lnTo>
                  <a:lnTo>
                    <a:pt x="11944" y="3299"/>
                  </a:lnTo>
                  <a:lnTo>
                    <a:pt x="11921" y="3333"/>
                  </a:lnTo>
                  <a:lnTo>
                    <a:pt x="11899" y="3367"/>
                  </a:lnTo>
                  <a:lnTo>
                    <a:pt x="11887" y="3402"/>
                  </a:lnTo>
                  <a:lnTo>
                    <a:pt x="11887" y="3447"/>
                  </a:lnTo>
                  <a:lnTo>
                    <a:pt x="11887" y="3481"/>
                  </a:lnTo>
                  <a:lnTo>
                    <a:pt x="11899" y="3515"/>
                  </a:lnTo>
                  <a:lnTo>
                    <a:pt x="9942" y="4653"/>
                  </a:lnTo>
                  <a:lnTo>
                    <a:pt x="9897" y="4607"/>
                  </a:lnTo>
                  <a:lnTo>
                    <a:pt x="9851" y="4573"/>
                  </a:lnTo>
                  <a:lnTo>
                    <a:pt x="9794" y="4551"/>
                  </a:lnTo>
                  <a:lnTo>
                    <a:pt x="9681" y="4551"/>
                  </a:lnTo>
                  <a:lnTo>
                    <a:pt x="9624" y="4573"/>
                  </a:lnTo>
                  <a:lnTo>
                    <a:pt x="9578" y="4607"/>
                  </a:lnTo>
                  <a:lnTo>
                    <a:pt x="9533" y="4653"/>
                  </a:lnTo>
                  <a:lnTo>
                    <a:pt x="7576" y="3527"/>
                  </a:lnTo>
                  <a:lnTo>
                    <a:pt x="7587" y="3481"/>
                  </a:lnTo>
                  <a:lnTo>
                    <a:pt x="7587" y="3447"/>
                  </a:lnTo>
                  <a:lnTo>
                    <a:pt x="7587" y="3402"/>
                  </a:lnTo>
                  <a:lnTo>
                    <a:pt x="7576" y="3367"/>
                  </a:lnTo>
                  <a:lnTo>
                    <a:pt x="7553" y="3322"/>
                  </a:lnTo>
                  <a:lnTo>
                    <a:pt x="7531" y="3299"/>
                  </a:lnTo>
                  <a:lnTo>
                    <a:pt x="7508" y="3265"/>
                  </a:lnTo>
                  <a:lnTo>
                    <a:pt x="7474" y="3242"/>
                  </a:lnTo>
                  <a:lnTo>
                    <a:pt x="7428" y="3231"/>
                  </a:lnTo>
                  <a:lnTo>
                    <a:pt x="7394" y="3220"/>
                  </a:lnTo>
                  <a:lnTo>
                    <a:pt x="7394" y="933"/>
                  </a:lnTo>
                  <a:lnTo>
                    <a:pt x="7440" y="922"/>
                  </a:lnTo>
                  <a:lnTo>
                    <a:pt x="7474" y="910"/>
                  </a:lnTo>
                  <a:lnTo>
                    <a:pt x="7519" y="888"/>
                  </a:lnTo>
                  <a:lnTo>
                    <a:pt x="7553" y="854"/>
                  </a:lnTo>
                  <a:lnTo>
                    <a:pt x="7576" y="819"/>
                  </a:lnTo>
                  <a:lnTo>
                    <a:pt x="7599" y="785"/>
                  </a:lnTo>
                  <a:lnTo>
                    <a:pt x="7610" y="740"/>
                  </a:lnTo>
                  <a:lnTo>
                    <a:pt x="7610" y="683"/>
                  </a:lnTo>
                  <a:lnTo>
                    <a:pt x="7610" y="637"/>
                  </a:lnTo>
                  <a:lnTo>
                    <a:pt x="7587" y="581"/>
                  </a:lnTo>
                  <a:lnTo>
                    <a:pt x="8600" y="0"/>
                  </a:lnTo>
                  <a:lnTo>
                    <a:pt x="8509" y="0"/>
                  </a:lnTo>
                  <a:lnTo>
                    <a:pt x="7565" y="546"/>
                  </a:lnTo>
                  <a:lnTo>
                    <a:pt x="7531" y="501"/>
                  </a:lnTo>
                  <a:lnTo>
                    <a:pt x="7485" y="467"/>
                  </a:lnTo>
                  <a:lnTo>
                    <a:pt x="7428" y="444"/>
                  </a:lnTo>
                  <a:lnTo>
                    <a:pt x="7303" y="444"/>
                  </a:lnTo>
                  <a:lnTo>
                    <a:pt x="7246" y="467"/>
                  </a:lnTo>
                  <a:lnTo>
                    <a:pt x="7201" y="501"/>
                  </a:lnTo>
                  <a:lnTo>
                    <a:pt x="7167" y="546"/>
                  </a:lnTo>
                  <a:lnTo>
                    <a:pt x="6222" y="0"/>
                  </a:lnTo>
                  <a:lnTo>
                    <a:pt x="6131" y="0"/>
                  </a:lnTo>
                  <a:lnTo>
                    <a:pt x="7144" y="581"/>
                  </a:lnTo>
                  <a:lnTo>
                    <a:pt x="7121" y="637"/>
                  </a:lnTo>
                  <a:lnTo>
                    <a:pt x="7121" y="683"/>
                  </a:lnTo>
                  <a:lnTo>
                    <a:pt x="7121" y="740"/>
                  </a:lnTo>
                  <a:lnTo>
                    <a:pt x="7132" y="785"/>
                  </a:lnTo>
                  <a:lnTo>
                    <a:pt x="7155" y="819"/>
                  </a:lnTo>
                  <a:lnTo>
                    <a:pt x="7178" y="854"/>
                  </a:lnTo>
                  <a:lnTo>
                    <a:pt x="7212" y="888"/>
                  </a:lnTo>
                  <a:lnTo>
                    <a:pt x="7258" y="910"/>
                  </a:lnTo>
                  <a:lnTo>
                    <a:pt x="7303" y="922"/>
                  </a:lnTo>
                  <a:lnTo>
                    <a:pt x="7349" y="933"/>
                  </a:lnTo>
                  <a:lnTo>
                    <a:pt x="7349" y="3220"/>
                  </a:lnTo>
                  <a:lnTo>
                    <a:pt x="7303" y="3231"/>
                  </a:lnTo>
                  <a:lnTo>
                    <a:pt x="7269" y="3242"/>
                  </a:lnTo>
                  <a:lnTo>
                    <a:pt x="7235" y="3265"/>
                  </a:lnTo>
                  <a:lnTo>
                    <a:pt x="7201" y="3299"/>
                  </a:lnTo>
                  <a:lnTo>
                    <a:pt x="7178" y="3322"/>
                  </a:lnTo>
                  <a:lnTo>
                    <a:pt x="7155" y="3367"/>
                  </a:lnTo>
                  <a:lnTo>
                    <a:pt x="7144" y="3402"/>
                  </a:lnTo>
                  <a:lnTo>
                    <a:pt x="7144" y="3447"/>
                  </a:lnTo>
                  <a:lnTo>
                    <a:pt x="7144" y="3481"/>
                  </a:lnTo>
                  <a:lnTo>
                    <a:pt x="7155" y="3527"/>
                  </a:lnTo>
                  <a:lnTo>
                    <a:pt x="5164" y="4676"/>
                  </a:lnTo>
                  <a:lnTo>
                    <a:pt x="5130" y="4642"/>
                  </a:lnTo>
                  <a:lnTo>
                    <a:pt x="5085" y="4607"/>
                  </a:lnTo>
                  <a:lnTo>
                    <a:pt x="5051" y="4596"/>
                  </a:lnTo>
                  <a:lnTo>
                    <a:pt x="4994" y="4585"/>
                  </a:lnTo>
                  <a:lnTo>
                    <a:pt x="4948" y="4596"/>
                  </a:lnTo>
                  <a:lnTo>
                    <a:pt x="4903" y="4607"/>
                  </a:lnTo>
                  <a:lnTo>
                    <a:pt x="4857" y="4642"/>
                  </a:lnTo>
                  <a:lnTo>
                    <a:pt x="4835" y="4676"/>
                  </a:lnTo>
                  <a:lnTo>
                    <a:pt x="2833" y="3515"/>
                  </a:lnTo>
                  <a:lnTo>
                    <a:pt x="2844" y="3481"/>
                  </a:lnTo>
                  <a:lnTo>
                    <a:pt x="2844" y="3447"/>
                  </a:lnTo>
                  <a:lnTo>
                    <a:pt x="2844" y="3402"/>
                  </a:lnTo>
                  <a:lnTo>
                    <a:pt x="2833" y="3367"/>
                  </a:lnTo>
                  <a:lnTo>
                    <a:pt x="2810" y="3333"/>
                  </a:lnTo>
                  <a:lnTo>
                    <a:pt x="2787" y="3299"/>
                  </a:lnTo>
                  <a:lnTo>
                    <a:pt x="2764" y="3276"/>
                  </a:lnTo>
                  <a:lnTo>
                    <a:pt x="2730" y="3254"/>
                  </a:lnTo>
                  <a:lnTo>
                    <a:pt x="2685" y="3231"/>
                  </a:lnTo>
                  <a:lnTo>
                    <a:pt x="2651" y="3231"/>
                  </a:lnTo>
                  <a:lnTo>
                    <a:pt x="2651" y="888"/>
                  </a:lnTo>
                  <a:lnTo>
                    <a:pt x="2685" y="888"/>
                  </a:lnTo>
                  <a:lnTo>
                    <a:pt x="2719" y="876"/>
                  </a:lnTo>
                  <a:lnTo>
                    <a:pt x="2776" y="831"/>
                  </a:lnTo>
                  <a:lnTo>
                    <a:pt x="2821" y="763"/>
                  </a:lnTo>
                  <a:lnTo>
                    <a:pt x="2833" y="728"/>
                  </a:lnTo>
                  <a:lnTo>
                    <a:pt x="2833" y="683"/>
                  </a:lnTo>
                  <a:lnTo>
                    <a:pt x="2833" y="649"/>
                  </a:lnTo>
                  <a:lnTo>
                    <a:pt x="2810" y="603"/>
                  </a:lnTo>
                  <a:lnTo>
                    <a:pt x="3868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8"/>
            <p:cNvSpPr/>
            <p:nvPr/>
          </p:nvSpPr>
          <p:spPr>
            <a:xfrm>
              <a:off x="0" y="3342092"/>
              <a:ext cx="1751464" cy="1801389"/>
            </a:xfrm>
            <a:custGeom>
              <a:avLst/>
              <a:gdLst/>
              <a:ahLst/>
              <a:cxnLst/>
              <a:rect l="l" t="t" r="r" b="b"/>
              <a:pathLst>
                <a:path w="16734" h="17211" extrusionOk="0">
                  <a:moveTo>
                    <a:pt x="11933" y="387"/>
                  </a:moveTo>
                  <a:lnTo>
                    <a:pt x="13912" y="1524"/>
                  </a:lnTo>
                  <a:lnTo>
                    <a:pt x="13901" y="1558"/>
                  </a:lnTo>
                  <a:lnTo>
                    <a:pt x="13889" y="1604"/>
                  </a:lnTo>
                  <a:lnTo>
                    <a:pt x="13901" y="1638"/>
                  </a:lnTo>
                  <a:lnTo>
                    <a:pt x="13912" y="1672"/>
                  </a:lnTo>
                  <a:lnTo>
                    <a:pt x="13946" y="1729"/>
                  </a:lnTo>
                  <a:lnTo>
                    <a:pt x="14003" y="1775"/>
                  </a:lnTo>
                  <a:lnTo>
                    <a:pt x="14037" y="1786"/>
                  </a:lnTo>
                  <a:lnTo>
                    <a:pt x="14071" y="1797"/>
                  </a:lnTo>
                  <a:lnTo>
                    <a:pt x="14071" y="4084"/>
                  </a:lnTo>
                  <a:lnTo>
                    <a:pt x="14026" y="4095"/>
                  </a:lnTo>
                  <a:lnTo>
                    <a:pt x="13980" y="4118"/>
                  </a:lnTo>
                  <a:lnTo>
                    <a:pt x="13935" y="4141"/>
                  </a:lnTo>
                  <a:lnTo>
                    <a:pt x="13901" y="4175"/>
                  </a:lnTo>
                  <a:lnTo>
                    <a:pt x="13867" y="4209"/>
                  </a:lnTo>
                  <a:lnTo>
                    <a:pt x="13844" y="4254"/>
                  </a:lnTo>
                  <a:lnTo>
                    <a:pt x="13832" y="4300"/>
                  </a:lnTo>
                  <a:lnTo>
                    <a:pt x="13821" y="4357"/>
                  </a:lnTo>
                  <a:lnTo>
                    <a:pt x="13832" y="4414"/>
                  </a:lnTo>
                  <a:lnTo>
                    <a:pt x="13844" y="4459"/>
                  </a:lnTo>
                  <a:lnTo>
                    <a:pt x="11910" y="5574"/>
                  </a:lnTo>
                  <a:lnTo>
                    <a:pt x="11876" y="5540"/>
                  </a:lnTo>
                  <a:lnTo>
                    <a:pt x="11830" y="5506"/>
                  </a:lnTo>
                  <a:lnTo>
                    <a:pt x="11785" y="5483"/>
                  </a:lnTo>
                  <a:lnTo>
                    <a:pt x="11671" y="5483"/>
                  </a:lnTo>
                  <a:lnTo>
                    <a:pt x="11614" y="5506"/>
                  </a:lnTo>
                  <a:lnTo>
                    <a:pt x="11569" y="5540"/>
                  </a:lnTo>
                  <a:lnTo>
                    <a:pt x="11535" y="5574"/>
                  </a:lnTo>
                  <a:lnTo>
                    <a:pt x="9533" y="4414"/>
                  </a:lnTo>
                  <a:lnTo>
                    <a:pt x="9544" y="4357"/>
                  </a:lnTo>
                  <a:lnTo>
                    <a:pt x="9533" y="4289"/>
                  </a:lnTo>
                  <a:lnTo>
                    <a:pt x="9498" y="4232"/>
                  </a:lnTo>
                  <a:lnTo>
                    <a:pt x="9442" y="4186"/>
                  </a:lnTo>
                  <a:lnTo>
                    <a:pt x="9373" y="4163"/>
                  </a:lnTo>
                  <a:lnTo>
                    <a:pt x="9373" y="1820"/>
                  </a:lnTo>
                  <a:lnTo>
                    <a:pt x="9419" y="1809"/>
                  </a:lnTo>
                  <a:lnTo>
                    <a:pt x="9453" y="1797"/>
                  </a:lnTo>
                  <a:lnTo>
                    <a:pt x="9487" y="1775"/>
                  </a:lnTo>
                  <a:lnTo>
                    <a:pt x="9521" y="1740"/>
                  </a:lnTo>
                  <a:lnTo>
                    <a:pt x="9544" y="1718"/>
                  </a:lnTo>
                  <a:lnTo>
                    <a:pt x="9555" y="1684"/>
                  </a:lnTo>
                  <a:lnTo>
                    <a:pt x="9567" y="1638"/>
                  </a:lnTo>
                  <a:lnTo>
                    <a:pt x="9578" y="1604"/>
                  </a:lnTo>
                  <a:lnTo>
                    <a:pt x="9567" y="1558"/>
                  </a:lnTo>
                  <a:lnTo>
                    <a:pt x="9555" y="1513"/>
                  </a:lnTo>
                  <a:lnTo>
                    <a:pt x="11512" y="387"/>
                  </a:lnTo>
                  <a:lnTo>
                    <a:pt x="11546" y="432"/>
                  </a:lnTo>
                  <a:lnTo>
                    <a:pt x="11603" y="466"/>
                  </a:lnTo>
                  <a:lnTo>
                    <a:pt x="11660" y="489"/>
                  </a:lnTo>
                  <a:lnTo>
                    <a:pt x="11728" y="501"/>
                  </a:lnTo>
                  <a:lnTo>
                    <a:pt x="11785" y="489"/>
                  </a:lnTo>
                  <a:lnTo>
                    <a:pt x="11842" y="466"/>
                  </a:lnTo>
                  <a:lnTo>
                    <a:pt x="11899" y="432"/>
                  </a:lnTo>
                  <a:lnTo>
                    <a:pt x="11933" y="387"/>
                  </a:lnTo>
                  <a:close/>
                  <a:moveTo>
                    <a:pt x="4755" y="4448"/>
                  </a:moveTo>
                  <a:lnTo>
                    <a:pt x="6780" y="5619"/>
                  </a:lnTo>
                  <a:lnTo>
                    <a:pt x="6768" y="5665"/>
                  </a:lnTo>
                  <a:lnTo>
                    <a:pt x="6768" y="5699"/>
                  </a:lnTo>
                  <a:lnTo>
                    <a:pt x="6768" y="5745"/>
                  </a:lnTo>
                  <a:lnTo>
                    <a:pt x="6780" y="5779"/>
                  </a:lnTo>
                  <a:lnTo>
                    <a:pt x="6802" y="5813"/>
                  </a:lnTo>
                  <a:lnTo>
                    <a:pt x="6825" y="5847"/>
                  </a:lnTo>
                  <a:lnTo>
                    <a:pt x="6848" y="5881"/>
                  </a:lnTo>
                  <a:lnTo>
                    <a:pt x="6882" y="5893"/>
                  </a:lnTo>
                  <a:lnTo>
                    <a:pt x="6916" y="5915"/>
                  </a:lnTo>
                  <a:lnTo>
                    <a:pt x="6962" y="5915"/>
                  </a:lnTo>
                  <a:lnTo>
                    <a:pt x="6962" y="8213"/>
                  </a:lnTo>
                  <a:lnTo>
                    <a:pt x="6916" y="8213"/>
                  </a:lnTo>
                  <a:lnTo>
                    <a:pt x="6871" y="8236"/>
                  </a:lnTo>
                  <a:lnTo>
                    <a:pt x="6837" y="8259"/>
                  </a:lnTo>
                  <a:lnTo>
                    <a:pt x="6802" y="8293"/>
                  </a:lnTo>
                  <a:lnTo>
                    <a:pt x="6768" y="8327"/>
                  </a:lnTo>
                  <a:lnTo>
                    <a:pt x="6746" y="8372"/>
                  </a:lnTo>
                  <a:lnTo>
                    <a:pt x="6734" y="8406"/>
                  </a:lnTo>
                  <a:lnTo>
                    <a:pt x="6734" y="8463"/>
                  </a:lnTo>
                  <a:lnTo>
                    <a:pt x="6734" y="8509"/>
                  </a:lnTo>
                  <a:lnTo>
                    <a:pt x="6757" y="8554"/>
                  </a:lnTo>
                  <a:lnTo>
                    <a:pt x="4789" y="9692"/>
                  </a:lnTo>
                  <a:lnTo>
                    <a:pt x="4755" y="9658"/>
                  </a:lnTo>
                  <a:lnTo>
                    <a:pt x="4709" y="9624"/>
                  </a:lnTo>
                  <a:lnTo>
                    <a:pt x="4664" y="9612"/>
                  </a:lnTo>
                  <a:lnTo>
                    <a:pt x="4618" y="9601"/>
                  </a:lnTo>
                  <a:lnTo>
                    <a:pt x="4562" y="9612"/>
                  </a:lnTo>
                  <a:lnTo>
                    <a:pt x="4516" y="9624"/>
                  </a:lnTo>
                  <a:lnTo>
                    <a:pt x="4471" y="9658"/>
                  </a:lnTo>
                  <a:lnTo>
                    <a:pt x="4448" y="9692"/>
                  </a:lnTo>
                  <a:lnTo>
                    <a:pt x="2400" y="8509"/>
                  </a:lnTo>
                  <a:lnTo>
                    <a:pt x="2412" y="8463"/>
                  </a:lnTo>
                  <a:lnTo>
                    <a:pt x="2400" y="8406"/>
                  </a:lnTo>
                  <a:lnTo>
                    <a:pt x="2366" y="8350"/>
                  </a:lnTo>
                  <a:lnTo>
                    <a:pt x="2321" y="8315"/>
                  </a:lnTo>
                  <a:lnTo>
                    <a:pt x="2264" y="8293"/>
                  </a:lnTo>
                  <a:lnTo>
                    <a:pt x="2264" y="5972"/>
                  </a:lnTo>
                  <a:lnTo>
                    <a:pt x="2321" y="5961"/>
                  </a:lnTo>
                  <a:lnTo>
                    <a:pt x="2366" y="5938"/>
                  </a:lnTo>
                  <a:lnTo>
                    <a:pt x="2400" y="5915"/>
                  </a:lnTo>
                  <a:lnTo>
                    <a:pt x="2434" y="5881"/>
                  </a:lnTo>
                  <a:lnTo>
                    <a:pt x="2468" y="5847"/>
                  </a:lnTo>
                  <a:lnTo>
                    <a:pt x="2491" y="5802"/>
                  </a:lnTo>
                  <a:lnTo>
                    <a:pt x="2503" y="5756"/>
                  </a:lnTo>
                  <a:lnTo>
                    <a:pt x="2514" y="5699"/>
                  </a:lnTo>
                  <a:lnTo>
                    <a:pt x="2503" y="5642"/>
                  </a:lnTo>
                  <a:lnTo>
                    <a:pt x="2491" y="5597"/>
                  </a:lnTo>
                  <a:lnTo>
                    <a:pt x="4471" y="4448"/>
                  </a:lnTo>
                  <a:lnTo>
                    <a:pt x="4493" y="4482"/>
                  </a:lnTo>
                  <a:lnTo>
                    <a:pt x="4527" y="4505"/>
                  </a:lnTo>
                  <a:lnTo>
                    <a:pt x="4573" y="4527"/>
                  </a:lnTo>
                  <a:lnTo>
                    <a:pt x="4653" y="4527"/>
                  </a:lnTo>
                  <a:lnTo>
                    <a:pt x="4698" y="4505"/>
                  </a:lnTo>
                  <a:lnTo>
                    <a:pt x="4732" y="4482"/>
                  </a:lnTo>
                  <a:lnTo>
                    <a:pt x="4755" y="4448"/>
                  </a:lnTo>
                  <a:close/>
                  <a:moveTo>
                    <a:pt x="9510" y="4459"/>
                  </a:moveTo>
                  <a:lnTo>
                    <a:pt x="11512" y="5619"/>
                  </a:lnTo>
                  <a:lnTo>
                    <a:pt x="11501" y="5654"/>
                  </a:lnTo>
                  <a:lnTo>
                    <a:pt x="11501" y="5699"/>
                  </a:lnTo>
                  <a:lnTo>
                    <a:pt x="11501" y="5745"/>
                  </a:lnTo>
                  <a:lnTo>
                    <a:pt x="11512" y="5790"/>
                  </a:lnTo>
                  <a:lnTo>
                    <a:pt x="11535" y="5824"/>
                  </a:lnTo>
                  <a:lnTo>
                    <a:pt x="11557" y="5858"/>
                  </a:lnTo>
                  <a:lnTo>
                    <a:pt x="11592" y="5881"/>
                  </a:lnTo>
                  <a:lnTo>
                    <a:pt x="11626" y="5904"/>
                  </a:lnTo>
                  <a:lnTo>
                    <a:pt x="11660" y="5915"/>
                  </a:lnTo>
                  <a:lnTo>
                    <a:pt x="11705" y="5927"/>
                  </a:lnTo>
                  <a:lnTo>
                    <a:pt x="11705" y="8270"/>
                  </a:lnTo>
                  <a:lnTo>
                    <a:pt x="11637" y="8293"/>
                  </a:lnTo>
                  <a:lnTo>
                    <a:pt x="11580" y="8338"/>
                  </a:lnTo>
                  <a:lnTo>
                    <a:pt x="11546" y="8395"/>
                  </a:lnTo>
                  <a:lnTo>
                    <a:pt x="11535" y="8463"/>
                  </a:lnTo>
                  <a:lnTo>
                    <a:pt x="11546" y="8520"/>
                  </a:lnTo>
                  <a:lnTo>
                    <a:pt x="9498" y="9703"/>
                  </a:lnTo>
                  <a:lnTo>
                    <a:pt x="9476" y="9681"/>
                  </a:lnTo>
                  <a:lnTo>
                    <a:pt x="9442" y="9646"/>
                  </a:lnTo>
                  <a:lnTo>
                    <a:pt x="9396" y="9635"/>
                  </a:lnTo>
                  <a:lnTo>
                    <a:pt x="9305" y="9635"/>
                  </a:lnTo>
                  <a:lnTo>
                    <a:pt x="9271" y="9646"/>
                  </a:lnTo>
                  <a:lnTo>
                    <a:pt x="9237" y="9681"/>
                  </a:lnTo>
                  <a:lnTo>
                    <a:pt x="9203" y="9703"/>
                  </a:lnTo>
                  <a:lnTo>
                    <a:pt x="7212" y="8554"/>
                  </a:lnTo>
                  <a:lnTo>
                    <a:pt x="7235" y="8509"/>
                  </a:lnTo>
                  <a:lnTo>
                    <a:pt x="7235" y="8463"/>
                  </a:lnTo>
                  <a:lnTo>
                    <a:pt x="7235" y="8418"/>
                  </a:lnTo>
                  <a:lnTo>
                    <a:pt x="7212" y="8372"/>
                  </a:lnTo>
                  <a:lnTo>
                    <a:pt x="7201" y="8327"/>
                  </a:lnTo>
                  <a:lnTo>
                    <a:pt x="7167" y="8293"/>
                  </a:lnTo>
                  <a:lnTo>
                    <a:pt x="7132" y="8259"/>
                  </a:lnTo>
                  <a:lnTo>
                    <a:pt x="7098" y="8236"/>
                  </a:lnTo>
                  <a:lnTo>
                    <a:pt x="7053" y="8224"/>
                  </a:lnTo>
                  <a:lnTo>
                    <a:pt x="7007" y="8213"/>
                  </a:lnTo>
                  <a:lnTo>
                    <a:pt x="7007" y="5915"/>
                  </a:lnTo>
                  <a:lnTo>
                    <a:pt x="7053" y="5915"/>
                  </a:lnTo>
                  <a:lnTo>
                    <a:pt x="7087" y="5893"/>
                  </a:lnTo>
                  <a:lnTo>
                    <a:pt x="7121" y="5870"/>
                  </a:lnTo>
                  <a:lnTo>
                    <a:pt x="7144" y="5847"/>
                  </a:lnTo>
                  <a:lnTo>
                    <a:pt x="7167" y="5813"/>
                  </a:lnTo>
                  <a:lnTo>
                    <a:pt x="7189" y="5779"/>
                  </a:lnTo>
                  <a:lnTo>
                    <a:pt x="7201" y="5745"/>
                  </a:lnTo>
                  <a:lnTo>
                    <a:pt x="7201" y="5699"/>
                  </a:lnTo>
                  <a:lnTo>
                    <a:pt x="7201" y="5665"/>
                  </a:lnTo>
                  <a:lnTo>
                    <a:pt x="7189" y="5619"/>
                  </a:lnTo>
                  <a:lnTo>
                    <a:pt x="9191" y="4459"/>
                  </a:lnTo>
                  <a:lnTo>
                    <a:pt x="9225" y="4493"/>
                  </a:lnTo>
                  <a:lnTo>
                    <a:pt x="9260" y="4527"/>
                  </a:lnTo>
                  <a:lnTo>
                    <a:pt x="9305" y="4539"/>
                  </a:lnTo>
                  <a:lnTo>
                    <a:pt x="9351" y="4550"/>
                  </a:lnTo>
                  <a:lnTo>
                    <a:pt x="9396" y="4539"/>
                  </a:lnTo>
                  <a:lnTo>
                    <a:pt x="9442" y="4527"/>
                  </a:lnTo>
                  <a:lnTo>
                    <a:pt x="9487" y="4493"/>
                  </a:lnTo>
                  <a:lnTo>
                    <a:pt x="9510" y="4459"/>
                  </a:lnTo>
                  <a:close/>
                  <a:moveTo>
                    <a:pt x="14322" y="4493"/>
                  </a:moveTo>
                  <a:lnTo>
                    <a:pt x="16221" y="5597"/>
                  </a:lnTo>
                  <a:lnTo>
                    <a:pt x="16199" y="5642"/>
                  </a:lnTo>
                  <a:lnTo>
                    <a:pt x="16199" y="5699"/>
                  </a:lnTo>
                  <a:lnTo>
                    <a:pt x="16199" y="5756"/>
                  </a:lnTo>
                  <a:lnTo>
                    <a:pt x="16210" y="5802"/>
                  </a:lnTo>
                  <a:lnTo>
                    <a:pt x="16233" y="5847"/>
                  </a:lnTo>
                  <a:lnTo>
                    <a:pt x="16267" y="5893"/>
                  </a:lnTo>
                  <a:lnTo>
                    <a:pt x="16301" y="5915"/>
                  </a:lnTo>
                  <a:lnTo>
                    <a:pt x="16346" y="5949"/>
                  </a:lnTo>
                  <a:lnTo>
                    <a:pt x="16392" y="5961"/>
                  </a:lnTo>
                  <a:lnTo>
                    <a:pt x="16449" y="5972"/>
                  </a:lnTo>
                  <a:lnTo>
                    <a:pt x="16449" y="8247"/>
                  </a:lnTo>
                  <a:lnTo>
                    <a:pt x="16403" y="8247"/>
                  </a:lnTo>
                  <a:lnTo>
                    <a:pt x="16369" y="8270"/>
                  </a:lnTo>
                  <a:lnTo>
                    <a:pt x="16335" y="8281"/>
                  </a:lnTo>
                  <a:lnTo>
                    <a:pt x="16301" y="8315"/>
                  </a:lnTo>
                  <a:lnTo>
                    <a:pt x="16278" y="8350"/>
                  </a:lnTo>
                  <a:lnTo>
                    <a:pt x="16255" y="8384"/>
                  </a:lnTo>
                  <a:lnTo>
                    <a:pt x="16244" y="8418"/>
                  </a:lnTo>
                  <a:lnTo>
                    <a:pt x="16244" y="8463"/>
                  </a:lnTo>
                  <a:lnTo>
                    <a:pt x="16244" y="8497"/>
                  </a:lnTo>
                  <a:lnTo>
                    <a:pt x="16255" y="8543"/>
                  </a:lnTo>
                  <a:lnTo>
                    <a:pt x="14242" y="9715"/>
                  </a:lnTo>
                  <a:lnTo>
                    <a:pt x="14208" y="9681"/>
                  </a:lnTo>
                  <a:lnTo>
                    <a:pt x="14174" y="9658"/>
                  </a:lnTo>
                  <a:lnTo>
                    <a:pt x="14140" y="9635"/>
                  </a:lnTo>
                  <a:lnTo>
                    <a:pt x="14049" y="9635"/>
                  </a:lnTo>
                  <a:lnTo>
                    <a:pt x="14014" y="9658"/>
                  </a:lnTo>
                  <a:lnTo>
                    <a:pt x="13980" y="9681"/>
                  </a:lnTo>
                  <a:lnTo>
                    <a:pt x="13946" y="9703"/>
                  </a:lnTo>
                  <a:lnTo>
                    <a:pt x="11899" y="8520"/>
                  </a:lnTo>
                  <a:lnTo>
                    <a:pt x="11910" y="8463"/>
                  </a:lnTo>
                  <a:lnTo>
                    <a:pt x="11899" y="8395"/>
                  </a:lnTo>
                  <a:lnTo>
                    <a:pt x="11865" y="8338"/>
                  </a:lnTo>
                  <a:lnTo>
                    <a:pt x="11808" y="8293"/>
                  </a:lnTo>
                  <a:lnTo>
                    <a:pt x="11751" y="8270"/>
                  </a:lnTo>
                  <a:lnTo>
                    <a:pt x="11751" y="5927"/>
                  </a:lnTo>
                  <a:lnTo>
                    <a:pt x="11785" y="5915"/>
                  </a:lnTo>
                  <a:lnTo>
                    <a:pt x="11830" y="5904"/>
                  </a:lnTo>
                  <a:lnTo>
                    <a:pt x="11865" y="5881"/>
                  </a:lnTo>
                  <a:lnTo>
                    <a:pt x="11887" y="5847"/>
                  </a:lnTo>
                  <a:lnTo>
                    <a:pt x="11910" y="5824"/>
                  </a:lnTo>
                  <a:lnTo>
                    <a:pt x="11933" y="5779"/>
                  </a:lnTo>
                  <a:lnTo>
                    <a:pt x="11944" y="5745"/>
                  </a:lnTo>
                  <a:lnTo>
                    <a:pt x="11944" y="5699"/>
                  </a:lnTo>
                  <a:lnTo>
                    <a:pt x="11944" y="5665"/>
                  </a:lnTo>
                  <a:lnTo>
                    <a:pt x="11933" y="5619"/>
                  </a:lnTo>
                  <a:lnTo>
                    <a:pt x="13867" y="4505"/>
                  </a:lnTo>
                  <a:lnTo>
                    <a:pt x="13912" y="4550"/>
                  </a:lnTo>
                  <a:lnTo>
                    <a:pt x="13969" y="4584"/>
                  </a:lnTo>
                  <a:lnTo>
                    <a:pt x="14026" y="4618"/>
                  </a:lnTo>
                  <a:lnTo>
                    <a:pt x="14162" y="4618"/>
                  </a:lnTo>
                  <a:lnTo>
                    <a:pt x="14219" y="4584"/>
                  </a:lnTo>
                  <a:lnTo>
                    <a:pt x="14276" y="4550"/>
                  </a:lnTo>
                  <a:lnTo>
                    <a:pt x="14322" y="4493"/>
                  </a:lnTo>
                  <a:close/>
                  <a:moveTo>
                    <a:pt x="11671" y="0"/>
                  </a:moveTo>
                  <a:lnTo>
                    <a:pt x="11626" y="11"/>
                  </a:lnTo>
                  <a:lnTo>
                    <a:pt x="11580" y="34"/>
                  </a:lnTo>
                  <a:lnTo>
                    <a:pt x="11546" y="68"/>
                  </a:lnTo>
                  <a:lnTo>
                    <a:pt x="11512" y="114"/>
                  </a:lnTo>
                  <a:lnTo>
                    <a:pt x="11489" y="148"/>
                  </a:lnTo>
                  <a:lnTo>
                    <a:pt x="11478" y="193"/>
                  </a:lnTo>
                  <a:lnTo>
                    <a:pt x="11466" y="250"/>
                  </a:lnTo>
                  <a:lnTo>
                    <a:pt x="11478" y="296"/>
                  </a:lnTo>
                  <a:lnTo>
                    <a:pt x="11489" y="353"/>
                  </a:lnTo>
                  <a:lnTo>
                    <a:pt x="9533" y="1479"/>
                  </a:lnTo>
                  <a:lnTo>
                    <a:pt x="9498" y="1433"/>
                  </a:lnTo>
                  <a:lnTo>
                    <a:pt x="9453" y="1399"/>
                  </a:lnTo>
                  <a:lnTo>
                    <a:pt x="9407" y="1388"/>
                  </a:lnTo>
                  <a:lnTo>
                    <a:pt x="9351" y="1376"/>
                  </a:lnTo>
                  <a:lnTo>
                    <a:pt x="9305" y="1388"/>
                  </a:lnTo>
                  <a:lnTo>
                    <a:pt x="9271" y="1399"/>
                  </a:lnTo>
                  <a:lnTo>
                    <a:pt x="9225" y="1411"/>
                  </a:lnTo>
                  <a:lnTo>
                    <a:pt x="9203" y="1445"/>
                  </a:lnTo>
                  <a:lnTo>
                    <a:pt x="9169" y="1479"/>
                  </a:lnTo>
                  <a:lnTo>
                    <a:pt x="9146" y="1513"/>
                  </a:lnTo>
                  <a:lnTo>
                    <a:pt x="9134" y="1558"/>
                  </a:lnTo>
                  <a:lnTo>
                    <a:pt x="9134" y="1604"/>
                  </a:lnTo>
                  <a:lnTo>
                    <a:pt x="9134" y="1638"/>
                  </a:lnTo>
                  <a:lnTo>
                    <a:pt x="9146" y="1684"/>
                  </a:lnTo>
                  <a:lnTo>
                    <a:pt x="9169" y="1718"/>
                  </a:lnTo>
                  <a:lnTo>
                    <a:pt x="9191" y="1752"/>
                  </a:lnTo>
                  <a:lnTo>
                    <a:pt x="9225" y="1775"/>
                  </a:lnTo>
                  <a:lnTo>
                    <a:pt x="9260" y="1797"/>
                  </a:lnTo>
                  <a:lnTo>
                    <a:pt x="9294" y="1809"/>
                  </a:lnTo>
                  <a:lnTo>
                    <a:pt x="9328" y="1820"/>
                  </a:lnTo>
                  <a:lnTo>
                    <a:pt x="9328" y="4163"/>
                  </a:lnTo>
                  <a:lnTo>
                    <a:pt x="9271" y="4186"/>
                  </a:lnTo>
                  <a:lnTo>
                    <a:pt x="9214" y="4232"/>
                  </a:lnTo>
                  <a:lnTo>
                    <a:pt x="9180" y="4289"/>
                  </a:lnTo>
                  <a:lnTo>
                    <a:pt x="9169" y="4357"/>
                  </a:lnTo>
                  <a:lnTo>
                    <a:pt x="9180" y="4425"/>
                  </a:lnTo>
                  <a:lnTo>
                    <a:pt x="7167" y="5585"/>
                  </a:lnTo>
                  <a:lnTo>
                    <a:pt x="7132" y="5540"/>
                  </a:lnTo>
                  <a:lnTo>
                    <a:pt x="7087" y="5506"/>
                  </a:lnTo>
                  <a:lnTo>
                    <a:pt x="7041" y="5494"/>
                  </a:lnTo>
                  <a:lnTo>
                    <a:pt x="6984" y="5483"/>
                  </a:lnTo>
                  <a:lnTo>
                    <a:pt x="6928" y="5494"/>
                  </a:lnTo>
                  <a:lnTo>
                    <a:pt x="6882" y="5506"/>
                  </a:lnTo>
                  <a:lnTo>
                    <a:pt x="6837" y="5540"/>
                  </a:lnTo>
                  <a:lnTo>
                    <a:pt x="6802" y="5585"/>
                  </a:lnTo>
                  <a:lnTo>
                    <a:pt x="4778" y="4414"/>
                  </a:lnTo>
                  <a:lnTo>
                    <a:pt x="4789" y="4357"/>
                  </a:lnTo>
                  <a:lnTo>
                    <a:pt x="4778" y="4289"/>
                  </a:lnTo>
                  <a:lnTo>
                    <a:pt x="4744" y="4243"/>
                  </a:lnTo>
                  <a:lnTo>
                    <a:pt x="4698" y="4209"/>
                  </a:lnTo>
                  <a:lnTo>
                    <a:pt x="4641" y="4186"/>
                  </a:lnTo>
                  <a:lnTo>
                    <a:pt x="4641" y="1831"/>
                  </a:lnTo>
                  <a:lnTo>
                    <a:pt x="4675" y="1831"/>
                  </a:lnTo>
                  <a:lnTo>
                    <a:pt x="4721" y="1809"/>
                  </a:lnTo>
                  <a:lnTo>
                    <a:pt x="4755" y="1786"/>
                  </a:lnTo>
                  <a:lnTo>
                    <a:pt x="4789" y="1763"/>
                  </a:lnTo>
                  <a:lnTo>
                    <a:pt x="4812" y="1729"/>
                  </a:lnTo>
                  <a:lnTo>
                    <a:pt x="4835" y="1684"/>
                  </a:lnTo>
                  <a:lnTo>
                    <a:pt x="4846" y="1638"/>
                  </a:lnTo>
                  <a:lnTo>
                    <a:pt x="4857" y="1604"/>
                  </a:lnTo>
                  <a:lnTo>
                    <a:pt x="4846" y="1547"/>
                  </a:lnTo>
                  <a:lnTo>
                    <a:pt x="4835" y="1502"/>
                  </a:lnTo>
                  <a:lnTo>
                    <a:pt x="4812" y="1467"/>
                  </a:lnTo>
                  <a:lnTo>
                    <a:pt x="4778" y="1433"/>
                  </a:lnTo>
                  <a:lnTo>
                    <a:pt x="4744" y="1399"/>
                  </a:lnTo>
                  <a:lnTo>
                    <a:pt x="4709" y="1376"/>
                  </a:lnTo>
                  <a:lnTo>
                    <a:pt x="4664" y="1365"/>
                  </a:lnTo>
                  <a:lnTo>
                    <a:pt x="4550" y="1365"/>
                  </a:lnTo>
                  <a:lnTo>
                    <a:pt x="4505" y="1388"/>
                  </a:lnTo>
                  <a:lnTo>
                    <a:pt x="4448" y="1422"/>
                  </a:lnTo>
                  <a:lnTo>
                    <a:pt x="4414" y="1467"/>
                  </a:lnTo>
                  <a:lnTo>
                    <a:pt x="2423" y="319"/>
                  </a:lnTo>
                  <a:lnTo>
                    <a:pt x="2434" y="250"/>
                  </a:lnTo>
                  <a:lnTo>
                    <a:pt x="2434" y="216"/>
                  </a:lnTo>
                  <a:lnTo>
                    <a:pt x="2423" y="171"/>
                  </a:lnTo>
                  <a:lnTo>
                    <a:pt x="2400" y="137"/>
                  </a:lnTo>
                  <a:lnTo>
                    <a:pt x="2377" y="114"/>
                  </a:lnTo>
                  <a:lnTo>
                    <a:pt x="2355" y="91"/>
                  </a:lnTo>
                  <a:lnTo>
                    <a:pt x="2321" y="68"/>
                  </a:lnTo>
                  <a:lnTo>
                    <a:pt x="2286" y="57"/>
                  </a:lnTo>
                  <a:lnTo>
                    <a:pt x="2207" y="57"/>
                  </a:lnTo>
                  <a:lnTo>
                    <a:pt x="2173" y="68"/>
                  </a:lnTo>
                  <a:lnTo>
                    <a:pt x="2139" y="91"/>
                  </a:lnTo>
                  <a:lnTo>
                    <a:pt x="2104" y="114"/>
                  </a:lnTo>
                  <a:lnTo>
                    <a:pt x="2082" y="137"/>
                  </a:lnTo>
                  <a:lnTo>
                    <a:pt x="2059" y="171"/>
                  </a:lnTo>
                  <a:lnTo>
                    <a:pt x="2048" y="216"/>
                  </a:lnTo>
                  <a:lnTo>
                    <a:pt x="2048" y="250"/>
                  </a:lnTo>
                  <a:lnTo>
                    <a:pt x="2059" y="319"/>
                  </a:lnTo>
                  <a:lnTo>
                    <a:pt x="34" y="1490"/>
                  </a:lnTo>
                  <a:lnTo>
                    <a:pt x="0" y="1445"/>
                  </a:lnTo>
                  <a:lnTo>
                    <a:pt x="0" y="1752"/>
                  </a:lnTo>
                  <a:lnTo>
                    <a:pt x="34" y="1718"/>
                  </a:lnTo>
                  <a:lnTo>
                    <a:pt x="57" y="1684"/>
                  </a:lnTo>
                  <a:lnTo>
                    <a:pt x="68" y="1638"/>
                  </a:lnTo>
                  <a:lnTo>
                    <a:pt x="68" y="1604"/>
                  </a:lnTo>
                  <a:lnTo>
                    <a:pt x="68" y="1558"/>
                  </a:lnTo>
                  <a:lnTo>
                    <a:pt x="57" y="1524"/>
                  </a:lnTo>
                  <a:lnTo>
                    <a:pt x="2082" y="353"/>
                  </a:lnTo>
                  <a:lnTo>
                    <a:pt x="2116" y="398"/>
                  </a:lnTo>
                  <a:lnTo>
                    <a:pt x="2150" y="421"/>
                  </a:lnTo>
                  <a:lnTo>
                    <a:pt x="2195" y="432"/>
                  </a:lnTo>
                  <a:lnTo>
                    <a:pt x="2241" y="444"/>
                  </a:lnTo>
                  <a:lnTo>
                    <a:pt x="2298" y="432"/>
                  </a:lnTo>
                  <a:lnTo>
                    <a:pt x="2332" y="421"/>
                  </a:lnTo>
                  <a:lnTo>
                    <a:pt x="2377" y="387"/>
                  </a:lnTo>
                  <a:lnTo>
                    <a:pt x="2400" y="353"/>
                  </a:lnTo>
                  <a:lnTo>
                    <a:pt x="4391" y="1502"/>
                  </a:lnTo>
                  <a:lnTo>
                    <a:pt x="4380" y="1547"/>
                  </a:lnTo>
                  <a:lnTo>
                    <a:pt x="4380" y="1604"/>
                  </a:lnTo>
                  <a:lnTo>
                    <a:pt x="4380" y="1649"/>
                  </a:lnTo>
                  <a:lnTo>
                    <a:pt x="4391" y="1684"/>
                  </a:lnTo>
                  <a:lnTo>
                    <a:pt x="4414" y="1729"/>
                  </a:lnTo>
                  <a:lnTo>
                    <a:pt x="4436" y="1763"/>
                  </a:lnTo>
                  <a:lnTo>
                    <a:pt x="4471" y="1786"/>
                  </a:lnTo>
                  <a:lnTo>
                    <a:pt x="4505" y="1809"/>
                  </a:lnTo>
                  <a:lnTo>
                    <a:pt x="4550" y="1831"/>
                  </a:lnTo>
                  <a:lnTo>
                    <a:pt x="4596" y="1831"/>
                  </a:lnTo>
                  <a:lnTo>
                    <a:pt x="4596" y="4186"/>
                  </a:lnTo>
                  <a:lnTo>
                    <a:pt x="4527" y="4198"/>
                  </a:lnTo>
                  <a:lnTo>
                    <a:pt x="4482" y="4243"/>
                  </a:lnTo>
                  <a:lnTo>
                    <a:pt x="4448" y="4289"/>
                  </a:lnTo>
                  <a:lnTo>
                    <a:pt x="4436" y="4357"/>
                  </a:lnTo>
                  <a:lnTo>
                    <a:pt x="4448" y="4414"/>
                  </a:lnTo>
                  <a:lnTo>
                    <a:pt x="2468" y="5551"/>
                  </a:lnTo>
                  <a:lnTo>
                    <a:pt x="2423" y="5506"/>
                  </a:lnTo>
                  <a:lnTo>
                    <a:pt x="2377" y="5472"/>
                  </a:lnTo>
                  <a:lnTo>
                    <a:pt x="2309" y="5449"/>
                  </a:lnTo>
                  <a:lnTo>
                    <a:pt x="2241" y="5437"/>
                  </a:lnTo>
                  <a:lnTo>
                    <a:pt x="2173" y="5449"/>
                  </a:lnTo>
                  <a:lnTo>
                    <a:pt x="2116" y="5472"/>
                  </a:lnTo>
                  <a:lnTo>
                    <a:pt x="2059" y="5506"/>
                  </a:lnTo>
                  <a:lnTo>
                    <a:pt x="2025" y="5551"/>
                  </a:lnTo>
                  <a:lnTo>
                    <a:pt x="80" y="4436"/>
                  </a:lnTo>
                  <a:lnTo>
                    <a:pt x="91" y="4402"/>
                  </a:lnTo>
                  <a:lnTo>
                    <a:pt x="91" y="4357"/>
                  </a:lnTo>
                  <a:lnTo>
                    <a:pt x="91" y="4300"/>
                  </a:lnTo>
                  <a:lnTo>
                    <a:pt x="68" y="4254"/>
                  </a:lnTo>
                  <a:lnTo>
                    <a:pt x="34" y="4209"/>
                  </a:lnTo>
                  <a:lnTo>
                    <a:pt x="0" y="4175"/>
                  </a:lnTo>
                  <a:lnTo>
                    <a:pt x="0" y="4539"/>
                  </a:lnTo>
                  <a:lnTo>
                    <a:pt x="34" y="4505"/>
                  </a:lnTo>
                  <a:lnTo>
                    <a:pt x="57" y="4482"/>
                  </a:lnTo>
                  <a:lnTo>
                    <a:pt x="2002" y="5597"/>
                  </a:lnTo>
                  <a:lnTo>
                    <a:pt x="1979" y="5642"/>
                  </a:lnTo>
                  <a:lnTo>
                    <a:pt x="1979" y="5699"/>
                  </a:lnTo>
                  <a:lnTo>
                    <a:pt x="1979" y="5756"/>
                  </a:lnTo>
                  <a:lnTo>
                    <a:pt x="1991" y="5802"/>
                  </a:lnTo>
                  <a:lnTo>
                    <a:pt x="2013" y="5847"/>
                  </a:lnTo>
                  <a:lnTo>
                    <a:pt x="2048" y="5881"/>
                  </a:lnTo>
                  <a:lnTo>
                    <a:pt x="2082" y="5915"/>
                  </a:lnTo>
                  <a:lnTo>
                    <a:pt x="2127" y="5938"/>
                  </a:lnTo>
                  <a:lnTo>
                    <a:pt x="2173" y="5961"/>
                  </a:lnTo>
                  <a:lnTo>
                    <a:pt x="2218" y="5972"/>
                  </a:lnTo>
                  <a:lnTo>
                    <a:pt x="2218" y="8293"/>
                  </a:lnTo>
                  <a:lnTo>
                    <a:pt x="2161" y="8315"/>
                  </a:lnTo>
                  <a:lnTo>
                    <a:pt x="2116" y="8350"/>
                  </a:lnTo>
                  <a:lnTo>
                    <a:pt x="2093" y="8406"/>
                  </a:lnTo>
                  <a:lnTo>
                    <a:pt x="2082" y="8463"/>
                  </a:lnTo>
                  <a:lnTo>
                    <a:pt x="2093" y="8509"/>
                  </a:lnTo>
                  <a:lnTo>
                    <a:pt x="91" y="9669"/>
                  </a:lnTo>
                  <a:lnTo>
                    <a:pt x="46" y="9624"/>
                  </a:lnTo>
                  <a:lnTo>
                    <a:pt x="0" y="9590"/>
                  </a:lnTo>
                  <a:lnTo>
                    <a:pt x="0" y="10033"/>
                  </a:lnTo>
                  <a:lnTo>
                    <a:pt x="57" y="9988"/>
                  </a:lnTo>
                  <a:lnTo>
                    <a:pt x="91" y="9942"/>
                  </a:lnTo>
                  <a:lnTo>
                    <a:pt x="125" y="9874"/>
                  </a:lnTo>
                  <a:lnTo>
                    <a:pt x="137" y="9806"/>
                  </a:lnTo>
                  <a:lnTo>
                    <a:pt x="125" y="9760"/>
                  </a:lnTo>
                  <a:lnTo>
                    <a:pt x="114" y="9703"/>
                  </a:lnTo>
                  <a:lnTo>
                    <a:pt x="2104" y="8554"/>
                  </a:lnTo>
                  <a:lnTo>
                    <a:pt x="2139" y="8588"/>
                  </a:lnTo>
                  <a:lnTo>
                    <a:pt x="2161" y="8611"/>
                  </a:lnTo>
                  <a:lnTo>
                    <a:pt x="2207" y="8623"/>
                  </a:lnTo>
                  <a:lnTo>
                    <a:pt x="2286" y="8623"/>
                  </a:lnTo>
                  <a:lnTo>
                    <a:pt x="2321" y="8611"/>
                  </a:lnTo>
                  <a:lnTo>
                    <a:pt x="2355" y="8588"/>
                  </a:lnTo>
                  <a:lnTo>
                    <a:pt x="2377" y="8554"/>
                  </a:lnTo>
                  <a:lnTo>
                    <a:pt x="4425" y="9737"/>
                  </a:lnTo>
                  <a:lnTo>
                    <a:pt x="4414" y="9772"/>
                  </a:lnTo>
                  <a:lnTo>
                    <a:pt x="4402" y="9806"/>
                  </a:lnTo>
                  <a:lnTo>
                    <a:pt x="4414" y="9851"/>
                  </a:lnTo>
                  <a:lnTo>
                    <a:pt x="4425" y="9885"/>
                  </a:lnTo>
                  <a:lnTo>
                    <a:pt x="4459" y="9942"/>
                  </a:lnTo>
                  <a:lnTo>
                    <a:pt x="4516" y="9988"/>
                  </a:lnTo>
                  <a:lnTo>
                    <a:pt x="4550" y="10010"/>
                  </a:lnTo>
                  <a:lnTo>
                    <a:pt x="4596" y="10010"/>
                  </a:lnTo>
                  <a:lnTo>
                    <a:pt x="4596" y="12331"/>
                  </a:lnTo>
                  <a:lnTo>
                    <a:pt x="4550" y="12331"/>
                  </a:lnTo>
                  <a:lnTo>
                    <a:pt x="4505" y="12354"/>
                  </a:lnTo>
                  <a:lnTo>
                    <a:pt x="4471" y="12376"/>
                  </a:lnTo>
                  <a:lnTo>
                    <a:pt x="4436" y="12399"/>
                  </a:lnTo>
                  <a:lnTo>
                    <a:pt x="4414" y="12433"/>
                  </a:lnTo>
                  <a:lnTo>
                    <a:pt x="4391" y="12479"/>
                  </a:lnTo>
                  <a:lnTo>
                    <a:pt x="4380" y="12524"/>
                  </a:lnTo>
                  <a:lnTo>
                    <a:pt x="4368" y="12570"/>
                  </a:lnTo>
                  <a:lnTo>
                    <a:pt x="4380" y="12615"/>
                  </a:lnTo>
                  <a:lnTo>
                    <a:pt x="4391" y="12661"/>
                  </a:lnTo>
                  <a:lnTo>
                    <a:pt x="2446" y="13776"/>
                  </a:lnTo>
                  <a:lnTo>
                    <a:pt x="2412" y="13730"/>
                  </a:lnTo>
                  <a:lnTo>
                    <a:pt x="2366" y="13696"/>
                  </a:lnTo>
                  <a:lnTo>
                    <a:pt x="2309" y="13673"/>
                  </a:lnTo>
                  <a:lnTo>
                    <a:pt x="2184" y="13673"/>
                  </a:lnTo>
                  <a:lnTo>
                    <a:pt x="2127" y="13696"/>
                  </a:lnTo>
                  <a:lnTo>
                    <a:pt x="2082" y="13730"/>
                  </a:lnTo>
                  <a:lnTo>
                    <a:pt x="2036" y="13776"/>
                  </a:lnTo>
                  <a:lnTo>
                    <a:pt x="68" y="12638"/>
                  </a:lnTo>
                  <a:lnTo>
                    <a:pt x="80" y="12604"/>
                  </a:lnTo>
                  <a:lnTo>
                    <a:pt x="91" y="12570"/>
                  </a:lnTo>
                  <a:lnTo>
                    <a:pt x="80" y="12513"/>
                  </a:lnTo>
                  <a:lnTo>
                    <a:pt x="57" y="12467"/>
                  </a:lnTo>
                  <a:lnTo>
                    <a:pt x="34" y="12433"/>
                  </a:lnTo>
                  <a:lnTo>
                    <a:pt x="0" y="12399"/>
                  </a:lnTo>
                  <a:lnTo>
                    <a:pt x="0" y="12740"/>
                  </a:lnTo>
                  <a:lnTo>
                    <a:pt x="46" y="12684"/>
                  </a:lnTo>
                  <a:lnTo>
                    <a:pt x="2013" y="13821"/>
                  </a:lnTo>
                  <a:lnTo>
                    <a:pt x="2002" y="13867"/>
                  </a:lnTo>
                  <a:lnTo>
                    <a:pt x="2002" y="13912"/>
                  </a:lnTo>
                  <a:lnTo>
                    <a:pt x="2002" y="13958"/>
                  </a:lnTo>
                  <a:lnTo>
                    <a:pt x="2013" y="14003"/>
                  </a:lnTo>
                  <a:lnTo>
                    <a:pt x="2036" y="14037"/>
                  </a:lnTo>
                  <a:lnTo>
                    <a:pt x="2059" y="14083"/>
                  </a:lnTo>
                  <a:lnTo>
                    <a:pt x="2093" y="14106"/>
                  </a:lnTo>
                  <a:lnTo>
                    <a:pt x="2139" y="14128"/>
                  </a:lnTo>
                  <a:lnTo>
                    <a:pt x="2173" y="14151"/>
                  </a:lnTo>
                  <a:lnTo>
                    <a:pt x="2218" y="14151"/>
                  </a:lnTo>
                  <a:lnTo>
                    <a:pt x="2218" y="16449"/>
                  </a:lnTo>
                  <a:lnTo>
                    <a:pt x="2184" y="16460"/>
                  </a:lnTo>
                  <a:lnTo>
                    <a:pt x="2139" y="16472"/>
                  </a:lnTo>
                  <a:lnTo>
                    <a:pt x="2104" y="16494"/>
                  </a:lnTo>
                  <a:lnTo>
                    <a:pt x="2082" y="16517"/>
                  </a:lnTo>
                  <a:lnTo>
                    <a:pt x="2059" y="16551"/>
                  </a:lnTo>
                  <a:lnTo>
                    <a:pt x="2036" y="16585"/>
                  </a:lnTo>
                  <a:lnTo>
                    <a:pt x="2025" y="16631"/>
                  </a:lnTo>
                  <a:lnTo>
                    <a:pt x="2025" y="16665"/>
                  </a:lnTo>
                  <a:lnTo>
                    <a:pt x="2025" y="16710"/>
                  </a:lnTo>
                  <a:lnTo>
                    <a:pt x="2036" y="16756"/>
                  </a:lnTo>
                  <a:lnTo>
                    <a:pt x="1251" y="17211"/>
                  </a:lnTo>
                  <a:lnTo>
                    <a:pt x="1342" y="17211"/>
                  </a:lnTo>
                  <a:lnTo>
                    <a:pt x="2059" y="16790"/>
                  </a:lnTo>
                  <a:lnTo>
                    <a:pt x="2093" y="16836"/>
                  </a:lnTo>
                  <a:lnTo>
                    <a:pt x="2139" y="16870"/>
                  </a:lnTo>
                  <a:lnTo>
                    <a:pt x="2184" y="16881"/>
                  </a:lnTo>
                  <a:lnTo>
                    <a:pt x="2241" y="16892"/>
                  </a:lnTo>
                  <a:lnTo>
                    <a:pt x="2298" y="16881"/>
                  </a:lnTo>
                  <a:lnTo>
                    <a:pt x="2355" y="16870"/>
                  </a:lnTo>
                  <a:lnTo>
                    <a:pt x="2389" y="16836"/>
                  </a:lnTo>
                  <a:lnTo>
                    <a:pt x="2434" y="16790"/>
                  </a:lnTo>
                  <a:lnTo>
                    <a:pt x="3151" y="17211"/>
                  </a:lnTo>
                  <a:lnTo>
                    <a:pt x="3242" y="17211"/>
                  </a:lnTo>
                  <a:lnTo>
                    <a:pt x="2446" y="16756"/>
                  </a:lnTo>
                  <a:lnTo>
                    <a:pt x="2457" y="16710"/>
                  </a:lnTo>
                  <a:lnTo>
                    <a:pt x="2468" y="16665"/>
                  </a:lnTo>
                  <a:lnTo>
                    <a:pt x="2457" y="16631"/>
                  </a:lnTo>
                  <a:lnTo>
                    <a:pt x="2446" y="16585"/>
                  </a:lnTo>
                  <a:lnTo>
                    <a:pt x="2434" y="16551"/>
                  </a:lnTo>
                  <a:lnTo>
                    <a:pt x="2412" y="16517"/>
                  </a:lnTo>
                  <a:lnTo>
                    <a:pt x="2377" y="16494"/>
                  </a:lnTo>
                  <a:lnTo>
                    <a:pt x="2343" y="16472"/>
                  </a:lnTo>
                  <a:lnTo>
                    <a:pt x="2309" y="16460"/>
                  </a:lnTo>
                  <a:lnTo>
                    <a:pt x="2264" y="16449"/>
                  </a:lnTo>
                  <a:lnTo>
                    <a:pt x="2264" y="14151"/>
                  </a:lnTo>
                  <a:lnTo>
                    <a:pt x="2309" y="14151"/>
                  </a:lnTo>
                  <a:lnTo>
                    <a:pt x="2355" y="14128"/>
                  </a:lnTo>
                  <a:lnTo>
                    <a:pt x="2389" y="14106"/>
                  </a:lnTo>
                  <a:lnTo>
                    <a:pt x="2423" y="14071"/>
                  </a:lnTo>
                  <a:lnTo>
                    <a:pt x="2446" y="14037"/>
                  </a:lnTo>
                  <a:lnTo>
                    <a:pt x="2468" y="14003"/>
                  </a:lnTo>
                  <a:lnTo>
                    <a:pt x="2480" y="13958"/>
                  </a:lnTo>
                  <a:lnTo>
                    <a:pt x="2491" y="13912"/>
                  </a:lnTo>
                  <a:lnTo>
                    <a:pt x="2480" y="13867"/>
                  </a:lnTo>
                  <a:lnTo>
                    <a:pt x="2468" y="13821"/>
                  </a:lnTo>
                  <a:lnTo>
                    <a:pt x="4414" y="12695"/>
                  </a:lnTo>
                  <a:lnTo>
                    <a:pt x="4448" y="12740"/>
                  </a:lnTo>
                  <a:lnTo>
                    <a:pt x="4493" y="12775"/>
                  </a:lnTo>
                  <a:lnTo>
                    <a:pt x="4550" y="12797"/>
                  </a:lnTo>
                  <a:lnTo>
                    <a:pt x="4618" y="12809"/>
                  </a:lnTo>
                  <a:lnTo>
                    <a:pt x="4675" y="12797"/>
                  </a:lnTo>
                  <a:lnTo>
                    <a:pt x="4732" y="12775"/>
                  </a:lnTo>
                  <a:lnTo>
                    <a:pt x="4778" y="12740"/>
                  </a:lnTo>
                  <a:lnTo>
                    <a:pt x="4812" y="12695"/>
                  </a:lnTo>
                  <a:lnTo>
                    <a:pt x="6780" y="13833"/>
                  </a:lnTo>
                  <a:lnTo>
                    <a:pt x="6768" y="13867"/>
                  </a:lnTo>
                  <a:lnTo>
                    <a:pt x="6768" y="13912"/>
                  </a:lnTo>
                  <a:lnTo>
                    <a:pt x="6768" y="13958"/>
                  </a:lnTo>
                  <a:lnTo>
                    <a:pt x="6780" y="13992"/>
                  </a:lnTo>
                  <a:lnTo>
                    <a:pt x="6791" y="14026"/>
                  </a:lnTo>
                  <a:lnTo>
                    <a:pt x="6825" y="14060"/>
                  </a:lnTo>
                  <a:lnTo>
                    <a:pt x="6848" y="14083"/>
                  </a:lnTo>
                  <a:lnTo>
                    <a:pt x="6882" y="14106"/>
                  </a:lnTo>
                  <a:lnTo>
                    <a:pt x="6916" y="14128"/>
                  </a:lnTo>
                  <a:lnTo>
                    <a:pt x="6962" y="14128"/>
                  </a:lnTo>
                  <a:lnTo>
                    <a:pt x="6962" y="16449"/>
                  </a:lnTo>
                  <a:lnTo>
                    <a:pt x="6916" y="16460"/>
                  </a:lnTo>
                  <a:lnTo>
                    <a:pt x="6882" y="16472"/>
                  </a:lnTo>
                  <a:lnTo>
                    <a:pt x="6848" y="16494"/>
                  </a:lnTo>
                  <a:lnTo>
                    <a:pt x="6825" y="16517"/>
                  </a:lnTo>
                  <a:lnTo>
                    <a:pt x="6791" y="16551"/>
                  </a:lnTo>
                  <a:lnTo>
                    <a:pt x="6780" y="16585"/>
                  </a:lnTo>
                  <a:lnTo>
                    <a:pt x="6768" y="16631"/>
                  </a:lnTo>
                  <a:lnTo>
                    <a:pt x="6768" y="16665"/>
                  </a:lnTo>
                  <a:lnTo>
                    <a:pt x="6768" y="16710"/>
                  </a:lnTo>
                  <a:lnTo>
                    <a:pt x="6780" y="16756"/>
                  </a:lnTo>
                  <a:lnTo>
                    <a:pt x="5983" y="17211"/>
                  </a:lnTo>
                  <a:lnTo>
                    <a:pt x="6074" y="17211"/>
                  </a:lnTo>
                  <a:lnTo>
                    <a:pt x="6802" y="16790"/>
                  </a:lnTo>
                  <a:lnTo>
                    <a:pt x="6837" y="16836"/>
                  </a:lnTo>
                  <a:lnTo>
                    <a:pt x="6882" y="16870"/>
                  </a:lnTo>
                  <a:lnTo>
                    <a:pt x="6928" y="16881"/>
                  </a:lnTo>
                  <a:lnTo>
                    <a:pt x="6984" y="16892"/>
                  </a:lnTo>
                  <a:lnTo>
                    <a:pt x="7030" y="16881"/>
                  </a:lnTo>
                  <a:lnTo>
                    <a:pt x="7064" y="16870"/>
                  </a:lnTo>
                  <a:lnTo>
                    <a:pt x="7110" y="16858"/>
                  </a:lnTo>
                  <a:lnTo>
                    <a:pt x="7144" y="16824"/>
                  </a:lnTo>
                  <a:lnTo>
                    <a:pt x="7167" y="16790"/>
                  </a:lnTo>
                  <a:lnTo>
                    <a:pt x="7189" y="16756"/>
                  </a:lnTo>
                  <a:lnTo>
                    <a:pt x="7201" y="16710"/>
                  </a:lnTo>
                  <a:lnTo>
                    <a:pt x="7201" y="16665"/>
                  </a:lnTo>
                  <a:lnTo>
                    <a:pt x="7201" y="16631"/>
                  </a:lnTo>
                  <a:lnTo>
                    <a:pt x="7189" y="16585"/>
                  </a:lnTo>
                  <a:lnTo>
                    <a:pt x="7167" y="16551"/>
                  </a:lnTo>
                  <a:lnTo>
                    <a:pt x="7144" y="16528"/>
                  </a:lnTo>
                  <a:lnTo>
                    <a:pt x="7121" y="16494"/>
                  </a:lnTo>
                  <a:lnTo>
                    <a:pt x="7087" y="16472"/>
                  </a:lnTo>
                  <a:lnTo>
                    <a:pt x="7053" y="16460"/>
                  </a:lnTo>
                  <a:lnTo>
                    <a:pt x="7007" y="16449"/>
                  </a:lnTo>
                  <a:lnTo>
                    <a:pt x="7007" y="14128"/>
                  </a:lnTo>
                  <a:lnTo>
                    <a:pt x="7053" y="14117"/>
                  </a:lnTo>
                  <a:lnTo>
                    <a:pt x="7087" y="14106"/>
                  </a:lnTo>
                  <a:lnTo>
                    <a:pt x="7121" y="14083"/>
                  </a:lnTo>
                  <a:lnTo>
                    <a:pt x="7144" y="14060"/>
                  </a:lnTo>
                  <a:lnTo>
                    <a:pt x="7167" y="14026"/>
                  </a:lnTo>
                  <a:lnTo>
                    <a:pt x="7189" y="13992"/>
                  </a:lnTo>
                  <a:lnTo>
                    <a:pt x="7201" y="13958"/>
                  </a:lnTo>
                  <a:lnTo>
                    <a:pt x="7201" y="13912"/>
                  </a:lnTo>
                  <a:lnTo>
                    <a:pt x="7201" y="13867"/>
                  </a:lnTo>
                  <a:lnTo>
                    <a:pt x="7189" y="13833"/>
                  </a:lnTo>
                  <a:lnTo>
                    <a:pt x="7167" y="13787"/>
                  </a:lnTo>
                  <a:lnTo>
                    <a:pt x="7144" y="13753"/>
                  </a:lnTo>
                  <a:lnTo>
                    <a:pt x="7110" y="13730"/>
                  </a:lnTo>
                  <a:lnTo>
                    <a:pt x="7064" y="13707"/>
                  </a:lnTo>
                  <a:lnTo>
                    <a:pt x="7030" y="13696"/>
                  </a:lnTo>
                  <a:lnTo>
                    <a:pt x="6928" y="13696"/>
                  </a:lnTo>
                  <a:lnTo>
                    <a:pt x="6882" y="13719"/>
                  </a:lnTo>
                  <a:lnTo>
                    <a:pt x="6837" y="13753"/>
                  </a:lnTo>
                  <a:lnTo>
                    <a:pt x="6802" y="13787"/>
                  </a:lnTo>
                  <a:lnTo>
                    <a:pt x="4835" y="12661"/>
                  </a:lnTo>
                  <a:lnTo>
                    <a:pt x="4846" y="12615"/>
                  </a:lnTo>
                  <a:lnTo>
                    <a:pt x="4857" y="12570"/>
                  </a:lnTo>
                  <a:lnTo>
                    <a:pt x="4846" y="12524"/>
                  </a:lnTo>
                  <a:lnTo>
                    <a:pt x="4835" y="12479"/>
                  </a:lnTo>
                  <a:lnTo>
                    <a:pt x="4823" y="12433"/>
                  </a:lnTo>
                  <a:lnTo>
                    <a:pt x="4789" y="12399"/>
                  </a:lnTo>
                  <a:lnTo>
                    <a:pt x="4755" y="12376"/>
                  </a:lnTo>
                  <a:lnTo>
                    <a:pt x="4721" y="12354"/>
                  </a:lnTo>
                  <a:lnTo>
                    <a:pt x="4687" y="12331"/>
                  </a:lnTo>
                  <a:lnTo>
                    <a:pt x="4641" y="12331"/>
                  </a:lnTo>
                  <a:lnTo>
                    <a:pt x="4641" y="10010"/>
                  </a:lnTo>
                  <a:lnTo>
                    <a:pt x="4675" y="10010"/>
                  </a:lnTo>
                  <a:lnTo>
                    <a:pt x="4709" y="9988"/>
                  </a:lnTo>
                  <a:lnTo>
                    <a:pt x="4766" y="9942"/>
                  </a:lnTo>
                  <a:lnTo>
                    <a:pt x="4800" y="9885"/>
                  </a:lnTo>
                  <a:lnTo>
                    <a:pt x="4812" y="9851"/>
                  </a:lnTo>
                  <a:lnTo>
                    <a:pt x="4823" y="9806"/>
                  </a:lnTo>
                  <a:lnTo>
                    <a:pt x="4812" y="9772"/>
                  </a:lnTo>
                  <a:lnTo>
                    <a:pt x="4800" y="9737"/>
                  </a:lnTo>
                  <a:lnTo>
                    <a:pt x="6768" y="8600"/>
                  </a:lnTo>
                  <a:lnTo>
                    <a:pt x="6814" y="8645"/>
                  </a:lnTo>
                  <a:lnTo>
                    <a:pt x="6859" y="8679"/>
                  </a:lnTo>
                  <a:lnTo>
                    <a:pt x="6916" y="8702"/>
                  </a:lnTo>
                  <a:lnTo>
                    <a:pt x="6984" y="8714"/>
                  </a:lnTo>
                  <a:lnTo>
                    <a:pt x="7053" y="8702"/>
                  </a:lnTo>
                  <a:lnTo>
                    <a:pt x="7110" y="8679"/>
                  </a:lnTo>
                  <a:lnTo>
                    <a:pt x="7155" y="8645"/>
                  </a:lnTo>
                  <a:lnTo>
                    <a:pt x="7189" y="8600"/>
                  </a:lnTo>
                  <a:lnTo>
                    <a:pt x="9191" y="9749"/>
                  </a:lnTo>
                  <a:lnTo>
                    <a:pt x="9180" y="9806"/>
                  </a:lnTo>
                  <a:lnTo>
                    <a:pt x="9180" y="9840"/>
                  </a:lnTo>
                  <a:lnTo>
                    <a:pt x="9191" y="9874"/>
                  </a:lnTo>
                  <a:lnTo>
                    <a:pt x="9225" y="9931"/>
                  </a:lnTo>
                  <a:lnTo>
                    <a:pt x="9282" y="9976"/>
                  </a:lnTo>
                  <a:lnTo>
                    <a:pt x="9316" y="9988"/>
                  </a:lnTo>
                  <a:lnTo>
                    <a:pt x="9385" y="9988"/>
                  </a:lnTo>
                  <a:lnTo>
                    <a:pt x="9419" y="9976"/>
                  </a:lnTo>
                  <a:lnTo>
                    <a:pt x="9476" y="9931"/>
                  </a:lnTo>
                  <a:lnTo>
                    <a:pt x="9521" y="9874"/>
                  </a:lnTo>
                  <a:lnTo>
                    <a:pt x="9533" y="9840"/>
                  </a:lnTo>
                  <a:lnTo>
                    <a:pt x="9533" y="9806"/>
                  </a:lnTo>
                  <a:lnTo>
                    <a:pt x="9521" y="9749"/>
                  </a:lnTo>
                  <a:lnTo>
                    <a:pt x="11569" y="8566"/>
                  </a:lnTo>
                  <a:lnTo>
                    <a:pt x="11603" y="8600"/>
                  </a:lnTo>
                  <a:lnTo>
                    <a:pt x="11637" y="8623"/>
                  </a:lnTo>
                  <a:lnTo>
                    <a:pt x="11671" y="8645"/>
                  </a:lnTo>
                  <a:lnTo>
                    <a:pt x="11774" y="8645"/>
                  </a:lnTo>
                  <a:lnTo>
                    <a:pt x="11819" y="8623"/>
                  </a:lnTo>
                  <a:lnTo>
                    <a:pt x="11853" y="8600"/>
                  </a:lnTo>
                  <a:lnTo>
                    <a:pt x="11876" y="8566"/>
                  </a:lnTo>
                  <a:lnTo>
                    <a:pt x="13923" y="9749"/>
                  </a:lnTo>
                  <a:lnTo>
                    <a:pt x="13912" y="9806"/>
                  </a:lnTo>
                  <a:lnTo>
                    <a:pt x="13923" y="9840"/>
                  </a:lnTo>
                  <a:lnTo>
                    <a:pt x="13935" y="9874"/>
                  </a:lnTo>
                  <a:lnTo>
                    <a:pt x="13969" y="9931"/>
                  </a:lnTo>
                  <a:lnTo>
                    <a:pt x="14026" y="9976"/>
                  </a:lnTo>
                  <a:lnTo>
                    <a:pt x="14060" y="9976"/>
                  </a:lnTo>
                  <a:lnTo>
                    <a:pt x="14094" y="9988"/>
                  </a:lnTo>
                  <a:lnTo>
                    <a:pt x="14128" y="9976"/>
                  </a:lnTo>
                  <a:lnTo>
                    <a:pt x="14162" y="9976"/>
                  </a:lnTo>
                  <a:lnTo>
                    <a:pt x="14219" y="9931"/>
                  </a:lnTo>
                  <a:lnTo>
                    <a:pt x="14253" y="9874"/>
                  </a:lnTo>
                  <a:lnTo>
                    <a:pt x="14265" y="9840"/>
                  </a:lnTo>
                  <a:lnTo>
                    <a:pt x="14265" y="9806"/>
                  </a:lnTo>
                  <a:lnTo>
                    <a:pt x="14253" y="9749"/>
                  </a:lnTo>
                  <a:lnTo>
                    <a:pt x="16278" y="8577"/>
                  </a:lnTo>
                  <a:lnTo>
                    <a:pt x="16312" y="8623"/>
                  </a:lnTo>
                  <a:lnTo>
                    <a:pt x="16358" y="8657"/>
                  </a:lnTo>
                  <a:lnTo>
                    <a:pt x="16403" y="8668"/>
                  </a:lnTo>
                  <a:lnTo>
                    <a:pt x="16460" y="8679"/>
                  </a:lnTo>
                  <a:lnTo>
                    <a:pt x="16506" y="8679"/>
                  </a:lnTo>
                  <a:lnTo>
                    <a:pt x="16551" y="8657"/>
                  </a:lnTo>
                  <a:lnTo>
                    <a:pt x="16585" y="8645"/>
                  </a:lnTo>
                  <a:lnTo>
                    <a:pt x="16619" y="8611"/>
                  </a:lnTo>
                  <a:lnTo>
                    <a:pt x="16642" y="8577"/>
                  </a:lnTo>
                  <a:lnTo>
                    <a:pt x="16665" y="8543"/>
                  </a:lnTo>
                  <a:lnTo>
                    <a:pt x="16676" y="8509"/>
                  </a:lnTo>
                  <a:lnTo>
                    <a:pt x="16676" y="8463"/>
                  </a:lnTo>
                  <a:lnTo>
                    <a:pt x="16676" y="8418"/>
                  </a:lnTo>
                  <a:lnTo>
                    <a:pt x="16665" y="8384"/>
                  </a:lnTo>
                  <a:lnTo>
                    <a:pt x="16654" y="8350"/>
                  </a:lnTo>
                  <a:lnTo>
                    <a:pt x="16631" y="8315"/>
                  </a:lnTo>
                  <a:lnTo>
                    <a:pt x="16597" y="8293"/>
                  </a:lnTo>
                  <a:lnTo>
                    <a:pt x="16563" y="8270"/>
                  </a:lnTo>
                  <a:lnTo>
                    <a:pt x="16528" y="8247"/>
                  </a:lnTo>
                  <a:lnTo>
                    <a:pt x="16494" y="8247"/>
                  </a:lnTo>
                  <a:lnTo>
                    <a:pt x="16494" y="5972"/>
                  </a:lnTo>
                  <a:lnTo>
                    <a:pt x="16540" y="5961"/>
                  </a:lnTo>
                  <a:lnTo>
                    <a:pt x="16585" y="5938"/>
                  </a:lnTo>
                  <a:lnTo>
                    <a:pt x="16631" y="5915"/>
                  </a:lnTo>
                  <a:lnTo>
                    <a:pt x="16665" y="5881"/>
                  </a:lnTo>
                  <a:lnTo>
                    <a:pt x="16688" y="5847"/>
                  </a:lnTo>
                  <a:lnTo>
                    <a:pt x="16710" y="5802"/>
                  </a:lnTo>
                  <a:lnTo>
                    <a:pt x="16733" y="5756"/>
                  </a:lnTo>
                  <a:lnTo>
                    <a:pt x="16733" y="5699"/>
                  </a:lnTo>
                  <a:lnTo>
                    <a:pt x="16733" y="5654"/>
                  </a:lnTo>
                  <a:lnTo>
                    <a:pt x="16710" y="5597"/>
                  </a:lnTo>
                  <a:lnTo>
                    <a:pt x="16688" y="5551"/>
                  </a:lnTo>
                  <a:lnTo>
                    <a:pt x="16654" y="5517"/>
                  </a:lnTo>
                  <a:lnTo>
                    <a:pt x="16619" y="5483"/>
                  </a:lnTo>
                  <a:lnTo>
                    <a:pt x="16574" y="5449"/>
                  </a:lnTo>
                  <a:lnTo>
                    <a:pt x="16517" y="5437"/>
                  </a:lnTo>
                  <a:lnTo>
                    <a:pt x="16392" y="5437"/>
                  </a:lnTo>
                  <a:lnTo>
                    <a:pt x="16335" y="5460"/>
                  </a:lnTo>
                  <a:lnTo>
                    <a:pt x="16278" y="5506"/>
                  </a:lnTo>
                  <a:lnTo>
                    <a:pt x="16233" y="5551"/>
                  </a:lnTo>
                  <a:lnTo>
                    <a:pt x="14344" y="4459"/>
                  </a:lnTo>
                  <a:lnTo>
                    <a:pt x="14356" y="4414"/>
                  </a:lnTo>
                  <a:lnTo>
                    <a:pt x="14356" y="4357"/>
                  </a:lnTo>
                  <a:lnTo>
                    <a:pt x="14356" y="4300"/>
                  </a:lnTo>
                  <a:lnTo>
                    <a:pt x="14344" y="4254"/>
                  </a:lnTo>
                  <a:lnTo>
                    <a:pt x="14322" y="4209"/>
                  </a:lnTo>
                  <a:lnTo>
                    <a:pt x="14288" y="4175"/>
                  </a:lnTo>
                  <a:lnTo>
                    <a:pt x="14253" y="4141"/>
                  </a:lnTo>
                  <a:lnTo>
                    <a:pt x="14219" y="4118"/>
                  </a:lnTo>
                  <a:lnTo>
                    <a:pt x="14174" y="4095"/>
                  </a:lnTo>
                  <a:lnTo>
                    <a:pt x="14117" y="4095"/>
                  </a:lnTo>
                  <a:lnTo>
                    <a:pt x="14117" y="1797"/>
                  </a:lnTo>
                  <a:lnTo>
                    <a:pt x="14185" y="1775"/>
                  </a:lnTo>
                  <a:lnTo>
                    <a:pt x="14242" y="1729"/>
                  </a:lnTo>
                  <a:lnTo>
                    <a:pt x="14276" y="1672"/>
                  </a:lnTo>
                  <a:lnTo>
                    <a:pt x="14288" y="1638"/>
                  </a:lnTo>
                  <a:lnTo>
                    <a:pt x="14299" y="1604"/>
                  </a:lnTo>
                  <a:lnTo>
                    <a:pt x="14288" y="1558"/>
                  </a:lnTo>
                  <a:lnTo>
                    <a:pt x="14276" y="1524"/>
                  </a:lnTo>
                  <a:lnTo>
                    <a:pt x="14265" y="1490"/>
                  </a:lnTo>
                  <a:lnTo>
                    <a:pt x="14231" y="1456"/>
                  </a:lnTo>
                  <a:lnTo>
                    <a:pt x="14208" y="1433"/>
                  </a:lnTo>
                  <a:lnTo>
                    <a:pt x="14174" y="1411"/>
                  </a:lnTo>
                  <a:lnTo>
                    <a:pt x="14128" y="1399"/>
                  </a:lnTo>
                  <a:lnTo>
                    <a:pt x="14049" y="1399"/>
                  </a:lnTo>
                  <a:lnTo>
                    <a:pt x="14003" y="1422"/>
                  </a:lnTo>
                  <a:lnTo>
                    <a:pt x="13958" y="1445"/>
                  </a:lnTo>
                  <a:lnTo>
                    <a:pt x="13935" y="1479"/>
                  </a:lnTo>
                  <a:lnTo>
                    <a:pt x="11956" y="341"/>
                  </a:lnTo>
                  <a:lnTo>
                    <a:pt x="11967" y="296"/>
                  </a:lnTo>
                  <a:lnTo>
                    <a:pt x="11978" y="250"/>
                  </a:lnTo>
                  <a:lnTo>
                    <a:pt x="11967" y="193"/>
                  </a:lnTo>
                  <a:lnTo>
                    <a:pt x="11956" y="148"/>
                  </a:lnTo>
                  <a:lnTo>
                    <a:pt x="11933" y="114"/>
                  </a:lnTo>
                  <a:lnTo>
                    <a:pt x="11899" y="68"/>
                  </a:lnTo>
                  <a:lnTo>
                    <a:pt x="11865" y="34"/>
                  </a:lnTo>
                  <a:lnTo>
                    <a:pt x="11819" y="11"/>
                  </a:lnTo>
                  <a:lnTo>
                    <a:pt x="11774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8"/>
            <p:cNvSpPr/>
            <p:nvPr/>
          </p:nvSpPr>
          <p:spPr>
            <a:xfrm>
              <a:off x="1947836" y="4206425"/>
              <a:ext cx="794198" cy="937066"/>
            </a:xfrm>
            <a:custGeom>
              <a:avLst/>
              <a:gdLst/>
              <a:ahLst/>
              <a:cxnLst/>
              <a:rect l="l" t="t" r="r" b="b"/>
              <a:pathLst>
                <a:path w="7588" h="8953" extrusionOk="0">
                  <a:moveTo>
                    <a:pt x="2764" y="319"/>
                  </a:moveTo>
                  <a:lnTo>
                    <a:pt x="4732" y="1457"/>
                  </a:lnTo>
                  <a:lnTo>
                    <a:pt x="4721" y="1502"/>
                  </a:lnTo>
                  <a:lnTo>
                    <a:pt x="4721" y="1548"/>
                  </a:lnTo>
                  <a:lnTo>
                    <a:pt x="4721" y="1593"/>
                  </a:lnTo>
                  <a:lnTo>
                    <a:pt x="4732" y="1639"/>
                  </a:lnTo>
                  <a:lnTo>
                    <a:pt x="4755" y="1684"/>
                  </a:lnTo>
                  <a:lnTo>
                    <a:pt x="4778" y="1718"/>
                  </a:lnTo>
                  <a:lnTo>
                    <a:pt x="4812" y="1752"/>
                  </a:lnTo>
                  <a:lnTo>
                    <a:pt x="4857" y="1775"/>
                  </a:lnTo>
                  <a:lnTo>
                    <a:pt x="4903" y="1787"/>
                  </a:lnTo>
                  <a:lnTo>
                    <a:pt x="4948" y="1798"/>
                  </a:lnTo>
                  <a:lnTo>
                    <a:pt x="4948" y="4050"/>
                  </a:lnTo>
                  <a:lnTo>
                    <a:pt x="4892" y="4050"/>
                  </a:lnTo>
                  <a:lnTo>
                    <a:pt x="4846" y="4073"/>
                  </a:lnTo>
                  <a:lnTo>
                    <a:pt x="4812" y="4096"/>
                  </a:lnTo>
                  <a:lnTo>
                    <a:pt x="4766" y="4130"/>
                  </a:lnTo>
                  <a:lnTo>
                    <a:pt x="4744" y="4164"/>
                  </a:lnTo>
                  <a:lnTo>
                    <a:pt x="4721" y="4209"/>
                  </a:lnTo>
                  <a:lnTo>
                    <a:pt x="4710" y="4255"/>
                  </a:lnTo>
                  <a:lnTo>
                    <a:pt x="4698" y="4312"/>
                  </a:lnTo>
                  <a:lnTo>
                    <a:pt x="4710" y="4357"/>
                  </a:lnTo>
                  <a:lnTo>
                    <a:pt x="4721" y="4414"/>
                  </a:lnTo>
                  <a:lnTo>
                    <a:pt x="2730" y="5563"/>
                  </a:lnTo>
                  <a:lnTo>
                    <a:pt x="2707" y="5529"/>
                  </a:lnTo>
                  <a:lnTo>
                    <a:pt x="2673" y="5506"/>
                  </a:lnTo>
                  <a:lnTo>
                    <a:pt x="2639" y="5495"/>
                  </a:lnTo>
                  <a:lnTo>
                    <a:pt x="2594" y="5484"/>
                  </a:lnTo>
                  <a:lnTo>
                    <a:pt x="2548" y="5495"/>
                  </a:lnTo>
                  <a:lnTo>
                    <a:pt x="2514" y="5506"/>
                  </a:lnTo>
                  <a:lnTo>
                    <a:pt x="2480" y="5529"/>
                  </a:lnTo>
                  <a:lnTo>
                    <a:pt x="2457" y="5563"/>
                  </a:lnTo>
                  <a:lnTo>
                    <a:pt x="387" y="4369"/>
                  </a:lnTo>
                  <a:lnTo>
                    <a:pt x="398" y="4312"/>
                  </a:lnTo>
                  <a:lnTo>
                    <a:pt x="387" y="4244"/>
                  </a:lnTo>
                  <a:lnTo>
                    <a:pt x="353" y="4187"/>
                  </a:lnTo>
                  <a:lnTo>
                    <a:pt x="307" y="4153"/>
                  </a:lnTo>
                  <a:lnTo>
                    <a:pt x="250" y="4130"/>
                  </a:lnTo>
                  <a:lnTo>
                    <a:pt x="250" y="1764"/>
                  </a:lnTo>
                  <a:lnTo>
                    <a:pt x="285" y="1764"/>
                  </a:lnTo>
                  <a:lnTo>
                    <a:pt x="330" y="1741"/>
                  </a:lnTo>
                  <a:lnTo>
                    <a:pt x="364" y="1718"/>
                  </a:lnTo>
                  <a:lnTo>
                    <a:pt x="387" y="1696"/>
                  </a:lnTo>
                  <a:lnTo>
                    <a:pt x="410" y="1661"/>
                  </a:lnTo>
                  <a:lnTo>
                    <a:pt x="432" y="1627"/>
                  </a:lnTo>
                  <a:lnTo>
                    <a:pt x="444" y="1593"/>
                  </a:lnTo>
                  <a:lnTo>
                    <a:pt x="444" y="1548"/>
                  </a:lnTo>
                  <a:lnTo>
                    <a:pt x="444" y="1514"/>
                  </a:lnTo>
                  <a:lnTo>
                    <a:pt x="432" y="1468"/>
                  </a:lnTo>
                  <a:lnTo>
                    <a:pt x="2423" y="319"/>
                  </a:lnTo>
                  <a:lnTo>
                    <a:pt x="2457" y="353"/>
                  </a:lnTo>
                  <a:lnTo>
                    <a:pt x="2491" y="387"/>
                  </a:lnTo>
                  <a:lnTo>
                    <a:pt x="2548" y="399"/>
                  </a:lnTo>
                  <a:lnTo>
                    <a:pt x="2594" y="410"/>
                  </a:lnTo>
                  <a:lnTo>
                    <a:pt x="2651" y="399"/>
                  </a:lnTo>
                  <a:lnTo>
                    <a:pt x="2696" y="376"/>
                  </a:lnTo>
                  <a:lnTo>
                    <a:pt x="2730" y="353"/>
                  </a:lnTo>
                  <a:lnTo>
                    <a:pt x="2764" y="319"/>
                  </a:lnTo>
                  <a:close/>
                  <a:moveTo>
                    <a:pt x="2548" y="1"/>
                  </a:moveTo>
                  <a:lnTo>
                    <a:pt x="2514" y="12"/>
                  </a:lnTo>
                  <a:lnTo>
                    <a:pt x="2480" y="35"/>
                  </a:lnTo>
                  <a:lnTo>
                    <a:pt x="2446" y="57"/>
                  </a:lnTo>
                  <a:lnTo>
                    <a:pt x="2423" y="92"/>
                  </a:lnTo>
                  <a:lnTo>
                    <a:pt x="2400" y="126"/>
                  </a:lnTo>
                  <a:lnTo>
                    <a:pt x="2389" y="160"/>
                  </a:lnTo>
                  <a:lnTo>
                    <a:pt x="2389" y="205"/>
                  </a:lnTo>
                  <a:lnTo>
                    <a:pt x="2389" y="239"/>
                  </a:lnTo>
                  <a:lnTo>
                    <a:pt x="2400" y="274"/>
                  </a:lnTo>
                  <a:lnTo>
                    <a:pt x="410" y="1434"/>
                  </a:lnTo>
                  <a:lnTo>
                    <a:pt x="376" y="1388"/>
                  </a:lnTo>
                  <a:lnTo>
                    <a:pt x="330" y="1354"/>
                  </a:lnTo>
                  <a:lnTo>
                    <a:pt x="285" y="1343"/>
                  </a:lnTo>
                  <a:lnTo>
                    <a:pt x="228" y="1332"/>
                  </a:lnTo>
                  <a:lnTo>
                    <a:pt x="182" y="1332"/>
                  </a:lnTo>
                  <a:lnTo>
                    <a:pt x="137" y="1343"/>
                  </a:lnTo>
                  <a:lnTo>
                    <a:pt x="103" y="1366"/>
                  </a:lnTo>
                  <a:lnTo>
                    <a:pt x="68" y="1400"/>
                  </a:lnTo>
                  <a:lnTo>
                    <a:pt x="46" y="1423"/>
                  </a:lnTo>
                  <a:lnTo>
                    <a:pt x="23" y="1468"/>
                  </a:lnTo>
                  <a:lnTo>
                    <a:pt x="12" y="1502"/>
                  </a:lnTo>
                  <a:lnTo>
                    <a:pt x="0" y="1548"/>
                  </a:lnTo>
                  <a:lnTo>
                    <a:pt x="12" y="1593"/>
                  </a:lnTo>
                  <a:lnTo>
                    <a:pt x="23" y="1627"/>
                  </a:lnTo>
                  <a:lnTo>
                    <a:pt x="34" y="1673"/>
                  </a:lnTo>
                  <a:lnTo>
                    <a:pt x="57" y="1696"/>
                  </a:lnTo>
                  <a:lnTo>
                    <a:pt x="91" y="1730"/>
                  </a:lnTo>
                  <a:lnTo>
                    <a:pt x="125" y="1752"/>
                  </a:lnTo>
                  <a:lnTo>
                    <a:pt x="159" y="1764"/>
                  </a:lnTo>
                  <a:lnTo>
                    <a:pt x="205" y="1764"/>
                  </a:lnTo>
                  <a:lnTo>
                    <a:pt x="205" y="4130"/>
                  </a:lnTo>
                  <a:lnTo>
                    <a:pt x="137" y="4153"/>
                  </a:lnTo>
                  <a:lnTo>
                    <a:pt x="91" y="4187"/>
                  </a:lnTo>
                  <a:lnTo>
                    <a:pt x="57" y="4244"/>
                  </a:lnTo>
                  <a:lnTo>
                    <a:pt x="46" y="4312"/>
                  </a:lnTo>
                  <a:lnTo>
                    <a:pt x="46" y="4346"/>
                  </a:lnTo>
                  <a:lnTo>
                    <a:pt x="57" y="4380"/>
                  </a:lnTo>
                  <a:lnTo>
                    <a:pt x="103" y="4437"/>
                  </a:lnTo>
                  <a:lnTo>
                    <a:pt x="159" y="4471"/>
                  </a:lnTo>
                  <a:lnTo>
                    <a:pt x="182" y="4482"/>
                  </a:lnTo>
                  <a:lnTo>
                    <a:pt x="273" y="4482"/>
                  </a:lnTo>
                  <a:lnTo>
                    <a:pt x="307" y="4460"/>
                  </a:lnTo>
                  <a:lnTo>
                    <a:pt x="341" y="4437"/>
                  </a:lnTo>
                  <a:lnTo>
                    <a:pt x="376" y="4403"/>
                  </a:lnTo>
                  <a:lnTo>
                    <a:pt x="2434" y="5597"/>
                  </a:lnTo>
                  <a:lnTo>
                    <a:pt x="2423" y="5654"/>
                  </a:lnTo>
                  <a:lnTo>
                    <a:pt x="2434" y="5711"/>
                  </a:lnTo>
                  <a:lnTo>
                    <a:pt x="2469" y="5768"/>
                  </a:lnTo>
                  <a:lnTo>
                    <a:pt x="2514" y="5802"/>
                  </a:lnTo>
                  <a:lnTo>
                    <a:pt x="2571" y="5825"/>
                  </a:lnTo>
                  <a:lnTo>
                    <a:pt x="2571" y="8248"/>
                  </a:lnTo>
                  <a:lnTo>
                    <a:pt x="2514" y="8259"/>
                  </a:lnTo>
                  <a:lnTo>
                    <a:pt x="2469" y="8305"/>
                  </a:lnTo>
                  <a:lnTo>
                    <a:pt x="2434" y="8350"/>
                  </a:lnTo>
                  <a:lnTo>
                    <a:pt x="2423" y="8407"/>
                  </a:lnTo>
                  <a:lnTo>
                    <a:pt x="2434" y="8441"/>
                  </a:lnTo>
                  <a:lnTo>
                    <a:pt x="2434" y="8475"/>
                  </a:lnTo>
                  <a:lnTo>
                    <a:pt x="2480" y="8532"/>
                  </a:lnTo>
                  <a:lnTo>
                    <a:pt x="2525" y="8566"/>
                  </a:lnTo>
                  <a:lnTo>
                    <a:pt x="2560" y="8578"/>
                  </a:lnTo>
                  <a:lnTo>
                    <a:pt x="2639" y="8578"/>
                  </a:lnTo>
                  <a:lnTo>
                    <a:pt x="2673" y="8555"/>
                  </a:lnTo>
                  <a:lnTo>
                    <a:pt x="2707" y="8532"/>
                  </a:lnTo>
                  <a:lnTo>
                    <a:pt x="2730" y="8509"/>
                  </a:lnTo>
                  <a:lnTo>
                    <a:pt x="3504" y="8953"/>
                  </a:lnTo>
                  <a:lnTo>
                    <a:pt x="3595" y="8953"/>
                  </a:lnTo>
                  <a:lnTo>
                    <a:pt x="2753" y="8464"/>
                  </a:lnTo>
                  <a:lnTo>
                    <a:pt x="2764" y="8407"/>
                  </a:lnTo>
                  <a:lnTo>
                    <a:pt x="2753" y="8350"/>
                  </a:lnTo>
                  <a:lnTo>
                    <a:pt x="2719" y="8305"/>
                  </a:lnTo>
                  <a:lnTo>
                    <a:pt x="2673" y="8270"/>
                  </a:lnTo>
                  <a:lnTo>
                    <a:pt x="2616" y="8248"/>
                  </a:lnTo>
                  <a:lnTo>
                    <a:pt x="2616" y="5825"/>
                  </a:lnTo>
                  <a:lnTo>
                    <a:pt x="2673" y="5802"/>
                  </a:lnTo>
                  <a:lnTo>
                    <a:pt x="2719" y="5768"/>
                  </a:lnTo>
                  <a:lnTo>
                    <a:pt x="2753" y="5711"/>
                  </a:lnTo>
                  <a:lnTo>
                    <a:pt x="2764" y="5654"/>
                  </a:lnTo>
                  <a:lnTo>
                    <a:pt x="2753" y="5597"/>
                  </a:lnTo>
                  <a:lnTo>
                    <a:pt x="4744" y="4448"/>
                  </a:lnTo>
                  <a:lnTo>
                    <a:pt x="4789" y="4505"/>
                  </a:lnTo>
                  <a:lnTo>
                    <a:pt x="4835" y="4539"/>
                  </a:lnTo>
                  <a:lnTo>
                    <a:pt x="4892" y="4562"/>
                  </a:lnTo>
                  <a:lnTo>
                    <a:pt x="4960" y="4573"/>
                  </a:lnTo>
                  <a:lnTo>
                    <a:pt x="5028" y="4562"/>
                  </a:lnTo>
                  <a:lnTo>
                    <a:pt x="5096" y="4539"/>
                  </a:lnTo>
                  <a:lnTo>
                    <a:pt x="5142" y="4505"/>
                  </a:lnTo>
                  <a:lnTo>
                    <a:pt x="5187" y="4448"/>
                  </a:lnTo>
                  <a:lnTo>
                    <a:pt x="7098" y="5552"/>
                  </a:lnTo>
                  <a:lnTo>
                    <a:pt x="7087" y="5609"/>
                  </a:lnTo>
                  <a:lnTo>
                    <a:pt x="7076" y="5654"/>
                  </a:lnTo>
                  <a:lnTo>
                    <a:pt x="7087" y="5700"/>
                  </a:lnTo>
                  <a:lnTo>
                    <a:pt x="7098" y="5745"/>
                  </a:lnTo>
                  <a:lnTo>
                    <a:pt x="7121" y="5791"/>
                  </a:lnTo>
                  <a:lnTo>
                    <a:pt x="7144" y="5825"/>
                  </a:lnTo>
                  <a:lnTo>
                    <a:pt x="7178" y="5859"/>
                  </a:lnTo>
                  <a:lnTo>
                    <a:pt x="7224" y="5882"/>
                  </a:lnTo>
                  <a:lnTo>
                    <a:pt x="7269" y="5904"/>
                  </a:lnTo>
                  <a:lnTo>
                    <a:pt x="7315" y="5904"/>
                  </a:lnTo>
                  <a:lnTo>
                    <a:pt x="7315" y="8202"/>
                  </a:lnTo>
                  <a:lnTo>
                    <a:pt x="7280" y="8202"/>
                  </a:lnTo>
                  <a:lnTo>
                    <a:pt x="7235" y="8225"/>
                  </a:lnTo>
                  <a:lnTo>
                    <a:pt x="7201" y="8236"/>
                  </a:lnTo>
                  <a:lnTo>
                    <a:pt x="7178" y="8270"/>
                  </a:lnTo>
                  <a:lnTo>
                    <a:pt x="7155" y="8293"/>
                  </a:lnTo>
                  <a:lnTo>
                    <a:pt x="7133" y="8327"/>
                  </a:lnTo>
                  <a:lnTo>
                    <a:pt x="7121" y="8373"/>
                  </a:lnTo>
                  <a:lnTo>
                    <a:pt x="7121" y="8407"/>
                  </a:lnTo>
                  <a:lnTo>
                    <a:pt x="7121" y="8452"/>
                  </a:lnTo>
                  <a:lnTo>
                    <a:pt x="7133" y="8498"/>
                  </a:lnTo>
                  <a:lnTo>
                    <a:pt x="6336" y="8953"/>
                  </a:lnTo>
                  <a:lnTo>
                    <a:pt x="6427" y="8953"/>
                  </a:lnTo>
                  <a:lnTo>
                    <a:pt x="7155" y="8532"/>
                  </a:lnTo>
                  <a:lnTo>
                    <a:pt x="7189" y="8578"/>
                  </a:lnTo>
                  <a:lnTo>
                    <a:pt x="7235" y="8600"/>
                  </a:lnTo>
                  <a:lnTo>
                    <a:pt x="7280" y="8623"/>
                  </a:lnTo>
                  <a:lnTo>
                    <a:pt x="7371" y="8623"/>
                  </a:lnTo>
                  <a:lnTo>
                    <a:pt x="7417" y="8612"/>
                  </a:lnTo>
                  <a:lnTo>
                    <a:pt x="7451" y="8589"/>
                  </a:lnTo>
                  <a:lnTo>
                    <a:pt x="7485" y="8566"/>
                  </a:lnTo>
                  <a:lnTo>
                    <a:pt x="7508" y="8532"/>
                  </a:lnTo>
                  <a:lnTo>
                    <a:pt x="7531" y="8498"/>
                  </a:lnTo>
                  <a:lnTo>
                    <a:pt x="7542" y="8452"/>
                  </a:lnTo>
                  <a:lnTo>
                    <a:pt x="7553" y="8407"/>
                  </a:lnTo>
                  <a:lnTo>
                    <a:pt x="7542" y="8373"/>
                  </a:lnTo>
                  <a:lnTo>
                    <a:pt x="7531" y="8339"/>
                  </a:lnTo>
                  <a:lnTo>
                    <a:pt x="7519" y="8305"/>
                  </a:lnTo>
                  <a:lnTo>
                    <a:pt x="7497" y="8270"/>
                  </a:lnTo>
                  <a:lnTo>
                    <a:pt x="7440" y="8225"/>
                  </a:lnTo>
                  <a:lnTo>
                    <a:pt x="7394" y="8214"/>
                  </a:lnTo>
                  <a:lnTo>
                    <a:pt x="7360" y="8202"/>
                  </a:lnTo>
                  <a:lnTo>
                    <a:pt x="7360" y="5904"/>
                  </a:lnTo>
                  <a:lnTo>
                    <a:pt x="7406" y="5893"/>
                  </a:lnTo>
                  <a:lnTo>
                    <a:pt x="7451" y="5882"/>
                  </a:lnTo>
                  <a:lnTo>
                    <a:pt x="7485" y="5859"/>
                  </a:lnTo>
                  <a:lnTo>
                    <a:pt x="7519" y="5825"/>
                  </a:lnTo>
                  <a:lnTo>
                    <a:pt x="7553" y="5791"/>
                  </a:lnTo>
                  <a:lnTo>
                    <a:pt x="7565" y="5745"/>
                  </a:lnTo>
                  <a:lnTo>
                    <a:pt x="7588" y="5700"/>
                  </a:lnTo>
                  <a:lnTo>
                    <a:pt x="7588" y="5654"/>
                  </a:lnTo>
                  <a:lnTo>
                    <a:pt x="7576" y="5609"/>
                  </a:lnTo>
                  <a:lnTo>
                    <a:pt x="7565" y="5552"/>
                  </a:lnTo>
                  <a:lnTo>
                    <a:pt x="7542" y="5518"/>
                  </a:lnTo>
                  <a:lnTo>
                    <a:pt x="7508" y="5472"/>
                  </a:lnTo>
                  <a:lnTo>
                    <a:pt x="7474" y="5449"/>
                  </a:lnTo>
                  <a:lnTo>
                    <a:pt x="7428" y="5427"/>
                  </a:lnTo>
                  <a:lnTo>
                    <a:pt x="7383" y="5404"/>
                  </a:lnTo>
                  <a:lnTo>
                    <a:pt x="7337" y="5404"/>
                  </a:lnTo>
                  <a:lnTo>
                    <a:pt x="7269" y="5415"/>
                  </a:lnTo>
                  <a:lnTo>
                    <a:pt x="7212" y="5438"/>
                  </a:lnTo>
                  <a:lnTo>
                    <a:pt x="7167" y="5472"/>
                  </a:lnTo>
                  <a:lnTo>
                    <a:pt x="7121" y="5518"/>
                  </a:lnTo>
                  <a:lnTo>
                    <a:pt x="5210" y="4414"/>
                  </a:lnTo>
                  <a:lnTo>
                    <a:pt x="5221" y="4357"/>
                  </a:lnTo>
                  <a:lnTo>
                    <a:pt x="5233" y="4312"/>
                  </a:lnTo>
                  <a:lnTo>
                    <a:pt x="5221" y="4255"/>
                  </a:lnTo>
                  <a:lnTo>
                    <a:pt x="5210" y="4209"/>
                  </a:lnTo>
                  <a:lnTo>
                    <a:pt x="5187" y="4164"/>
                  </a:lnTo>
                  <a:lnTo>
                    <a:pt x="5165" y="4130"/>
                  </a:lnTo>
                  <a:lnTo>
                    <a:pt x="5119" y="4096"/>
                  </a:lnTo>
                  <a:lnTo>
                    <a:pt x="5085" y="4073"/>
                  </a:lnTo>
                  <a:lnTo>
                    <a:pt x="5039" y="4050"/>
                  </a:lnTo>
                  <a:lnTo>
                    <a:pt x="4994" y="4050"/>
                  </a:lnTo>
                  <a:lnTo>
                    <a:pt x="4994" y="1798"/>
                  </a:lnTo>
                  <a:lnTo>
                    <a:pt x="5039" y="1787"/>
                  </a:lnTo>
                  <a:lnTo>
                    <a:pt x="5074" y="1775"/>
                  </a:lnTo>
                  <a:lnTo>
                    <a:pt x="5119" y="1741"/>
                  </a:lnTo>
                  <a:lnTo>
                    <a:pt x="5142" y="1718"/>
                  </a:lnTo>
                  <a:lnTo>
                    <a:pt x="5176" y="1684"/>
                  </a:lnTo>
                  <a:lnTo>
                    <a:pt x="5199" y="1639"/>
                  </a:lnTo>
                  <a:lnTo>
                    <a:pt x="5210" y="1593"/>
                  </a:lnTo>
                  <a:lnTo>
                    <a:pt x="5210" y="1548"/>
                  </a:lnTo>
                  <a:lnTo>
                    <a:pt x="5210" y="1502"/>
                  </a:lnTo>
                  <a:lnTo>
                    <a:pt x="5187" y="1457"/>
                  </a:lnTo>
                  <a:lnTo>
                    <a:pt x="5165" y="1411"/>
                  </a:lnTo>
                  <a:lnTo>
                    <a:pt x="5142" y="1377"/>
                  </a:lnTo>
                  <a:lnTo>
                    <a:pt x="5096" y="1343"/>
                  </a:lnTo>
                  <a:lnTo>
                    <a:pt x="5062" y="1320"/>
                  </a:lnTo>
                  <a:lnTo>
                    <a:pt x="5017" y="1309"/>
                  </a:lnTo>
                  <a:lnTo>
                    <a:pt x="4903" y="1309"/>
                  </a:lnTo>
                  <a:lnTo>
                    <a:pt x="4846" y="1332"/>
                  </a:lnTo>
                  <a:lnTo>
                    <a:pt x="4801" y="1366"/>
                  </a:lnTo>
                  <a:lnTo>
                    <a:pt x="4755" y="1411"/>
                  </a:lnTo>
                  <a:lnTo>
                    <a:pt x="2787" y="274"/>
                  </a:lnTo>
                  <a:lnTo>
                    <a:pt x="2799" y="239"/>
                  </a:lnTo>
                  <a:lnTo>
                    <a:pt x="2799" y="205"/>
                  </a:lnTo>
                  <a:lnTo>
                    <a:pt x="2799" y="160"/>
                  </a:lnTo>
                  <a:lnTo>
                    <a:pt x="2787" y="126"/>
                  </a:lnTo>
                  <a:lnTo>
                    <a:pt x="2764" y="92"/>
                  </a:lnTo>
                  <a:lnTo>
                    <a:pt x="2742" y="57"/>
                  </a:lnTo>
                  <a:lnTo>
                    <a:pt x="2707" y="35"/>
                  </a:lnTo>
                  <a:lnTo>
                    <a:pt x="2673" y="12"/>
                  </a:lnTo>
                  <a:lnTo>
                    <a:pt x="2639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8"/>
            <p:cNvSpPr/>
            <p:nvPr/>
          </p:nvSpPr>
          <p:spPr>
            <a:xfrm>
              <a:off x="1065501" y="0"/>
              <a:ext cx="543107" cy="335870"/>
            </a:xfrm>
            <a:custGeom>
              <a:avLst/>
              <a:gdLst/>
              <a:ahLst/>
              <a:cxnLst/>
              <a:rect l="l" t="t" r="r" b="b"/>
              <a:pathLst>
                <a:path w="5189" h="3209" extrusionOk="0">
                  <a:moveTo>
                    <a:pt x="160" y="0"/>
                  </a:moveTo>
                  <a:lnTo>
                    <a:pt x="160" y="1445"/>
                  </a:lnTo>
                  <a:lnTo>
                    <a:pt x="92" y="1456"/>
                  </a:lnTo>
                  <a:lnTo>
                    <a:pt x="46" y="1502"/>
                  </a:lnTo>
                  <a:lnTo>
                    <a:pt x="12" y="1547"/>
                  </a:lnTo>
                  <a:lnTo>
                    <a:pt x="1" y="1616"/>
                  </a:lnTo>
                  <a:lnTo>
                    <a:pt x="1" y="1650"/>
                  </a:lnTo>
                  <a:lnTo>
                    <a:pt x="12" y="1684"/>
                  </a:lnTo>
                  <a:lnTo>
                    <a:pt x="58" y="1741"/>
                  </a:lnTo>
                  <a:lnTo>
                    <a:pt x="115" y="1775"/>
                  </a:lnTo>
                  <a:lnTo>
                    <a:pt x="137" y="1786"/>
                  </a:lnTo>
                  <a:lnTo>
                    <a:pt x="183" y="1798"/>
                  </a:lnTo>
                  <a:lnTo>
                    <a:pt x="228" y="1786"/>
                  </a:lnTo>
                  <a:lnTo>
                    <a:pt x="263" y="1764"/>
                  </a:lnTo>
                  <a:lnTo>
                    <a:pt x="297" y="1741"/>
                  </a:lnTo>
                  <a:lnTo>
                    <a:pt x="331" y="1707"/>
                  </a:lnTo>
                  <a:lnTo>
                    <a:pt x="2333" y="2856"/>
                  </a:lnTo>
                  <a:lnTo>
                    <a:pt x="2310" y="2912"/>
                  </a:lnTo>
                  <a:lnTo>
                    <a:pt x="2299" y="2958"/>
                  </a:lnTo>
                  <a:lnTo>
                    <a:pt x="2310" y="3015"/>
                  </a:lnTo>
                  <a:lnTo>
                    <a:pt x="2322" y="3060"/>
                  </a:lnTo>
                  <a:lnTo>
                    <a:pt x="2344" y="3094"/>
                  </a:lnTo>
                  <a:lnTo>
                    <a:pt x="2378" y="3140"/>
                  </a:lnTo>
                  <a:lnTo>
                    <a:pt x="2413" y="3163"/>
                  </a:lnTo>
                  <a:lnTo>
                    <a:pt x="2458" y="3185"/>
                  </a:lnTo>
                  <a:lnTo>
                    <a:pt x="2504" y="3197"/>
                  </a:lnTo>
                  <a:lnTo>
                    <a:pt x="2549" y="3208"/>
                  </a:lnTo>
                  <a:lnTo>
                    <a:pt x="2595" y="3197"/>
                  </a:lnTo>
                  <a:lnTo>
                    <a:pt x="2640" y="3185"/>
                  </a:lnTo>
                  <a:lnTo>
                    <a:pt x="2686" y="3163"/>
                  </a:lnTo>
                  <a:lnTo>
                    <a:pt x="2720" y="3140"/>
                  </a:lnTo>
                  <a:lnTo>
                    <a:pt x="2754" y="3094"/>
                  </a:lnTo>
                  <a:lnTo>
                    <a:pt x="2777" y="3060"/>
                  </a:lnTo>
                  <a:lnTo>
                    <a:pt x="2788" y="3015"/>
                  </a:lnTo>
                  <a:lnTo>
                    <a:pt x="2788" y="2958"/>
                  </a:lnTo>
                  <a:lnTo>
                    <a:pt x="2788" y="2912"/>
                  </a:lnTo>
                  <a:lnTo>
                    <a:pt x="2765" y="2867"/>
                  </a:lnTo>
                  <a:lnTo>
                    <a:pt x="4688" y="1752"/>
                  </a:lnTo>
                  <a:lnTo>
                    <a:pt x="4733" y="1809"/>
                  </a:lnTo>
                  <a:lnTo>
                    <a:pt x="4790" y="1843"/>
                  </a:lnTo>
                  <a:lnTo>
                    <a:pt x="4847" y="1877"/>
                  </a:lnTo>
                  <a:lnTo>
                    <a:pt x="4972" y="1877"/>
                  </a:lnTo>
                  <a:lnTo>
                    <a:pt x="5018" y="1855"/>
                  </a:lnTo>
                  <a:lnTo>
                    <a:pt x="5063" y="1832"/>
                  </a:lnTo>
                  <a:lnTo>
                    <a:pt x="5109" y="1798"/>
                  </a:lnTo>
                  <a:lnTo>
                    <a:pt x="5143" y="1764"/>
                  </a:lnTo>
                  <a:lnTo>
                    <a:pt x="5165" y="1718"/>
                  </a:lnTo>
                  <a:lnTo>
                    <a:pt x="5177" y="1673"/>
                  </a:lnTo>
                  <a:lnTo>
                    <a:pt x="5188" y="1616"/>
                  </a:lnTo>
                  <a:lnTo>
                    <a:pt x="5177" y="1570"/>
                  </a:lnTo>
                  <a:lnTo>
                    <a:pt x="5165" y="1513"/>
                  </a:lnTo>
                  <a:lnTo>
                    <a:pt x="5143" y="1479"/>
                  </a:lnTo>
                  <a:lnTo>
                    <a:pt x="5120" y="1434"/>
                  </a:lnTo>
                  <a:lnTo>
                    <a:pt x="5074" y="1400"/>
                  </a:lnTo>
                  <a:lnTo>
                    <a:pt x="5040" y="1377"/>
                  </a:lnTo>
                  <a:lnTo>
                    <a:pt x="4995" y="1354"/>
                  </a:lnTo>
                  <a:lnTo>
                    <a:pt x="4949" y="1354"/>
                  </a:lnTo>
                  <a:lnTo>
                    <a:pt x="4949" y="0"/>
                  </a:lnTo>
                  <a:lnTo>
                    <a:pt x="4904" y="0"/>
                  </a:lnTo>
                  <a:lnTo>
                    <a:pt x="4904" y="1354"/>
                  </a:lnTo>
                  <a:lnTo>
                    <a:pt x="4847" y="1354"/>
                  </a:lnTo>
                  <a:lnTo>
                    <a:pt x="4801" y="1377"/>
                  </a:lnTo>
                  <a:lnTo>
                    <a:pt x="4756" y="1400"/>
                  </a:lnTo>
                  <a:lnTo>
                    <a:pt x="4722" y="1434"/>
                  </a:lnTo>
                  <a:lnTo>
                    <a:pt x="4699" y="1468"/>
                  </a:lnTo>
                  <a:lnTo>
                    <a:pt x="4676" y="1513"/>
                  </a:lnTo>
                  <a:lnTo>
                    <a:pt x="4654" y="1559"/>
                  </a:lnTo>
                  <a:lnTo>
                    <a:pt x="4654" y="1616"/>
                  </a:lnTo>
                  <a:lnTo>
                    <a:pt x="4654" y="1661"/>
                  </a:lnTo>
                  <a:lnTo>
                    <a:pt x="4676" y="1718"/>
                  </a:lnTo>
                  <a:lnTo>
                    <a:pt x="2742" y="2821"/>
                  </a:lnTo>
                  <a:lnTo>
                    <a:pt x="2708" y="2776"/>
                  </a:lnTo>
                  <a:lnTo>
                    <a:pt x="2663" y="2753"/>
                  </a:lnTo>
                  <a:lnTo>
                    <a:pt x="2606" y="2730"/>
                  </a:lnTo>
                  <a:lnTo>
                    <a:pt x="2549" y="2719"/>
                  </a:lnTo>
                  <a:lnTo>
                    <a:pt x="2492" y="2730"/>
                  </a:lnTo>
                  <a:lnTo>
                    <a:pt x="2435" y="2753"/>
                  </a:lnTo>
                  <a:lnTo>
                    <a:pt x="2390" y="2776"/>
                  </a:lnTo>
                  <a:lnTo>
                    <a:pt x="2356" y="2821"/>
                  </a:lnTo>
                  <a:lnTo>
                    <a:pt x="342" y="1661"/>
                  </a:lnTo>
                  <a:lnTo>
                    <a:pt x="354" y="1616"/>
                  </a:lnTo>
                  <a:lnTo>
                    <a:pt x="342" y="1547"/>
                  </a:lnTo>
                  <a:lnTo>
                    <a:pt x="308" y="1502"/>
                  </a:lnTo>
                  <a:lnTo>
                    <a:pt x="263" y="1456"/>
                  </a:lnTo>
                  <a:lnTo>
                    <a:pt x="206" y="1445"/>
                  </a:lnTo>
                  <a:lnTo>
                    <a:pt x="206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8"/>
            <p:cNvSpPr/>
            <p:nvPr/>
          </p:nvSpPr>
          <p:spPr>
            <a:xfrm>
              <a:off x="0" y="0"/>
              <a:ext cx="2102615" cy="1626494"/>
            </a:xfrm>
            <a:custGeom>
              <a:avLst/>
              <a:gdLst/>
              <a:ahLst/>
              <a:cxnLst/>
              <a:rect l="l" t="t" r="r" b="b"/>
              <a:pathLst>
                <a:path w="20089" h="15540" extrusionOk="0">
                  <a:moveTo>
                    <a:pt x="5824" y="1741"/>
                  </a:moveTo>
                  <a:lnTo>
                    <a:pt x="7758" y="2856"/>
                  </a:lnTo>
                  <a:lnTo>
                    <a:pt x="7747" y="2912"/>
                  </a:lnTo>
                  <a:lnTo>
                    <a:pt x="7735" y="2958"/>
                  </a:lnTo>
                  <a:lnTo>
                    <a:pt x="7747" y="3015"/>
                  </a:lnTo>
                  <a:lnTo>
                    <a:pt x="7758" y="3060"/>
                  </a:lnTo>
                  <a:lnTo>
                    <a:pt x="7781" y="3094"/>
                  </a:lnTo>
                  <a:lnTo>
                    <a:pt x="7804" y="3129"/>
                  </a:lnTo>
                  <a:lnTo>
                    <a:pt x="7838" y="3163"/>
                  </a:lnTo>
                  <a:lnTo>
                    <a:pt x="7883" y="3185"/>
                  </a:lnTo>
                  <a:lnTo>
                    <a:pt x="7917" y="3197"/>
                  </a:lnTo>
                  <a:lnTo>
                    <a:pt x="7963" y="3208"/>
                  </a:lnTo>
                  <a:lnTo>
                    <a:pt x="7963" y="5495"/>
                  </a:lnTo>
                  <a:lnTo>
                    <a:pt x="7929" y="5506"/>
                  </a:lnTo>
                  <a:lnTo>
                    <a:pt x="7883" y="5517"/>
                  </a:lnTo>
                  <a:lnTo>
                    <a:pt x="7849" y="5540"/>
                  </a:lnTo>
                  <a:lnTo>
                    <a:pt x="7826" y="5574"/>
                  </a:lnTo>
                  <a:lnTo>
                    <a:pt x="7792" y="5597"/>
                  </a:lnTo>
                  <a:lnTo>
                    <a:pt x="7781" y="5643"/>
                  </a:lnTo>
                  <a:lnTo>
                    <a:pt x="7769" y="5677"/>
                  </a:lnTo>
                  <a:lnTo>
                    <a:pt x="7758" y="5722"/>
                  </a:lnTo>
                  <a:lnTo>
                    <a:pt x="7769" y="5756"/>
                  </a:lnTo>
                  <a:lnTo>
                    <a:pt x="7781" y="5802"/>
                  </a:lnTo>
                  <a:lnTo>
                    <a:pt x="5779" y="6951"/>
                  </a:lnTo>
                  <a:lnTo>
                    <a:pt x="5756" y="6917"/>
                  </a:lnTo>
                  <a:lnTo>
                    <a:pt x="5710" y="6882"/>
                  </a:lnTo>
                  <a:lnTo>
                    <a:pt x="5665" y="6871"/>
                  </a:lnTo>
                  <a:lnTo>
                    <a:pt x="5619" y="6860"/>
                  </a:lnTo>
                  <a:lnTo>
                    <a:pt x="5574" y="6871"/>
                  </a:lnTo>
                  <a:lnTo>
                    <a:pt x="5528" y="6882"/>
                  </a:lnTo>
                  <a:lnTo>
                    <a:pt x="5483" y="6917"/>
                  </a:lnTo>
                  <a:lnTo>
                    <a:pt x="5449" y="6951"/>
                  </a:lnTo>
                  <a:lnTo>
                    <a:pt x="3458" y="5790"/>
                  </a:lnTo>
                  <a:lnTo>
                    <a:pt x="3469" y="5756"/>
                  </a:lnTo>
                  <a:lnTo>
                    <a:pt x="3469" y="5722"/>
                  </a:lnTo>
                  <a:lnTo>
                    <a:pt x="3469" y="5677"/>
                  </a:lnTo>
                  <a:lnTo>
                    <a:pt x="3458" y="5643"/>
                  </a:lnTo>
                  <a:lnTo>
                    <a:pt x="3435" y="5608"/>
                  </a:lnTo>
                  <a:lnTo>
                    <a:pt x="3413" y="5574"/>
                  </a:lnTo>
                  <a:lnTo>
                    <a:pt x="3378" y="5552"/>
                  </a:lnTo>
                  <a:lnTo>
                    <a:pt x="3344" y="5529"/>
                  </a:lnTo>
                  <a:lnTo>
                    <a:pt x="3310" y="5506"/>
                  </a:lnTo>
                  <a:lnTo>
                    <a:pt x="3276" y="5506"/>
                  </a:lnTo>
                  <a:lnTo>
                    <a:pt x="3276" y="3163"/>
                  </a:lnTo>
                  <a:lnTo>
                    <a:pt x="3310" y="3163"/>
                  </a:lnTo>
                  <a:lnTo>
                    <a:pt x="3344" y="3151"/>
                  </a:lnTo>
                  <a:lnTo>
                    <a:pt x="3401" y="3106"/>
                  </a:lnTo>
                  <a:lnTo>
                    <a:pt x="3435" y="3038"/>
                  </a:lnTo>
                  <a:lnTo>
                    <a:pt x="3447" y="3003"/>
                  </a:lnTo>
                  <a:lnTo>
                    <a:pt x="3458" y="2958"/>
                  </a:lnTo>
                  <a:lnTo>
                    <a:pt x="3447" y="2924"/>
                  </a:lnTo>
                  <a:lnTo>
                    <a:pt x="3435" y="2878"/>
                  </a:lnTo>
                  <a:lnTo>
                    <a:pt x="5415" y="1741"/>
                  </a:lnTo>
                  <a:lnTo>
                    <a:pt x="5449" y="1786"/>
                  </a:lnTo>
                  <a:lnTo>
                    <a:pt x="5494" y="1820"/>
                  </a:lnTo>
                  <a:lnTo>
                    <a:pt x="5551" y="1843"/>
                  </a:lnTo>
                  <a:lnTo>
                    <a:pt x="5619" y="1855"/>
                  </a:lnTo>
                  <a:lnTo>
                    <a:pt x="5676" y="1843"/>
                  </a:lnTo>
                  <a:lnTo>
                    <a:pt x="5733" y="1820"/>
                  </a:lnTo>
                  <a:lnTo>
                    <a:pt x="5790" y="1786"/>
                  </a:lnTo>
                  <a:lnTo>
                    <a:pt x="5824" y="1741"/>
                  </a:lnTo>
                  <a:close/>
                  <a:moveTo>
                    <a:pt x="17677" y="5847"/>
                  </a:moveTo>
                  <a:lnTo>
                    <a:pt x="19611" y="6962"/>
                  </a:lnTo>
                  <a:lnTo>
                    <a:pt x="19588" y="7008"/>
                  </a:lnTo>
                  <a:lnTo>
                    <a:pt x="19588" y="7064"/>
                  </a:lnTo>
                  <a:lnTo>
                    <a:pt x="19588" y="7121"/>
                  </a:lnTo>
                  <a:lnTo>
                    <a:pt x="19600" y="7167"/>
                  </a:lnTo>
                  <a:lnTo>
                    <a:pt x="19623" y="7201"/>
                  </a:lnTo>
                  <a:lnTo>
                    <a:pt x="19657" y="7235"/>
                  </a:lnTo>
                  <a:lnTo>
                    <a:pt x="19691" y="7269"/>
                  </a:lnTo>
                  <a:lnTo>
                    <a:pt x="19725" y="7292"/>
                  </a:lnTo>
                  <a:lnTo>
                    <a:pt x="19770" y="7315"/>
                  </a:lnTo>
                  <a:lnTo>
                    <a:pt x="19816" y="7315"/>
                  </a:lnTo>
                  <a:lnTo>
                    <a:pt x="19816" y="9635"/>
                  </a:lnTo>
                  <a:lnTo>
                    <a:pt x="19748" y="9658"/>
                  </a:lnTo>
                  <a:lnTo>
                    <a:pt x="19691" y="9692"/>
                  </a:lnTo>
                  <a:lnTo>
                    <a:pt x="19657" y="9749"/>
                  </a:lnTo>
                  <a:lnTo>
                    <a:pt x="19645" y="9783"/>
                  </a:lnTo>
                  <a:lnTo>
                    <a:pt x="19645" y="9829"/>
                  </a:lnTo>
                  <a:lnTo>
                    <a:pt x="19657" y="9886"/>
                  </a:lnTo>
                  <a:lnTo>
                    <a:pt x="17689" y="11023"/>
                  </a:lnTo>
                  <a:lnTo>
                    <a:pt x="17643" y="10978"/>
                  </a:lnTo>
                  <a:lnTo>
                    <a:pt x="17598" y="10943"/>
                  </a:lnTo>
                  <a:lnTo>
                    <a:pt x="17529" y="10921"/>
                  </a:lnTo>
                  <a:lnTo>
                    <a:pt x="17473" y="10909"/>
                  </a:lnTo>
                  <a:lnTo>
                    <a:pt x="17404" y="10921"/>
                  </a:lnTo>
                  <a:lnTo>
                    <a:pt x="17347" y="10943"/>
                  </a:lnTo>
                  <a:lnTo>
                    <a:pt x="17291" y="10978"/>
                  </a:lnTo>
                  <a:lnTo>
                    <a:pt x="17256" y="11023"/>
                  </a:lnTo>
                  <a:lnTo>
                    <a:pt x="15334" y="9908"/>
                  </a:lnTo>
                  <a:lnTo>
                    <a:pt x="15345" y="9874"/>
                  </a:lnTo>
                  <a:lnTo>
                    <a:pt x="15345" y="9829"/>
                  </a:lnTo>
                  <a:lnTo>
                    <a:pt x="15345" y="9783"/>
                  </a:lnTo>
                  <a:lnTo>
                    <a:pt x="15323" y="9738"/>
                  </a:lnTo>
                  <a:lnTo>
                    <a:pt x="15311" y="9692"/>
                  </a:lnTo>
                  <a:lnTo>
                    <a:pt x="15277" y="9658"/>
                  </a:lnTo>
                  <a:lnTo>
                    <a:pt x="15243" y="9635"/>
                  </a:lnTo>
                  <a:lnTo>
                    <a:pt x="15209" y="9601"/>
                  </a:lnTo>
                  <a:lnTo>
                    <a:pt x="15175" y="9590"/>
                  </a:lnTo>
                  <a:lnTo>
                    <a:pt x="15129" y="9578"/>
                  </a:lnTo>
                  <a:lnTo>
                    <a:pt x="15129" y="7246"/>
                  </a:lnTo>
                  <a:lnTo>
                    <a:pt x="15186" y="7224"/>
                  </a:lnTo>
                  <a:lnTo>
                    <a:pt x="15232" y="7178"/>
                  </a:lnTo>
                  <a:lnTo>
                    <a:pt x="15266" y="7133"/>
                  </a:lnTo>
                  <a:lnTo>
                    <a:pt x="15277" y="7064"/>
                  </a:lnTo>
                  <a:lnTo>
                    <a:pt x="15266" y="7008"/>
                  </a:lnTo>
                  <a:lnTo>
                    <a:pt x="17256" y="5847"/>
                  </a:lnTo>
                  <a:lnTo>
                    <a:pt x="17302" y="5893"/>
                  </a:lnTo>
                  <a:lnTo>
                    <a:pt x="17347" y="5938"/>
                  </a:lnTo>
                  <a:lnTo>
                    <a:pt x="17404" y="5961"/>
                  </a:lnTo>
                  <a:lnTo>
                    <a:pt x="17529" y="5961"/>
                  </a:lnTo>
                  <a:lnTo>
                    <a:pt x="17586" y="5938"/>
                  </a:lnTo>
                  <a:lnTo>
                    <a:pt x="17643" y="5893"/>
                  </a:lnTo>
                  <a:lnTo>
                    <a:pt x="17677" y="5847"/>
                  </a:lnTo>
                  <a:close/>
                  <a:moveTo>
                    <a:pt x="8179" y="5836"/>
                  </a:moveTo>
                  <a:lnTo>
                    <a:pt x="10135" y="6962"/>
                  </a:lnTo>
                  <a:lnTo>
                    <a:pt x="10124" y="7019"/>
                  </a:lnTo>
                  <a:lnTo>
                    <a:pt x="10113" y="7064"/>
                  </a:lnTo>
                  <a:lnTo>
                    <a:pt x="10113" y="7110"/>
                  </a:lnTo>
                  <a:lnTo>
                    <a:pt x="10135" y="7155"/>
                  </a:lnTo>
                  <a:lnTo>
                    <a:pt x="10147" y="7201"/>
                  </a:lnTo>
                  <a:lnTo>
                    <a:pt x="10181" y="7235"/>
                  </a:lnTo>
                  <a:lnTo>
                    <a:pt x="10215" y="7258"/>
                  </a:lnTo>
                  <a:lnTo>
                    <a:pt x="10249" y="7292"/>
                  </a:lnTo>
                  <a:lnTo>
                    <a:pt x="10295" y="7303"/>
                  </a:lnTo>
                  <a:lnTo>
                    <a:pt x="10340" y="7315"/>
                  </a:lnTo>
                  <a:lnTo>
                    <a:pt x="10340" y="9567"/>
                  </a:lnTo>
                  <a:lnTo>
                    <a:pt x="10295" y="9578"/>
                  </a:lnTo>
                  <a:lnTo>
                    <a:pt x="10249" y="9601"/>
                  </a:lnTo>
                  <a:lnTo>
                    <a:pt x="10204" y="9624"/>
                  </a:lnTo>
                  <a:lnTo>
                    <a:pt x="10170" y="9647"/>
                  </a:lnTo>
                  <a:lnTo>
                    <a:pt x="10147" y="9692"/>
                  </a:lnTo>
                  <a:lnTo>
                    <a:pt x="10124" y="9726"/>
                  </a:lnTo>
                  <a:lnTo>
                    <a:pt x="10113" y="9772"/>
                  </a:lnTo>
                  <a:lnTo>
                    <a:pt x="10101" y="9829"/>
                  </a:lnTo>
                  <a:lnTo>
                    <a:pt x="10113" y="9874"/>
                  </a:lnTo>
                  <a:lnTo>
                    <a:pt x="10124" y="9920"/>
                  </a:lnTo>
                  <a:lnTo>
                    <a:pt x="8156" y="11057"/>
                  </a:lnTo>
                  <a:lnTo>
                    <a:pt x="8122" y="11023"/>
                  </a:lnTo>
                  <a:lnTo>
                    <a:pt x="8077" y="10989"/>
                  </a:lnTo>
                  <a:lnTo>
                    <a:pt x="8042" y="10978"/>
                  </a:lnTo>
                  <a:lnTo>
                    <a:pt x="7986" y="10966"/>
                  </a:lnTo>
                  <a:lnTo>
                    <a:pt x="7940" y="10978"/>
                  </a:lnTo>
                  <a:lnTo>
                    <a:pt x="7895" y="10989"/>
                  </a:lnTo>
                  <a:lnTo>
                    <a:pt x="7860" y="11023"/>
                  </a:lnTo>
                  <a:lnTo>
                    <a:pt x="7826" y="11057"/>
                  </a:lnTo>
                  <a:lnTo>
                    <a:pt x="5813" y="9897"/>
                  </a:lnTo>
                  <a:lnTo>
                    <a:pt x="5824" y="9829"/>
                  </a:lnTo>
                  <a:lnTo>
                    <a:pt x="5824" y="9783"/>
                  </a:lnTo>
                  <a:lnTo>
                    <a:pt x="5813" y="9749"/>
                  </a:lnTo>
                  <a:lnTo>
                    <a:pt x="5767" y="9692"/>
                  </a:lnTo>
                  <a:lnTo>
                    <a:pt x="5710" y="9647"/>
                  </a:lnTo>
                  <a:lnTo>
                    <a:pt x="5676" y="9635"/>
                  </a:lnTo>
                  <a:lnTo>
                    <a:pt x="5642" y="9624"/>
                  </a:lnTo>
                  <a:lnTo>
                    <a:pt x="5642" y="7269"/>
                  </a:lnTo>
                  <a:lnTo>
                    <a:pt x="5676" y="7258"/>
                  </a:lnTo>
                  <a:lnTo>
                    <a:pt x="5710" y="7246"/>
                  </a:lnTo>
                  <a:lnTo>
                    <a:pt x="5767" y="7201"/>
                  </a:lnTo>
                  <a:lnTo>
                    <a:pt x="5813" y="7144"/>
                  </a:lnTo>
                  <a:lnTo>
                    <a:pt x="5824" y="7110"/>
                  </a:lnTo>
                  <a:lnTo>
                    <a:pt x="5824" y="7064"/>
                  </a:lnTo>
                  <a:lnTo>
                    <a:pt x="5824" y="7030"/>
                  </a:lnTo>
                  <a:lnTo>
                    <a:pt x="5801" y="6985"/>
                  </a:lnTo>
                  <a:lnTo>
                    <a:pt x="7792" y="5836"/>
                  </a:lnTo>
                  <a:lnTo>
                    <a:pt x="7826" y="5881"/>
                  </a:lnTo>
                  <a:lnTo>
                    <a:pt x="7872" y="5916"/>
                  </a:lnTo>
                  <a:lnTo>
                    <a:pt x="7929" y="5938"/>
                  </a:lnTo>
                  <a:lnTo>
                    <a:pt x="7986" y="5950"/>
                  </a:lnTo>
                  <a:lnTo>
                    <a:pt x="8042" y="5938"/>
                  </a:lnTo>
                  <a:lnTo>
                    <a:pt x="8099" y="5916"/>
                  </a:lnTo>
                  <a:lnTo>
                    <a:pt x="8145" y="5881"/>
                  </a:lnTo>
                  <a:lnTo>
                    <a:pt x="8179" y="5836"/>
                  </a:lnTo>
                  <a:close/>
                  <a:moveTo>
                    <a:pt x="12911" y="5836"/>
                  </a:moveTo>
                  <a:lnTo>
                    <a:pt x="14936" y="6996"/>
                  </a:lnTo>
                  <a:lnTo>
                    <a:pt x="14925" y="7030"/>
                  </a:lnTo>
                  <a:lnTo>
                    <a:pt x="14925" y="7064"/>
                  </a:lnTo>
                  <a:lnTo>
                    <a:pt x="14936" y="7133"/>
                  </a:lnTo>
                  <a:lnTo>
                    <a:pt x="14970" y="7190"/>
                  </a:lnTo>
                  <a:lnTo>
                    <a:pt x="15016" y="7224"/>
                  </a:lnTo>
                  <a:lnTo>
                    <a:pt x="15084" y="7246"/>
                  </a:lnTo>
                  <a:lnTo>
                    <a:pt x="15084" y="9578"/>
                  </a:lnTo>
                  <a:lnTo>
                    <a:pt x="15038" y="9590"/>
                  </a:lnTo>
                  <a:lnTo>
                    <a:pt x="14993" y="9601"/>
                  </a:lnTo>
                  <a:lnTo>
                    <a:pt x="14947" y="9624"/>
                  </a:lnTo>
                  <a:lnTo>
                    <a:pt x="14913" y="9658"/>
                  </a:lnTo>
                  <a:lnTo>
                    <a:pt x="14890" y="9692"/>
                  </a:lnTo>
                  <a:lnTo>
                    <a:pt x="14868" y="9738"/>
                  </a:lnTo>
                  <a:lnTo>
                    <a:pt x="14856" y="9783"/>
                  </a:lnTo>
                  <a:lnTo>
                    <a:pt x="14856" y="9829"/>
                  </a:lnTo>
                  <a:lnTo>
                    <a:pt x="14856" y="9874"/>
                  </a:lnTo>
                  <a:lnTo>
                    <a:pt x="14868" y="9920"/>
                  </a:lnTo>
                  <a:lnTo>
                    <a:pt x="12888" y="11057"/>
                  </a:lnTo>
                  <a:lnTo>
                    <a:pt x="12854" y="11023"/>
                  </a:lnTo>
                  <a:lnTo>
                    <a:pt x="12820" y="11000"/>
                  </a:lnTo>
                  <a:lnTo>
                    <a:pt x="12775" y="10989"/>
                  </a:lnTo>
                  <a:lnTo>
                    <a:pt x="12729" y="10978"/>
                  </a:lnTo>
                  <a:lnTo>
                    <a:pt x="12684" y="10989"/>
                  </a:lnTo>
                  <a:lnTo>
                    <a:pt x="12638" y="11000"/>
                  </a:lnTo>
                  <a:lnTo>
                    <a:pt x="12604" y="11023"/>
                  </a:lnTo>
                  <a:lnTo>
                    <a:pt x="12570" y="11057"/>
                  </a:lnTo>
                  <a:lnTo>
                    <a:pt x="10602" y="9920"/>
                  </a:lnTo>
                  <a:lnTo>
                    <a:pt x="10613" y="9874"/>
                  </a:lnTo>
                  <a:lnTo>
                    <a:pt x="10613" y="9829"/>
                  </a:lnTo>
                  <a:lnTo>
                    <a:pt x="10613" y="9772"/>
                  </a:lnTo>
                  <a:lnTo>
                    <a:pt x="10590" y="9726"/>
                  </a:lnTo>
                  <a:lnTo>
                    <a:pt x="10579" y="9692"/>
                  </a:lnTo>
                  <a:lnTo>
                    <a:pt x="10545" y="9658"/>
                  </a:lnTo>
                  <a:lnTo>
                    <a:pt x="10511" y="9624"/>
                  </a:lnTo>
                  <a:lnTo>
                    <a:pt x="10477" y="9601"/>
                  </a:lnTo>
                  <a:lnTo>
                    <a:pt x="10431" y="9578"/>
                  </a:lnTo>
                  <a:lnTo>
                    <a:pt x="10386" y="9567"/>
                  </a:lnTo>
                  <a:lnTo>
                    <a:pt x="10386" y="7315"/>
                  </a:lnTo>
                  <a:lnTo>
                    <a:pt x="10431" y="7303"/>
                  </a:lnTo>
                  <a:lnTo>
                    <a:pt x="10465" y="7281"/>
                  </a:lnTo>
                  <a:lnTo>
                    <a:pt x="10511" y="7258"/>
                  </a:lnTo>
                  <a:lnTo>
                    <a:pt x="10545" y="7235"/>
                  </a:lnTo>
                  <a:lnTo>
                    <a:pt x="10568" y="7201"/>
                  </a:lnTo>
                  <a:lnTo>
                    <a:pt x="10590" y="7155"/>
                  </a:lnTo>
                  <a:lnTo>
                    <a:pt x="10602" y="7110"/>
                  </a:lnTo>
                  <a:lnTo>
                    <a:pt x="10602" y="7064"/>
                  </a:lnTo>
                  <a:lnTo>
                    <a:pt x="10602" y="7019"/>
                  </a:lnTo>
                  <a:lnTo>
                    <a:pt x="10579" y="6973"/>
                  </a:lnTo>
                  <a:lnTo>
                    <a:pt x="12547" y="5836"/>
                  </a:lnTo>
                  <a:lnTo>
                    <a:pt x="12581" y="5881"/>
                  </a:lnTo>
                  <a:lnTo>
                    <a:pt x="12627" y="5904"/>
                  </a:lnTo>
                  <a:lnTo>
                    <a:pt x="12672" y="5927"/>
                  </a:lnTo>
                  <a:lnTo>
                    <a:pt x="12729" y="5938"/>
                  </a:lnTo>
                  <a:lnTo>
                    <a:pt x="12786" y="5927"/>
                  </a:lnTo>
                  <a:lnTo>
                    <a:pt x="12831" y="5904"/>
                  </a:lnTo>
                  <a:lnTo>
                    <a:pt x="12877" y="5870"/>
                  </a:lnTo>
                  <a:lnTo>
                    <a:pt x="12911" y="5836"/>
                  </a:lnTo>
                  <a:close/>
                  <a:moveTo>
                    <a:pt x="10579" y="9954"/>
                  </a:moveTo>
                  <a:lnTo>
                    <a:pt x="12547" y="11103"/>
                  </a:lnTo>
                  <a:lnTo>
                    <a:pt x="12536" y="11137"/>
                  </a:lnTo>
                  <a:lnTo>
                    <a:pt x="12536" y="11171"/>
                  </a:lnTo>
                  <a:lnTo>
                    <a:pt x="12536" y="11205"/>
                  </a:lnTo>
                  <a:lnTo>
                    <a:pt x="12547" y="11239"/>
                  </a:lnTo>
                  <a:lnTo>
                    <a:pt x="12581" y="11308"/>
                  </a:lnTo>
                  <a:lnTo>
                    <a:pt x="12638" y="11342"/>
                  </a:lnTo>
                  <a:lnTo>
                    <a:pt x="12706" y="11364"/>
                  </a:lnTo>
                  <a:lnTo>
                    <a:pt x="12706" y="13696"/>
                  </a:lnTo>
                  <a:lnTo>
                    <a:pt x="12661" y="13708"/>
                  </a:lnTo>
                  <a:lnTo>
                    <a:pt x="12627" y="13719"/>
                  </a:lnTo>
                  <a:lnTo>
                    <a:pt x="12581" y="13742"/>
                  </a:lnTo>
                  <a:lnTo>
                    <a:pt x="12558" y="13765"/>
                  </a:lnTo>
                  <a:lnTo>
                    <a:pt x="12524" y="13799"/>
                  </a:lnTo>
                  <a:lnTo>
                    <a:pt x="12502" y="13844"/>
                  </a:lnTo>
                  <a:lnTo>
                    <a:pt x="12490" y="13890"/>
                  </a:lnTo>
                  <a:lnTo>
                    <a:pt x="12490" y="13935"/>
                  </a:lnTo>
                  <a:lnTo>
                    <a:pt x="12490" y="13981"/>
                  </a:lnTo>
                  <a:lnTo>
                    <a:pt x="12502" y="14015"/>
                  </a:lnTo>
                  <a:lnTo>
                    <a:pt x="10579" y="15130"/>
                  </a:lnTo>
                  <a:lnTo>
                    <a:pt x="10534" y="15084"/>
                  </a:lnTo>
                  <a:lnTo>
                    <a:pt x="10488" y="15039"/>
                  </a:lnTo>
                  <a:lnTo>
                    <a:pt x="10420" y="15016"/>
                  </a:lnTo>
                  <a:lnTo>
                    <a:pt x="10295" y="15016"/>
                  </a:lnTo>
                  <a:lnTo>
                    <a:pt x="10238" y="15039"/>
                  </a:lnTo>
                  <a:lnTo>
                    <a:pt x="10181" y="15084"/>
                  </a:lnTo>
                  <a:lnTo>
                    <a:pt x="10135" y="15130"/>
                  </a:lnTo>
                  <a:lnTo>
                    <a:pt x="8236" y="14026"/>
                  </a:lnTo>
                  <a:lnTo>
                    <a:pt x="8247" y="13981"/>
                  </a:lnTo>
                  <a:lnTo>
                    <a:pt x="8259" y="13935"/>
                  </a:lnTo>
                  <a:lnTo>
                    <a:pt x="8247" y="13878"/>
                  </a:lnTo>
                  <a:lnTo>
                    <a:pt x="8236" y="13833"/>
                  </a:lnTo>
                  <a:lnTo>
                    <a:pt x="8213" y="13787"/>
                  </a:lnTo>
                  <a:lnTo>
                    <a:pt x="8179" y="13753"/>
                  </a:lnTo>
                  <a:lnTo>
                    <a:pt x="8145" y="13719"/>
                  </a:lnTo>
                  <a:lnTo>
                    <a:pt x="8111" y="13696"/>
                  </a:lnTo>
                  <a:lnTo>
                    <a:pt x="8065" y="13674"/>
                  </a:lnTo>
                  <a:lnTo>
                    <a:pt x="8008" y="13662"/>
                  </a:lnTo>
                  <a:lnTo>
                    <a:pt x="8008" y="11376"/>
                  </a:lnTo>
                  <a:lnTo>
                    <a:pt x="8088" y="11353"/>
                  </a:lnTo>
                  <a:lnTo>
                    <a:pt x="8145" y="11308"/>
                  </a:lnTo>
                  <a:lnTo>
                    <a:pt x="8179" y="11251"/>
                  </a:lnTo>
                  <a:lnTo>
                    <a:pt x="8190" y="11217"/>
                  </a:lnTo>
                  <a:lnTo>
                    <a:pt x="8190" y="11171"/>
                  </a:lnTo>
                  <a:lnTo>
                    <a:pt x="8190" y="11137"/>
                  </a:lnTo>
                  <a:lnTo>
                    <a:pt x="8179" y="11091"/>
                  </a:lnTo>
                  <a:lnTo>
                    <a:pt x="10147" y="9965"/>
                  </a:lnTo>
                  <a:lnTo>
                    <a:pt x="10181" y="10011"/>
                  </a:lnTo>
                  <a:lnTo>
                    <a:pt x="10238" y="10045"/>
                  </a:lnTo>
                  <a:lnTo>
                    <a:pt x="10295" y="10068"/>
                  </a:lnTo>
                  <a:lnTo>
                    <a:pt x="10363" y="10079"/>
                  </a:lnTo>
                  <a:lnTo>
                    <a:pt x="10420" y="10068"/>
                  </a:lnTo>
                  <a:lnTo>
                    <a:pt x="10488" y="10045"/>
                  </a:lnTo>
                  <a:lnTo>
                    <a:pt x="10534" y="10011"/>
                  </a:lnTo>
                  <a:lnTo>
                    <a:pt x="10579" y="9954"/>
                  </a:lnTo>
                  <a:close/>
                  <a:moveTo>
                    <a:pt x="853" y="0"/>
                  </a:moveTo>
                  <a:lnTo>
                    <a:pt x="853" y="1434"/>
                  </a:lnTo>
                  <a:lnTo>
                    <a:pt x="796" y="1456"/>
                  </a:lnTo>
                  <a:lnTo>
                    <a:pt x="739" y="1491"/>
                  </a:lnTo>
                  <a:lnTo>
                    <a:pt x="705" y="1547"/>
                  </a:lnTo>
                  <a:lnTo>
                    <a:pt x="694" y="1616"/>
                  </a:lnTo>
                  <a:lnTo>
                    <a:pt x="705" y="1673"/>
                  </a:lnTo>
                  <a:lnTo>
                    <a:pt x="0" y="2071"/>
                  </a:lnTo>
                  <a:lnTo>
                    <a:pt x="0" y="2128"/>
                  </a:lnTo>
                  <a:lnTo>
                    <a:pt x="728" y="1707"/>
                  </a:lnTo>
                  <a:lnTo>
                    <a:pt x="751" y="1741"/>
                  </a:lnTo>
                  <a:lnTo>
                    <a:pt x="785" y="1775"/>
                  </a:lnTo>
                  <a:lnTo>
                    <a:pt x="830" y="1786"/>
                  </a:lnTo>
                  <a:lnTo>
                    <a:pt x="876" y="1798"/>
                  </a:lnTo>
                  <a:lnTo>
                    <a:pt x="921" y="1786"/>
                  </a:lnTo>
                  <a:lnTo>
                    <a:pt x="967" y="1775"/>
                  </a:lnTo>
                  <a:lnTo>
                    <a:pt x="1001" y="1741"/>
                  </a:lnTo>
                  <a:lnTo>
                    <a:pt x="1035" y="1707"/>
                  </a:lnTo>
                  <a:lnTo>
                    <a:pt x="3060" y="2878"/>
                  </a:lnTo>
                  <a:lnTo>
                    <a:pt x="3049" y="2924"/>
                  </a:lnTo>
                  <a:lnTo>
                    <a:pt x="3037" y="2958"/>
                  </a:lnTo>
                  <a:lnTo>
                    <a:pt x="3049" y="3003"/>
                  </a:lnTo>
                  <a:lnTo>
                    <a:pt x="3060" y="3038"/>
                  </a:lnTo>
                  <a:lnTo>
                    <a:pt x="3094" y="3106"/>
                  </a:lnTo>
                  <a:lnTo>
                    <a:pt x="3151" y="3151"/>
                  </a:lnTo>
                  <a:lnTo>
                    <a:pt x="3185" y="3163"/>
                  </a:lnTo>
                  <a:lnTo>
                    <a:pt x="3231" y="3163"/>
                  </a:lnTo>
                  <a:lnTo>
                    <a:pt x="3231" y="5506"/>
                  </a:lnTo>
                  <a:lnTo>
                    <a:pt x="3185" y="5506"/>
                  </a:lnTo>
                  <a:lnTo>
                    <a:pt x="3151" y="5529"/>
                  </a:lnTo>
                  <a:lnTo>
                    <a:pt x="3117" y="5540"/>
                  </a:lnTo>
                  <a:lnTo>
                    <a:pt x="3083" y="5574"/>
                  </a:lnTo>
                  <a:lnTo>
                    <a:pt x="3060" y="5608"/>
                  </a:lnTo>
                  <a:lnTo>
                    <a:pt x="3037" y="5643"/>
                  </a:lnTo>
                  <a:lnTo>
                    <a:pt x="3026" y="5677"/>
                  </a:lnTo>
                  <a:lnTo>
                    <a:pt x="3026" y="5722"/>
                  </a:lnTo>
                  <a:lnTo>
                    <a:pt x="3026" y="5756"/>
                  </a:lnTo>
                  <a:lnTo>
                    <a:pt x="3037" y="5790"/>
                  </a:lnTo>
                  <a:lnTo>
                    <a:pt x="1081" y="6928"/>
                  </a:lnTo>
                  <a:lnTo>
                    <a:pt x="1035" y="6882"/>
                  </a:lnTo>
                  <a:lnTo>
                    <a:pt x="990" y="6860"/>
                  </a:lnTo>
                  <a:lnTo>
                    <a:pt x="933" y="6837"/>
                  </a:lnTo>
                  <a:lnTo>
                    <a:pt x="876" y="6826"/>
                  </a:lnTo>
                  <a:lnTo>
                    <a:pt x="819" y="6837"/>
                  </a:lnTo>
                  <a:lnTo>
                    <a:pt x="762" y="6860"/>
                  </a:lnTo>
                  <a:lnTo>
                    <a:pt x="717" y="6882"/>
                  </a:lnTo>
                  <a:lnTo>
                    <a:pt x="683" y="6928"/>
                  </a:lnTo>
                  <a:lnTo>
                    <a:pt x="0" y="6541"/>
                  </a:lnTo>
                  <a:lnTo>
                    <a:pt x="0" y="6587"/>
                  </a:lnTo>
                  <a:lnTo>
                    <a:pt x="660" y="6973"/>
                  </a:lnTo>
                  <a:lnTo>
                    <a:pt x="648" y="7019"/>
                  </a:lnTo>
                  <a:lnTo>
                    <a:pt x="637" y="7064"/>
                  </a:lnTo>
                  <a:lnTo>
                    <a:pt x="637" y="7121"/>
                  </a:lnTo>
                  <a:lnTo>
                    <a:pt x="660" y="7167"/>
                  </a:lnTo>
                  <a:lnTo>
                    <a:pt x="683" y="7201"/>
                  </a:lnTo>
                  <a:lnTo>
                    <a:pt x="705" y="7235"/>
                  </a:lnTo>
                  <a:lnTo>
                    <a:pt x="739" y="7269"/>
                  </a:lnTo>
                  <a:lnTo>
                    <a:pt x="785" y="7292"/>
                  </a:lnTo>
                  <a:lnTo>
                    <a:pt x="830" y="7303"/>
                  </a:lnTo>
                  <a:lnTo>
                    <a:pt x="921" y="7303"/>
                  </a:lnTo>
                  <a:lnTo>
                    <a:pt x="967" y="7292"/>
                  </a:lnTo>
                  <a:lnTo>
                    <a:pt x="1012" y="7269"/>
                  </a:lnTo>
                  <a:lnTo>
                    <a:pt x="1047" y="7235"/>
                  </a:lnTo>
                  <a:lnTo>
                    <a:pt x="1081" y="7201"/>
                  </a:lnTo>
                  <a:lnTo>
                    <a:pt x="1103" y="7167"/>
                  </a:lnTo>
                  <a:lnTo>
                    <a:pt x="1115" y="7121"/>
                  </a:lnTo>
                  <a:lnTo>
                    <a:pt x="1115" y="7064"/>
                  </a:lnTo>
                  <a:lnTo>
                    <a:pt x="1115" y="7019"/>
                  </a:lnTo>
                  <a:lnTo>
                    <a:pt x="1103" y="6973"/>
                  </a:lnTo>
                  <a:lnTo>
                    <a:pt x="3060" y="5836"/>
                  </a:lnTo>
                  <a:lnTo>
                    <a:pt x="3094" y="5881"/>
                  </a:lnTo>
                  <a:lnTo>
                    <a:pt x="3140" y="5916"/>
                  </a:lnTo>
                  <a:lnTo>
                    <a:pt x="3185" y="5938"/>
                  </a:lnTo>
                  <a:lnTo>
                    <a:pt x="3310" y="5938"/>
                  </a:lnTo>
                  <a:lnTo>
                    <a:pt x="3356" y="5916"/>
                  </a:lnTo>
                  <a:lnTo>
                    <a:pt x="3401" y="5881"/>
                  </a:lnTo>
                  <a:lnTo>
                    <a:pt x="3435" y="5836"/>
                  </a:lnTo>
                  <a:lnTo>
                    <a:pt x="5426" y="6985"/>
                  </a:lnTo>
                  <a:lnTo>
                    <a:pt x="5415" y="7030"/>
                  </a:lnTo>
                  <a:lnTo>
                    <a:pt x="5415" y="7064"/>
                  </a:lnTo>
                  <a:lnTo>
                    <a:pt x="5415" y="7110"/>
                  </a:lnTo>
                  <a:lnTo>
                    <a:pt x="5426" y="7144"/>
                  </a:lnTo>
                  <a:lnTo>
                    <a:pt x="5472" y="7201"/>
                  </a:lnTo>
                  <a:lnTo>
                    <a:pt x="5528" y="7246"/>
                  </a:lnTo>
                  <a:lnTo>
                    <a:pt x="5563" y="7258"/>
                  </a:lnTo>
                  <a:lnTo>
                    <a:pt x="5597" y="7269"/>
                  </a:lnTo>
                  <a:lnTo>
                    <a:pt x="5597" y="9624"/>
                  </a:lnTo>
                  <a:lnTo>
                    <a:pt x="5563" y="9624"/>
                  </a:lnTo>
                  <a:lnTo>
                    <a:pt x="5528" y="9647"/>
                  </a:lnTo>
                  <a:lnTo>
                    <a:pt x="5460" y="9692"/>
                  </a:lnTo>
                  <a:lnTo>
                    <a:pt x="5426" y="9749"/>
                  </a:lnTo>
                  <a:lnTo>
                    <a:pt x="5415" y="9783"/>
                  </a:lnTo>
                  <a:lnTo>
                    <a:pt x="5415" y="9829"/>
                  </a:lnTo>
                  <a:lnTo>
                    <a:pt x="5415" y="9863"/>
                  </a:lnTo>
                  <a:lnTo>
                    <a:pt x="5426" y="9908"/>
                  </a:lnTo>
                  <a:lnTo>
                    <a:pt x="5449" y="9942"/>
                  </a:lnTo>
                  <a:lnTo>
                    <a:pt x="5472" y="9965"/>
                  </a:lnTo>
                  <a:lnTo>
                    <a:pt x="5506" y="9999"/>
                  </a:lnTo>
                  <a:lnTo>
                    <a:pt x="5540" y="10011"/>
                  </a:lnTo>
                  <a:lnTo>
                    <a:pt x="5574" y="10022"/>
                  </a:lnTo>
                  <a:lnTo>
                    <a:pt x="5619" y="10033"/>
                  </a:lnTo>
                  <a:lnTo>
                    <a:pt x="5676" y="10022"/>
                  </a:lnTo>
                  <a:lnTo>
                    <a:pt x="5722" y="9999"/>
                  </a:lnTo>
                  <a:lnTo>
                    <a:pt x="5756" y="9977"/>
                  </a:lnTo>
                  <a:lnTo>
                    <a:pt x="5790" y="9931"/>
                  </a:lnTo>
                  <a:lnTo>
                    <a:pt x="7804" y="11091"/>
                  </a:lnTo>
                  <a:lnTo>
                    <a:pt x="7792" y="11137"/>
                  </a:lnTo>
                  <a:lnTo>
                    <a:pt x="7781" y="11171"/>
                  </a:lnTo>
                  <a:lnTo>
                    <a:pt x="7792" y="11217"/>
                  </a:lnTo>
                  <a:lnTo>
                    <a:pt x="7804" y="11251"/>
                  </a:lnTo>
                  <a:lnTo>
                    <a:pt x="7838" y="11308"/>
                  </a:lnTo>
                  <a:lnTo>
                    <a:pt x="7895" y="11353"/>
                  </a:lnTo>
                  <a:lnTo>
                    <a:pt x="7929" y="11364"/>
                  </a:lnTo>
                  <a:lnTo>
                    <a:pt x="7963" y="11376"/>
                  </a:lnTo>
                  <a:lnTo>
                    <a:pt x="7963" y="13662"/>
                  </a:lnTo>
                  <a:lnTo>
                    <a:pt x="7917" y="13674"/>
                  </a:lnTo>
                  <a:lnTo>
                    <a:pt x="7872" y="13696"/>
                  </a:lnTo>
                  <a:lnTo>
                    <a:pt x="7826" y="13719"/>
                  </a:lnTo>
                  <a:lnTo>
                    <a:pt x="7792" y="13753"/>
                  </a:lnTo>
                  <a:lnTo>
                    <a:pt x="7758" y="13787"/>
                  </a:lnTo>
                  <a:lnTo>
                    <a:pt x="7747" y="13833"/>
                  </a:lnTo>
                  <a:lnTo>
                    <a:pt x="7724" y="13878"/>
                  </a:lnTo>
                  <a:lnTo>
                    <a:pt x="7724" y="13935"/>
                  </a:lnTo>
                  <a:lnTo>
                    <a:pt x="7724" y="13981"/>
                  </a:lnTo>
                  <a:lnTo>
                    <a:pt x="7747" y="14038"/>
                  </a:lnTo>
                  <a:lnTo>
                    <a:pt x="7769" y="14083"/>
                  </a:lnTo>
                  <a:lnTo>
                    <a:pt x="7804" y="14117"/>
                  </a:lnTo>
                  <a:lnTo>
                    <a:pt x="7838" y="14151"/>
                  </a:lnTo>
                  <a:lnTo>
                    <a:pt x="7883" y="14174"/>
                  </a:lnTo>
                  <a:lnTo>
                    <a:pt x="7940" y="14197"/>
                  </a:lnTo>
                  <a:lnTo>
                    <a:pt x="7986" y="14197"/>
                  </a:lnTo>
                  <a:lnTo>
                    <a:pt x="8054" y="14185"/>
                  </a:lnTo>
                  <a:lnTo>
                    <a:pt x="8122" y="14163"/>
                  </a:lnTo>
                  <a:lnTo>
                    <a:pt x="8179" y="14117"/>
                  </a:lnTo>
                  <a:lnTo>
                    <a:pt x="8213" y="14072"/>
                  </a:lnTo>
                  <a:lnTo>
                    <a:pt x="10113" y="15164"/>
                  </a:lnTo>
                  <a:lnTo>
                    <a:pt x="10101" y="15221"/>
                  </a:lnTo>
                  <a:lnTo>
                    <a:pt x="10090" y="15278"/>
                  </a:lnTo>
                  <a:lnTo>
                    <a:pt x="10101" y="15334"/>
                  </a:lnTo>
                  <a:lnTo>
                    <a:pt x="10113" y="15380"/>
                  </a:lnTo>
                  <a:lnTo>
                    <a:pt x="10135" y="15425"/>
                  </a:lnTo>
                  <a:lnTo>
                    <a:pt x="10170" y="15471"/>
                  </a:lnTo>
                  <a:lnTo>
                    <a:pt x="10215" y="15494"/>
                  </a:lnTo>
                  <a:lnTo>
                    <a:pt x="10249" y="15528"/>
                  </a:lnTo>
                  <a:lnTo>
                    <a:pt x="10306" y="15539"/>
                  </a:lnTo>
                  <a:lnTo>
                    <a:pt x="10408" y="15539"/>
                  </a:lnTo>
                  <a:lnTo>
                    <a:pt x="10465" y="15528"/>
                  </a:lnTo>
                  <a:lnTo>
                    <a:pt x="10511" y="15494"/>
                  </a:lnTo>
                  <a:lnTo>
                    <a:pt x="10545" y="15471"/>
                  </a:lnTo>
                  <a:lnTo>
                    <a:pt x="10579" y="15425"/>
                  </a:lnTo>
                  <a:lnTo>
                    <a:pt x="10602" y="15380"/>
                  </a:lnTo>
                  <a:lnTo>
                    <a:pt x="10625" y="15334"/>
                  </a:lnTo>
                  <a:lnTo>
                    <a:pt x="10625" y="15278"/>
                  </a:lnTo>
                  <a:lnTo>
                    <a:pt x="10613" y="15221"/>
                  </a:lnTo>
                  <a:lnTo>
                    <a:pt x="10602" y="15164"/>
                  </a:lnTo>
                  <a:lnTo>
                    <a:pt x="12524" y="14060"/>
                  </a:lnTo>
                  <a:lnTo>
                    <a:pt x="12558" y="14106"/>
                  </a:lnTo>
                  <a:lnTo>
                    <a:pt x="12615" y="14140"/>
                  </a:lnTo>
                  <a:lnTo>
                    <a:pt x="12672" y="14163"/>
                  </a:lnTo>
                  <a:lnTo>
                    <a:pt x="12729" y="14174"/>
                  </a:lnTo>
                  <a:lnTo>
                    <a:pt x="12775" y="14163"/>
                  </a:lnTo>
                  <a:lnTo>
                    <a:pt x="12820" y="14151"/>
                  </a:lnTo>
                  <a:lnTo>
                    <a:pt x="12866" y="14129"/>
                  </a:lnTo>
                  <a:lnTo>
                    <a:pt x="12900" y="14106"/>
                  </a:lnTo>
                  <a:lnTo>
                    <a:pt x="12922" y="14060"/>
                  </a:lnTo>
                  <a:lnTo>
                    <a:pt x="12945" y="14026"/>
                  </a:lnTo>
                  <a:lnTo>
                    <a:pt x="12968" y="13981"/>
                  </a:lnTo>
                  <a:lnTo>
                    <a:pt x="12968" y="13935"/>
                  </a:lnTo>
                  <a:lnTo>
                    <a:pt x="12968" y="13890"/>
                  </a:lnTo>
                  <a:lnTo>
                    <a:pt x="12945" y="13844"/>
                  </a:lnTo>
                  <a:lnTo>
                    <a:pt x="12934" y="13810"/>
                  </a:lnTo>
                  <a:lnTo>
                    <a:pt x="12911" y="13776"/>
                  </a:lnTo>
                  <a:lnTo>
                    <a:pt x="12877" y="13742"/>
                  </a:lnTo>
                  <a:lnTo>
                    <a:pt x="12843" y="13719"/>
                  </a:lnTo>
                  <a:lnTo>
                    <a:pt x="12797" y="13708"/>
                  </a:lnTo>
                  <a:lnTo>
                    <a:pt x="12752" y="13696"/>
                  </a:lnTo>
                  <a:lnTo>
                    <a:pt x="12752" y="11364"/>
                  </a:lnTo>
                  <a:lnTo>
                    <a:pt x="12820" y="11342"/>
                  </a:lnTo>
                  <a:lnTo>
                    <a:pt x="12877" y="11296"/>
                  </a:lnTo>
                  <a:lnTo>
                    <a:pt x="12911" y="11239"/>
                  </a:lnTo>
                  <a:lnTo>
                    <a:pt x="12922" y="11171"/>
                  </a:lnTo>
                  <a:lnTo>
                    <a:pt x="12922" y="11137"/>
                  </a:lnTo>
                  <a:lnTo>
                    <a:pt x="12911" y="11103"/>
                  </a:lnTo>
                  <a:lnTo>
                    <a:pt x="14890" y="9954"/>
                  </a:lnTo>
                  <a:lnTo>
                    <a:pt x="14925" y="9999"/>
                  </a:lnTo>
                  <a:lnTo>
                    <a:pt x="14981" y="10045"/>
                  </a:lnTo>
                  <a:lnTo>
                    <a:pt x="15038" y="10068"/>
                  </a:lnTo>
                  <a:lnTo>
                    <a:pt x="15163" y="10068"/>
                  </a:lnTo>
                  <a:lnTo>
                    <a:pt x="15220" y="10033"/>
                  </a:lnTo>
                  <a:lnTo>
                    <a:pt x="15266" y="9999"/>
                  </a:lnTo>
                  <a:lnTo>
                    <a:pt x="15311" y="9954"/>
                  </a:lnTo>
                  <a:lnTo>
                    <a:pt x="17234" y="11057"/>
                  </a:lnTo>
                  <a:lnTo>
                    <a:pt x="17211" y="11114"/>
                  </a:lnTo>
                  <a:lnTo>
                    <a:pt x="17200" y="11171"/>
                  </a:lnTo>
                  <a:lnTo>
                    <a:pt x="17211" y="11228"/>
                  </a:lnTo>
                  <a:lnTo>
                    <a:pt x="17222" y="11273"/>
                  </a:lnTo>
                  <a:lnTo>
                    <a:pt x="17245" y="11319"/>
                  </a:lnTo>
                  <a:lnTo>
                    <a:pt x="17279" y="11364"/>
                  </a:lnTo>
                  <a:lnTo>
                    <a:pt x="17325" y="11399"/>
                  </a:lnTo>
                  <a:lnTo>
                    <a:pt x="17370" y="11421"/>
                  </a:lnTo>
                  <a:lnTo>
                    <a:pt x="17416" y="11433"/>
                  </a:lnTo>
                  <a:lnTo>
                    <a:pt x="17473" y="11444"/>
                  </a:lnTo>
                  <a:lnTo>
                    <a:pt x="17518" y="11433"/>
                  </a:lnTo>
                  <a:lnTo>
                    <a:pt x="17575" y="11421"/>
                  </a:lnTo>
                  <a:lnTo>
                    <a:pt x="17620" y="11399"/>
                  </a:lnTo>
                  <a:lnTo>
                    <a:pt x="17655" y="11364"/>
                  </a:lnTo>
                  <a:lnTo>
                    <a:pt x="17689" y="11319"/>
                  </a:lnTo>
                  <a:lnTo>
                    <a:pt x="17711" y="11273"/>
                  </a:lnTo>
                  <a:lnTo>
                    <a:pt x="17723" y="11228"/>
                  </a:lnTo>
                  <a:lnTo>
                    <a:pt x="17734" y="11171"/>
                  </a:lnTo>
                  <a:lnTo>
                    <a:pt x="17723" y="11114"/>
                  </a:lnTo>
                  <a:lnTo>
                    <a:pt x="17711" y="11069"/>
                  </a:lnTo>
                  <a:lnTo>
                    <a:pt x="19679" y="9931"/>
                  </a:lnTo>
                  <a:lnTo>
                    <a:pt x="19702" y="9965"/>
                  </a:lnTo>
                  <a:lnTo>
                    <a:pt x="19748" y="9999"/>
                  </a:lnTo>
                  <a:lnTo>
                    <a:pt x="19793" y="10011"/>
                  </a:lnTo>
                  <a:lnTo>
                    <a:pt x="19839" y="10022"/>
                  </a:lnTo>
                  <a:lnTo>
                    <a:pt x="19873" y="10011"/>
                  </a:lnTo>
                  <a:lnTo>
                    <a:pt x="19918" y="9999"/>
                  </a:lnTo>
                  <a:lnTo>
                    <a:pt x="19941" y="9988"/>
                  </a:lnTo>
                  <a:lnTo>
                    <a:pt x="19975" y="9965"/>
                  </a:lnTo>
                  <a:lnTo>
                    <a:pt x="19998" y="9931"/>
                  </a:lnTo>
                  <a:lnTo>
                    <a:pt x="20021" y="9897"/>
                  </a:lnTo>
                  <a:lnTo>
                    <a:pt x="20032" y="9863"/>
                  </a:lnTo>
                  <a:lnTo>
                    <a:pt x="20032" y="9829"/>
                  </a:lnTo>
                  <a:lnTo>
                    <a:pt x="20021" y="9760"/>
                  </a:lnTo>
                  <a:lnTo>
                    <a:pt x="19987" y="9704"/>
                  </a:lnTo>
                  <a:lnTo>
                    <a:pt x="19930" y="9658"/>
                  </a:lnTo>
                  <a:lnTo>
                    <a:pt x="19861" y="9635"/>
                  </a:lnTo>
                  <a:lnTo>
                    <a:pt x="19861" y="7315"/>
                  </a:lnTo>
                  <a:lnTo>
                    <a:pt x="19907" y="7303"/>
                  </a:lnTo>
                  <a:lnTo>
                    <a:pt x="19952" y="7292"/>
                  </a:lnTo>
                  <a:lnTo>
                    <a:pt x="19987" y="7269"/>
                  </a:lnTo>
                  <a:lnTo>
                    <a:pt x="20021" y="7235"/>
                  </a:lnTo>
                  <a:lnTo>
                    <a:pt x="20055" y="7201"/>
                  </a:lnTo>
                  <a:lnTo>
                    <a:pt x="20078" y="7155"/>
                  </a:lnTo>
                  <a:lnTo>
                    <a:pt x="20089" y="7110"/>
                  </a:lnTo>
                  <a:lnTo>
                    <a:pt x="20089" y="7064"/>
                  </a:lnTo>
                  <a:lnTo>
                    <a:pt x="20089" y="7019"/>
                  </a:lnTo>
                  <a:lnTo>
                    <a:pt x="20066" y="6973"/>
                  </a:lnTo>
                  <a:lnTo>
                    <a:pt x="20043" y="6928"/>
                  </a:lnTo>
                  <a:lnTo>
                    <a:pt x="20021" y="6894"/>
                  </a:lnTo>
                  <a:lnTo>
                    <a:pt x="19975" y="6860"/>
                  </a:lnTo>
                  <a:lnTo>
                    <a:pt x="19941" y="6837"/>
                  </a:lnTo>
                  <a:lnTo>
                    <a:pt x="19884" y="6826"/>
                  </a:lnTo>
                  <a:lnTo>
                    <a:pt x="19839" y="6814"/>
                  </a:lnTo>
                  <a:lnTo>
                    <a:pt x="19782" y="6826"/>
                  </a:lnTo>
                  <a:lnTo>
                    <a:pt x="19725" y="6848"/>
                  </a:lnTo>
                  <a:lnTo>
                    <a:pt x="19668" y="6882"/>
                  </a:lnTo>
                  <a:lnTo>
                    <a:pt x="19634" y="6928"/>
                  </a:lnTo>
                  <a:lnTo>
                    <a:pt x="17700" y="5802"/>
                  </a:lnTo>
                  <a:lnTo>
                    <a:pt x="17711" y="5768"/>
                  </a:lnTo>
                  <a:lnTo>
                    <a:pt x="17711" y="5722"/>
                  </a:lnTo>
                  <a:lnTo>
                    <a:pt x="17711" y="5677"/>
                  </a:lnTo>
                  <a:lnTo>
                    <a:pt x="17689" y="5631"/>
                  </a:lnTo>
                  <a:lnTo>
                    <a:pt x="17666" y="5586"/>
                  </a:lnTo>
                  <a:lnTo>
                    <a:pt x="17643" y="5552"/>
                  </a:lnTo>
                  <a:lnTo>
                    <a:pt x="17609" y="5517"/>
                  </a:lnTo>
                  <a:lnTo>
                    <a:pt x="17564" y="5495"/>
                  </a:lnTo>
                  <a:lnTo>
                    <a:pt x="17518" y="5483"/>
                  </a:lnTo>
                  <a:lnTo>
                    <a:pt x="17473" y="5472"/>
                  </a:lnTo>
                  <a:lnTo>
                    <a:pt x="17416" y="5483"/>
                  </a:lnTo>
                  <a:lnTo>
                    <a:pt x="17370" y="5495"/>
                  </a:lnTo>
                  <a:lnTo>
                    <a:pt x="17336" y="5517"/>
                  </a:lnTo>
                  <a:lnTo>
                    <a:pt x="17291" y="5552"/>
                  </a:lnTo>
                  <a:lnTo>
                    <a:pt x="17268" y="5586"/>
                  </a:lnTo>
                  <a:lnTo>
                    <a:pt x="17245" y="5631"/>
                  </a:lnTo>
                  <a:lnTo>
                    <a:pt x="17234" y="5677"/>
                  </a:lnTo>
                  <a:lnTo>
                    <a:pt x="17222" y="5722"/>
                  </a:lnTo>
                  <a:lnTo>
                    <a:pt x="17234" y="5768"/>
                  </a:lnTo>
                  <a:lnTo>
                    <a:pt x="17245" y="5813"/>
                  </a:lnTo>
                  <a:lnTo>
                    <a:pt x="15243" y="6962"/>
                  </a:lnTo>
                  <a:lnTo>
                    <a:pt x="15209" y="6928"/>
                  </a:lnTo>
                  <a:lnTo>
                    <a:pt x="15175" y="6905"/>
                  </a:lnTo>
                  <a:lnTo>
                    <a:pt x="15141" y="6894"/>
                  </a:lnTo>
                  <a:lnTo>
                    <a:pt x="15061" y="6894"/>
                  </a:lnTo>
                  <a:lnTo>
                    <a:pt x="15016" y="6905"/>
                  </a:lnTo>
                  <a:lnTo>
                    <a:pt x="14981" y="6928"/>
                  </a:lnTo>
                  <a:lnTo>
                    <a:pt x="14959" y="6962"/>
                  </a:lnTo>
                  <a:lnTo>
                    <a:pt x="12934" y="5790"/>
                  </a:lnTo>
                  <a:lnTo>
                    <a:pt x="12945" y="5722"/>
                  </a:lnTo>
                  <a:lnTo>
                    <a:pt x="12945" y="5677"/>
                  </a:lnTo>
                  <a:lnTo>
                    <a:pt x="12922" y="5631"/>
                  </a:lnTo>
                  <a:lnTo>
                    <a:pt x="12911" y="5597"/>
                  </a:lnTo>
                  <a:lnTo>
                    <a:pt x="12877" y="5563"/>
                  </a:lnTo>
                  <a:lnTo>
                    <a:pt x="12854" y="5540"/>
                  </a:lnTo>
                  <a:lnTo>
                    <a:pt x="12809" y="5517"/>
                  </a:lnTo>
                  <a:lnTo>
                    <a:pt x="12775" y="5506"/>
                  </a:lnTo>
                  <a:lnTo>
                    <a:pt x="12684" y="5506"/>
                  </a:lnTo>
                  <a:lnTo>
                    <a:pt x="12649" y="5517"/>
                  </a:lnTo>
                  <a:lnTo>
                    <a:pt x="12604" y="5540"/>
                  </a:lnTo>
                  <a:lnTo>
                    <a:pt x="12570" y="5563"/>
                  </a:lnTo>
                  <a:lnTo>
                    <a:pt x="12547" y="5597"/>
                  </a:lnTo>
                  <a:lnTo>
                    <a:pt x="12524" y="5631"/>
                  </a:lnTo>
                  <a:lnTo>
                    <a:pt x="12513" y="5677"/>
                  </a:lnTo>
                  <a:lnTo>
                    <a:pt x="12513" y="5722"/>
                  </a:lnTo>
                  <a:lnTo>
                    <a:pt x="12513" y="5756"/>
                  </a:lnTo>
                  <a:lnTo>
                    <a:pt x="12524" y="5790"/>
                  </a:lnTo>
                  <a:lnTo>
                    <a:pt x="10556" y="6928"/>
                  </a:lnTo>
                  <a:lnTo>
                    <a:pt x="10522" y="6882"/>
                  </a:lnTo>
                  <a:lnTo>
                    <a:pt x="10477" y="6848"/>
                  </a:lnTo>
                  <a:lnTo>
                    <a:pt x="10420" y="6826"/>
                  </a:lnTo>
                  <a:lnTo>
                    <a:pt x="10295" y="6826"/>
                  </a:lnTo>
                  <a:lnTo>
                    <a:pt x="10249" y="6848"/>
                  </a:lnTo>
                  <a:lnTo>
                    <a:pt x="10192" y="6882"/>
                  </a:lnTo>
                  <a:lnTo>
                    <a:pt x="10158" y="6928"/>
                  </a:lnTo>
                  <a:lnTo>
                    <a:pt x="8202" y="5802"/>
                  </a:lnTo>
                  <a:lnTo>
                    <a:pt x="8213" y="5756"/>
                  </a:lnTo>
                  <a:lnTo>
                    <a:pt x="8213" y="5722"/>
                  </a:lnTo>
                  <a:lnTo>
                    <a:pt x="8213" y="5677"/>
                  </a:lnTo>
                  <a:lnTo>
                    <a:pt x="8202" y="5643"/>
                  </a:lnTo>
                  <a:lnTo>
                    <a:pt x="8179" y="5597"/>
                  </a:lnTo>
                  <a:lnTo>
                    <a:pt x="8156" y="5574"/>
                  </a:lnTo>
                  <a:lnTo>
                    <a:pt x="8122" y="5540"/>
                  </a:lnTo>
                  <a:lnTo>
                    <a:pt x="8088" y="5517"/>
                  </a:lnTo>
                  <a:lnTo>
                    <a:pt x="8054" y="5506"/>
                  </a:lnTo>
                  <a:lnTo>
                    <a:pt x="8008" y="5495"/>
                  </a:lnTo>
                  <a:lnTo>
                    <a:pt x="8008" y="3208"/>
                  </a:lnTo>
                  <a:lnTo>
                    <a:pt x="8054" y="3197"/>
                  </a:lnTo>
                  <a:lnTo>
                    <a:pt x="8099" y="3185"/>
                  </a:lnTo>
                  <a:lnTo>
                    <a:pt x="8133" y="3163"/>
                  </a:lnTo>
                  <a:lnTo>
                    <a:pt x="8168" y="3129"/>
                  </a:lnTo>
                  <a:lnTo>
                    <a:pt x="8202" y="3094"/>
                  </a:lnTo>
                  <a:lnTo>
                    <a:pt x="8224" y="3060"/>
                  </a:lnTo>
                  <a:lnTo>
                    <a:pt x="8236" y="3015"/>
                  </a:lnTo>
                  <a:lnTo>
                    <a:pt x="8236" y="2958"/>
                  </a:lnTo>
                  <a:lnTo>
                    <a:pt x="8236" y="2912"/>
                  </a:lnTo>
                  <a:lnTo>
                    <a:pt x="8213" y="2867"/>
                  </a:lnTo>
                  <a:lnTo>
                    <a:pt x="8190" y="2821"/>
                  </a:lnTo>
                  <a:lnTo>
                    <a:pt x="8168" y="2787"/>
                  </a:lnTo>
                  <a:lnTo>
                    <a:pt x="8122" y="2753"/>
                  </a:lnTo>
                  <a:lnTo>
                    <a:pt x="8088" y="2730"/>
                  </a:lnTo>
                  <a:lnTo>
                    <a:pt x="8042" y="2719"/>
                  </a:lnTo>
                  <a:lnTo>
                    <a:pt x="7929" y="2719"/>
                  </a:lnTo>
                  <a:lnTo>
                    <a:pt x="7872" y="2742"/>
                  </a:lnTo>
                  <a:lnTo>
                    <a:pt x="7826" y="2776"/>
                  </a:lnTo>
                  <a:lnTo>
                    <a:pt x="7781" y="2821"/>
                  </a:lnTo>
                  <a:lnTo>
                    <a:pt x="5847" y="1695"/>
                  </a:lnTo>
                  <a:lnTo>
                    <a:pt x="5858" y="1661"/>
                  </a:lnTo>
                  <a:lnTo>
                    <a:pt x="5858" y="1616"/>
                  </a:lnTo>
                  <a:lnTo>
                    <a:pt x="5858" y="1570"/>
                  </a:lnTo>
                  <a:lnTo>
                    <a:pt x="5836" y="1525"/>
                  </a:lnTo>
                  <a:lnTo>
                    <a:pt x="5824" y="1491"/>
                  </a:lnTo>
                  <a:lnTo>
                    <a:pt x="5790" y="1456"/>
                  </a:lnTo>
                  <a:lnTo>
                    <a:pt x="5767" y="1422"/>
                  </a:lnTo>
                  <a:lnTo>
                    <a:pt x="5722" y="1400"/>
                  </a:lnTo>
                  <a:lnTo>
                    <a:pt x="5688" y="1388"/>
                  </a:lnTo>
                  <a:lnTo>
                    <a:pt x="5642" y="1377"/>
                  </a:lnTo>
                  <a:lnTo>
                    <a:pt x="5642" y="0"/>
                  </a:lnTo>
                  <a:lnTo>
                    <a:pt x="5597" y="0"/>
                  </a:lnTo>
                  <a:lnTo>
                    <a:pt x="5597" y="1377"/>
                  </a:lnTo>
                  <a:lnTo>
                    <a:pt x="5551" y="1388"/>
                  </a:lnTo>
                  <a:lnTo>
                    <a:pt x="5517" y="1400"/>
                  </a:lnTo>
                  <a:lnTo>
                    <a:pt x="5472" y="1422"/>
                  </a:lnTo>
                  <a:lnTo>
                    <a:pt x="5437" y="1456"/>
                  </a:lnTo>
                  <a:lnTo>
                    <a:pt x="5415" y="1491"/>
                  </a:lnTo>
                  <a:lnTo>
                    <a:pt x="5392" y="1525"/>
                  </a:lnTo>
                  <a:lnTo>
                    <a:pt x="5381" y="1570"/>
                  </a:lnTo>
                  <a:lnTo>
                    <a:pt x="5381" y="1616"/>
                  </a:lnTo>
                  <a:lnTo>
                    <a:pt x="5381" y="1661"/>
                  </a:lnTo>
                  <a:lnTo>
                    <a:pt x="5392" y="1695"/>
                  </a:lnTo>
                  <a:lnTo>
                    <a:pt x="3413" y="2844"/>
                  </a:lnTo>
                  <a:lnTo>
                    <a:pt x="3378" y="2810"/>
                  </a:lnTo>
                  <a:lnTo>
                    <a:pt x="3344" y="2776"/>
                  </a:lnTo>
                  <a:lnTo>
                    <a:pt x="3299" y="2765"/>
                  </a:lnTo>
                  <a:lnTo>
                    <a:pt x="3253" y="2753"/>
                  </a:lnTo>
                  <a:lnTo>
                    <a:pt x="3196" y="2765"/>
                  </a:lnTo>
                  <a:lnTo>
                    <a:pt x="3151" y="2776"/>
                  </a:lnTo>
                  <a:lnTo>
                    <a:pt x="3117" y="2810"/>
                  </a:lnTo>
                  <a:lnTo>
                    <a:pt x="3083" y="2844"/>
                  </a:lnTo>
                  <a:lnTo>
                    <a:pt x="1047" y="1673"/>
                  </a:lnTo>
                  <a:lnTo>
                    <a:pt x="1058" y="1616"/>
                  </a:lnTo>
                  <a:lnTo>
                    <a:pt x="1047" y="1547"/>
                  </a:lnTo>
                  <a:lnTo>
                    <a:pt x="1012" y="1491"/>
                  </a:lnTo>
                  <a:lnTo>
                    <a:pt x="967" y="1456"/>
                  </a:lnTo>
                  <a:lnTo>
                    <a:pt x="899" y="1434"/>
                  </a:lnTo>
                  <a:lnTo>
                    <a:pt x="899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8"/>
            <p:cNvSpPr/>
            <p:nvPr/>
          </p:nvSpPr>
          <p:spPr>
            <a:xfrm>
              <a:off x="0" y="1440624"/>
              <a:ext cx="1108507" cy="1470543"/>
            </a:xfrm>
            <a:custGeom>
              <a:avLst/>
              <a:gdLst/>
              <a:ahLst/>
              <a:cxnLst/>
              <a:rect l="l" t="t" r="r" b="b"/>
              <a:pathLst>
                <a:path w="10591" h="14050" extrusionOk="0">
                  <a:moveTo>
                    <a:pt x="3390" y="262"/>
                  </a:moveTo>
                  <a:lnTo>
                    <a:pt x="5381" y="1400"/>
                  </a:lnTo>
                  <a:lnTo>
                    <a:pt x="5358" y="1457"/>
                  </a:lnTo>
                  <a:lnTo>
                    <a:pt x="5358" y="1514"/>
                  </a:lnTo>
                  <a:lnTo>
                    <a:pt x="5358" y="1559"/>
                  </a:lnTo>
                  <a:lnTo>
                    <a:pt x="5369" y="1616"/>
                  </a:lnTo>
                  <a:lnTo>
                    <a:pt x="5392" y="1650"/>
                  </a:lnTo>
                  <a:lnTo>
                    <a:pt x="5426" y="1696"/>
                  </a:lnTo>
                  <a:lnTo>
                    <a:pt x="5460" y="1730"/>
                  </a:lnTo>
                  <a:lnTo>
                    <a:pt x="5506" y="1752"/>
                  </a:lnTo>
                  <a:lnTo>
                    <a:pt x="5551" y="1764"/>
                  </a:lnTo>
                  <a:lnTo>
                    <a:pt x="5597" y="1775"/>
                  </a:lnTo>
                  <a:lnTo>
                    <a:pt x="5597" y="4016"/>
                  </a:lnTo>
                  <a:lnTo>
                    <a:pt x="5551" y="4027"/>
                  </a:lnTo>
                  <a:lnTo>
                    <a:pt x="5506" y="4039"/>
                  </a:lnTo>
                  <a:lnTo>
                    <a:pt x="5460" y="4062"/>
                  </a:lnTo>
                  <a:lnTo>
                    <a:pt x="5426" y="4096"/>
                  </a:lnTo>
                  <a:lnTo>
                    <a:pt x="5403" y="4130"/>
                  </a:lnTo>
                  <a:lnTo>
                    <a:pt x="5381" y="4175"/>
                  </a:lnTo>
                  <a:lnTo>
                    <a:pt x="5369" y="4221"/>
                  </a:lnTo>
                  <a:lnTo>
                    <a:pt x="5358" y="4266"/>
                  </a:lnTo>
                  <a:lnTo>
                    <a:pt x="5369" y="4323"/>
                  </a:lnTo>
                  <a:lnTo>
                    <a:pt x="5381" y="4369"/>
                  </a:lnTo>
                  <a:lnTo>
                    <a:pt x="3458" y="5472"/>
                  </a:lnTo>
                  <a:lnTo>
                    <a:pt x="3413" y="5427"/>
                  </a:lnTo>
                  <a:lnTo>
                    <a:pt x="3367" y="5393"/>
                  </a:lnTo>
                  <a:lnTo>
                    <a:pt x="3310" y="5370"/>
                  </a:lnTo>
                  <a:lnTo>
                    <a:pt x="3185" y="5370"/>
                  </a:lnTo>
                  <a:lnTo>
                    <a:pt x="3128" y="5393"/>
                  </a:lnTo>
                  <a:lnTo>
                    <a:pt x="3083" y="5427"/>
                  </a:lnTo>
                  <a:lnTo>
                    <a:pt x="3037" y="5472"/>
                  </a:lnTo>
                  <a:lnTo>
                    <a:pt x="1115" y="4357"/>
                  </a:lnTo>
                  <a:lnTo>
                    <a:pt x="1126" y="4323"/>
                  </a:lnTo>
                  <a:lnTo>
                    <a:pt x="1126" y="4266"/>
                  </a:lnTo>
                  <a:lnTo>
                    <a:pt x="1126" y="4221"/>
                  </a:lnTo>
                  <a:lnTo>
                    <a:pt x="1115" y="4175"/>
                  </a:lnTo>
                  <a:lnTo>
                    <a:pt x="1092" y="4141"/>
                  </a:lnTo>
                  <a:lnTo>
                    <a:pt x="1058" y="4107"/>
                  </a:lnTo>
                  <a:lnTo>
                    <a:pt x="1024" y="4073"/>
                  </a:lnTo>
                  <a:lnTo>
                    <a:pt x="990" y="4050"/>
                  </a:lnTo>
                  <a:lnTo>
                    <a:pt x="944" y="4027"/>
                  </a:lnTo>
                  <a:lnTo>
                    <a:pt x="899" y="4027"/>
                  </a:lnTo>
                  <a:lnTo>
                    <a:pt x="899" y="1741"/>
                  </a:lnTo>
                  <a:lnTo>
                    <a:pt x="944" y="1730"/>
                  </a:lnTo>
                  <a:lnTo>
                    <a:pt x="978" y="1718"/>
                  </a:lnTo>
                  <a:lnTo>
                    <a:pt x="1012" y="1696"/>
                  </a:lnTo>
                  <a:lnTo>
                    <a:pt x="1047" y="1673"/>
                  </a:lnTo>
                  <a:lnTo>
                    <a:pt x="1069" y="1639"/>
                  </a:lnTo>
                  <a:lnTo>
                    <a:pt x="1092" y="1593"/>
                  </a:lnTo>
                  <a:lnTo>
                    <a:pt x="1103" y="1559"/>
                  </a:lnTo>
                  <a:lnTo>
                    <a:pt x="1103" y="1514"/>
                  </a:lnTo>
                  <a:lnTo>
                    <a:pt x="1103" y="1468"/>
                  </a:lnTo>
                  <a:lnTo>
                    <a:pt x="1092" y="1423"/>
                  </a:lnTo>
                  <a:lnTo>
                    <a:pt x="3105" y="262"/>
                  </a:lnTo>
                  <a:lnTo>
                    <a:pt x="3128" y="296"/>
                  </a:lnTo>
                  <a:lnTo>
                    <a:pt x="3162" y="319"/>
                  </a:lnTo>
                  <a:lnTo>
                    <a:pt x="3208" y="330"/>
                  </a:lnTo>
                  <a:lnTo>
                    <a:pt x="3253" y="342"/>
                  </a:lnTo>
                  <a:lnTo>
                    <a:pt x="3287" y="330"/>
                  </a:lnTo>
                  <a:lnTo>
                    <a:pt x="3333" y="319"/>
                  </a:lnTo>
                  <a:lnTo>
                    <a:pt x="3367" y="296"/>
                  </a:lnTo>
                  <a:lnTo>
                    <a:pt x="3390" y="262"/>
                  </a:lnTo>
                  <a:close/>
                  <a:moveTo>
                    <a:pt x="3447" y="8498"/>
                  </a:moveTo>
                  <a:lnTo>
                    <a:pt x="5437" y="9658"/>
                  </a:lnTo>
                  <a:lnTo>
                    <a:pt x="5426" y="9692"/>
                  </a:lnTo>
                  <a:lnTo>
                    <a:pt x="5426" y="9727"/>
                  </a:lnTo>
                  <a:lnTo>
                    <a:pt x="5437" y="9795"/>
                  </a:lnTo>
                  <a:lnTo>
                    <a:pt x="5472" y="9852"/>
                  </a:lnTo>
                  <a:lnTo>
                    <a:pt x="5528" y="9897"/>
                  </a:lnTo>
                  <a:lnTo>
                    <a:pt x="5597" y="9909"/>
                  </a:lnTo>
                  <a:lnTo>
                    <a:pt x="5597" y="12240"/>
                  </a:lnTo>
                  <a:lnTo>
                    <a:pt x="5551" y="12252"/>
                  </a:lnTo>
                  <a:lnTo>
                    <a:pt x="5506" y="12263"/>
                  </a:lnTo>
                  <a:lnTo>
                    <a:pt x="5472" y="12286"/>
                  </a:lnTo>
                  <a:lnTo>
                    <a:pt x="5437" y="12320"/>
                  </a:lnTo>
                  <a:lnTo>
                    <a:pt x="5415" y="12354"/>
                  </a:lnTo>
                  <a:lnTo>
                    <a:pt x="5392" y="12388"/>
                  </a:lnTo>
                  <a:lnTo>
                    <a:pt x="5381" y="12434"/>
                  </a:lnTo>
                  <a:lnTo>
                    <a:pt x="5381" y="12479"/>
                  </a:lnTo>
                  <a:lnTo>
                    <a:pt x="5381" y="12525"/>
                  </a:lnTo>
                  <a:lnTo>
                    <a:pt x="5392" y="12570"/>
                  </a:lnTo>
                  <a:lnTo>
                    <a:pt x="3424" y="13708"/>
                  </a:lnTo>
                  <a:lnTo>
                    <a:pt x="3390" y="13662"/>
                  </a:lnTo>
                  <a:lnTo>
                    <a:pt x="3356" y="13640"/>
                  </a:lnTo>
                  <a:lnTo>
                    <a:pt x="3299" y="13617"/>
                  </a:lnTo>
                  <a:lnTo>
                    <a:pt x="3253" y="13606"/>
                  </a:lnTo>
                  <a:lnTo>
                    <a:pt x="3196" y="13617"/>
                  </a:lnTo>
                  <a:lnTo>
                    <a:pt x="3151" y="13640"/>
                  </a:lnTo>
                  <a:lnTo>
                    <a:pt x="3105" y="13662"/>
                  </a:lnTo>
                  <a:lnTo>
                    <a:pt x="3071" y="13708"/>
                  </a:lnTo>
                  <a:lnTo>
                    <a:pt x="1058" y="12548"/>
                  </a:lnTo>
                  <a:lnTo>
                    <a:pt x="1069" y="12479"/>
                  </a:lnTo>
                  <a:lnTo>
                    <a:pt x="1069" y="12445"/>
                  </a:lnTo>
                  <a:lnTo>
                    <a:pt x="1058" y="12411"/>
                  </a:lnTo>
                  <a:lnTo>
                    <a:pt x="1024" y="12354"/>
                  </a:lnTo>
                  <a:lnTo>
                    <a:pt x="967" y="12309"/>
                  </a:lnTo>
                  <a:lnTo>
                    <a:pt x="899" y="12286"/>
                  </a:lnTo>
                  <a:lnTo>
                    <a:pt x="899" y="9977"/>
                  </a:lnTo>
                  <a:lnTo>
                    <a:pt x="944" y="9965"/>
                  </a:lnTo>
                  <a:lnTo>
                    <a:pt x="990" y="9943"/>
                  </a:lnTo>
                  <a:lnTo>
                    <a:pt x="1024" y="9920"/>
                  </a:lnTo>
                  <a:lnTo>
                    <a:pt x="1058" y="9897"/>
                  </a:lnTo>
                  <a:lnTo>
                    <a:pt x="1092" y="9863"/>
                  </a:lnTo>
                  <a:lnTo>
                    <a:pt x="1115" y="9818"/>
                  </a:lnTo>
                  <a:lnTo>
                    <a:pt x="1126" y="9772"/>
                  </a:lnTo>
                  <a:lnTo>
                    <a:pt x="1126" y="9727"/>
                  </a:lnTo>
                  <a:lnTo>
                    <a:pt x="1126" y="9670"/>
                  </a:lnTo>
                  <a:lnTo>
                    <a:pt x="1103" y="9624"/>
                  </a:lnTo>
                  <a:lnTo>
                    <a:pt x="3049" y="8498"/>
                  </a:lnTo>
                  <a:lnTo>
                    <a:pt x="3083" y="8543"/>
                  </a:lnTo>
                  <a:lnTo>
                    <a:pt x="3128" y="8589"/>
                  </a:lnTo>
                  <a:lnTo>
                    <a:pt x="3185" y="8612"/>
                  </a:lnTo>
                  <a:lnTo>
                    <a:pt x="3253" y="8612"/>
                  </a:lnTo>
                  <a:lnTo>
                    <a:pt x="3310" y="8600"/>
                  </a:lnTo>
                  <a:lnTo>
                    <a:pt x="3367" y="8589"/>
                  </a:lnTo>
                  <a:lnTo>
                    <a:pt x="3413" y="8543"/>
                  </a:lnTo>
                  <a:lnTo>
                    <a:pt x="3447" y="8498"/>
                  </a:lnTo>
                  <a:close/>
                  <a:moveTo>
                    <a:pt x="8202" y="8509"/>
                  </a:moveTo>
                  <a:lnTo>
                    <a:pt x="10158" y="9636"/>
                  </a:lnTo>
                  <a:lnTo>
                    <a:pt x="10147" y="9681"/>
                  </a:lnTo>
                  <a:lnTo>
                    <a:pt x="10147" y="9727"/>
                  </a:lnTo>
                  <a:lnTo>
                    <a:pt x="10147" y="9761"/>
                  </a:lnTo>
                  <a:lnTo>
                    <a:pt x="10158" y="9806"/>
                  </a:lnTo>
                  <a:lnTo>
                    <a:pt x="10170" y="9840"/>
                  </a:lnTo>
                  <a:lnTo>
                    <a:pt x="10204" y="9874"/>
                  </a:lnTo>
                  <a:lnTo>
                    <a:pt x="10226" y="9897"/>
                  </a:lnTo>
                  <a:lnTo>
                    <a:pt x="10261" y="9920"/>
                  </a:lnTo>
                  <a:lnTo>
                    <a:pt x="10295" y="9931"/>
                  </a:lnTo>
                  <a:lnTo>
                    <a:pt x="10340" y="9943"/>
                  </a:lnTo>
                  <a:lnTo>
                    <a:pt x="10340" y="12252"/>
                  </a:lnTo>
                  <a:lnTo>
                    <a:pt x="10295" y="12263"/>
                  </a:lnTo>
                  <a:lnTo>
                    <a:pt x="10261" y="12275"/>
                  </a:lnTo>
                  <a:lnTo>
                    <a:pt x="10226" y="12297"/>
                  </a:lnTo>
                  <a:lnTo>
                    <a:pt x="10192" y="12331"/>
                  </a:lnTo>
                  <a:lnTo>
                    <a:pt x="10170" y="12366"/>
                  </a:lnTo>
                  <a:lnTo>
                    <a:pt x="10147" y="12400"/>
                  </a:lnTo>
                  <a:lnTo>
                    <a:pt x="10135" y="12434"/>
                  </a:lnTo>
                  <a:lnTo>
                    <a:pt x="10135" y="12479"/>
                  </a:lnTo>
                  <a:lnTo>
                    <a:pt x="10135" y="12525"/>
                  </a:lnTo>
                  <a:lnTo>
                    <a:pt x="10147" y="12559"/>
                  </a:lnTo>
                  <a:lnTo>
                    <a:pt x="8145" y="13719"/>
                  </a:lnTo>
                  <a:lnTo>
                    <a:pt x="8111" y="13685"/>
                  </a:lnTo>
                  <a:lnTo>
                    <a:pt x="8077" y="13662"/>
                  </a:lnTo>
                  <a:lnTo>
                    <a:pt x="8031" y="13651"/>
                  </a:lnTo>
                  <a:lnTo>
                    <a:pt x="7986" y="13640"/>
                  </a:lnTo>
                  <a:lnTo>
                    <a:pt x="7940" y="13651"/>
                  </a:lnTo>
                  <a:lnTo>
                    <a:pt x="7906" y="13662"/>
                  </a:lnTo>
                  <a:lnTo>
                    <a:pt x="7860" y="13685"/>
                  </a:lnTo>
                  <a:lnTo>
                    <a:pt x="7838" y="13719"/>
                  </a:lnTo>
                  <a:lnTo>
                    <a:pt x="5836" y="12570"/>
                  </a:lnTo>
                  <a:lnTo>
                    <a:pt x="5858" y="12525"/>
                  </a:lnTo>
                  <a:lnTo>
                    <a:pt x="5858" y="12479"/>
                  </a:lnTo>
                  <a:lnTo>
                    <a:pt x="5858" y="12434"/>
                  </a:lnTo>
                  <a:lnTo>
                    <a:pt x="5836" y="12388"/>
                  </a:lnTo>
                  <a:lnTo>
                    <a:pt x="5824" y="12354"/>
                  </a:lnTo>
                  <a:lnTo>
                    <a:pt x="5790" y="12320"/>
                  </a:lnTo>
                  <a:lnTo>
                    <a:pt x="5767" y="12297"/>
                  </a:lnTo>
                  <a:lnTo>
                    <a:pt x="5722" y="12275"/>
                  </a:lnTo>
                  <a:lnTo>
                    <a:pt x="5688" y="12252"/>
                  </a:lnTo>
                  <a:lnTo>
                    <a:pt x="5642" y="12240"/>
                  </a:lnTo>
                  <a:lnTo>
                    <a:pt x="5642" y="9909"/>
                  </a:lnTo>
                  <a:lnTo>
                    <a:pt x="5710" y="9897"/>
                  </a:lnTo>
                  <a:lnTo>
                    <a:pt x="5756" y="9852"/>
                  </a:lnTo>
                  <a:lnTo>
                    <a:pt x="5801" y="9795"/>
                  </a:lnTo>
                  <a:lnTo>
                    <a:pt x="5813" y="9727"/>
                  </a:lnTo>
                  <a:lnTo>
                    <a:pt x="5801" y="9692"/>
                  </a:lnTo>
                  <a:lnTo>
                    <a:pt x="5790" y="9658"/>
                  </a:lnTo>
                  <a:lnTo>
                    <a:pt x="7769" y="8509"/>
                  </a:lnTo>
                  <a:lnTo>
                    <a:pt x="7815" y="8555"/>
                  </a:lnTo>
                  <a:lnTo>
                    <a:pt x="7860" y="8600"/>
                  </a:lnTo>
                  <a:lnTo>
                    <a:pt x="7929" y="8623"/>
                  </a:lnTo>
                  <a:lnTo>
                    <a:pt x="7986" y="8634"/>
                  </a:lnTo>
                  <a:lnTo>
                    <a:pt x="8054" y="8623"/>
                  </a:lnTo>
                  <a:lnTo>
                    <a:pt x="8111" y="8600"/>
                  </a:lnTo>
                  <a:lnTo>
                    <a:pt x="8168" y="8555"/>
                  </a:lnTo>
                  <a:lnTo>
                    <a:pt x="8202" y="8509"/>
                  </a:lnTo>
                  <a:close/>
                  <a:moveTo>
                    <a:pt x="3219" y="1"/>
                  </a:moveTo>
                  <a:lnTo>
                    <a:pt x="3185" y="12"/>
                  </a:lnTo>
                  <a:lnTo>
                    <a:pt x="3128" y="46"/>
                  </a:lnTo>
                  <a:lnTo>
                    <a:pt x="3094" y="103"/>
                  </a:lnTo>
                  <a:lnTo>
                    <a:pt x="3083" y="137"/>
                  </a:lnTo>
                  <a:lnTo>
                    <a:pt x="3083" y="171"/>
                  </a:lnTo>
                  <a:lnTo>
                    <a:pt x="3083" y="217"/>
                  </a:lnTo>
                  <a:lnTo>
                    <a:pt x="1069" y="1388"/>
                  </a:lnTo>
                  <a:lnTo>
                    <a:pt x="1035" y="1343"/>
                  </a:lnTo>
                  <a:lnTo>
                    <a:pt x="990" y="1309"/>
                  </a:lnTo>
                  <a:lnTo>
                    <a:pt x="933" y="1286"/>
                  </a:lnTo>
                  <a:lnTo>
                    <a:pt x="819" y="1286"/>
                  </a:lnTo>
                  <a:lnTo>
                    <a:pt x="774" y="1309"/>
                  </a:lnTo>
                  <a:lnTo>
                    <a:pt x="728" y="1343"/>
                  </a:lnTo>
                  <a:lnTo>
                    <a:pt x="694" y="1377"/>
                  </a:lnTo>
                  <a:lnTo>
                    <a:pt x="0" y="979"/>
                  </a:lnTo>
                  <a:lnTo>
                    <a:pt x="0" y="1036"/>
                  </a:lnTo>
                  <a:lnTo>
                    <a:pt x="671" y="1423"/>
                  </a:lnTo>
                  <a:lnTo>
                    <a:pt x="648" y="1468"/>
                  </a:lnTo>
                  <a:lnTo>
                    <a:pt x="648" y="1514"/>
                  </a:lnTo>
                  <a:lnTo>
                    <a:pt x="648" y="1559"/>
                  </a:lnTo>
                  <a:lnTo>
                    <a:pt x="660" y="1593"/>
                  </a:lnTo>
                  <a:lnTo>
                    <a:pt x="683" y="1639"/>
                  </a:lnTo>
                  <a:lnTo>
                    <a:pt x="705" y="1673"/>
                  </a:lnTo>
                  <a:lnTo>
                    <a:pt x="739" y="1696"/>
                  </a:lnTo>
                  <a:lnTo>
                    <a:pt x="774" y="1718"/>
                  </a:lnTo>
                  <a:lnTo>
                    <a:pt x="819" y="1730"/>
                  </a:lnTo>
                  <a:lnTo>
                    <a:pt x="853" y="1741"/>
                  </a:lnTo>
                  <a:lnTo>
                    <a:pt x="853" y="4027"/>
                  </a:lnTo>
                  <a:lnTo>
                    <a:pt x="808" y="4027"/>
                  </a:lnTo>
                  <a:lnTo>
                    <a:pt x="762" y="4050"/>
                  </a:lnTo>
                  <a:lnTo>
                    <a:pt x="728" y="4073"/>
                  </a:lnTo>
                  <a:lnTo>
                    <a:pt x="694" y="4107"/>
                  </a:lnTo>
                  <a:lnTo>
                    <a:pt x="671" y="4141"/>
                  </a:lnTo>
                  <a:lnTo>
                    <a:pt x="648" y="4175"/>
                  </a:lnTo>
                  <a:lnTo>
                    <a:pt x="637" y="4221"/>
                  </a:lnTo>
                  <a:lnTo>
                    <a:pt x="626" y="4266"/>
                  </a:lnTo>
                  <a:lnTo>
                    <a:pt x="637" y="4323"/>
                  </a:lnTo>
                  <a:lnTo>
                    <a:pt x="648" y="4369"/>
                  </a:lnTo>
                  <a:lnTo>
                    <a:pt x="0" y="4733"/>
                  </a:lnTo>
                  <a:lnTo>
                    <a:pt x="0" y="4790"/>
                  </a:lnTo>
                  <a:lnTo>
                    <a:pt x="671" y="4403"/>
                  </a:lnTo>
                  <a:lnTo>
                    <a:pt x="705" y="4448"/>
                  </a:lnTo>
                  <a:lnTo>
                    <a:pt x="751" y="4494"/>
                  </a:lnTo>
                  <a:lnTo>
                    <a:pt x="819" y="4517"/>
                  </a:lnTo>
                  <a:lnTo>
                    <a:pt x="944" y="4517"/>
                  </a:lnTo>
                  <a:lnTo>
                    <a:pt x="1001" y="4494"/>
                  </a:lnTo>
                  <a:lnTo>
                    <a:pt x="1047" y="4448"/>
                  </a:lnTo>
                  <a:lnTo>
                    <a:pt x="1092" y="4403"/>
                  </a:lnTo>
                  <a:lnTo>
                    <a:pt x="3014" y="5518"/>
                  </a:lnTo>
                  <a:lnTo>
                    <a:pt x="3003" y="5563"/>
                  </a:lnTo>
                  <a:lnTo>
                    <a:pt x="2992" y="5620"/>
                  </a:lnTo>
                  <a:lnTo>
                    <a:pt x="3003" y="5666"/>
                  </a:lnTo>
                  <a:lnTo>
                    <a:pt x="3014" y="5711"/>
                  </a:lnTo>
                  <a:lnTo>
                    <a:pt x="3037" y="5757"/>
                  </a:lnTo>
                  <a:lnTo>
                    <a:pt x="3060" y="5791"/>
                  </a:lnTo>
                  <a:lnTo>
                    <a:pt x="3094" y="5825"/>
                  </a:lnTo>
                  <a:lnTo>
                    <a:pt x="3140" y="5848"/>
                  </a:lnTo>
                  <a:lnTo>
                    <a:pt x="3174" y="5859"/>
                  </a:lnTo>
                  <a:lnTo>
                    <a:pt x="3231" y="5870"/>
                  </a:lnTo>
                  <a:lnTo>
                    <a:pt x="3231" y="8145"/>
                  </a:lnTo>
                  <a:lnTo>
                    <a:pt x="3185" y="8157"/>
                  </a:lnTo>
                  <a:lnTo>
                    <a:pt x="3140" y="8168"/>
                  </a:lnTo>
                  <a:lnTo>
                    <a:pt x="3105" y="8191"/>
                  </a:lnTo>
                  <a:lnTo>
                    <a:pt x="3071" y="8214"/>
                  </a:lnTo>
                  <a:lnTo>
                    <a:pt x="3049" y="8248"/>
                  </a:lnTo>
                  <a:lnTo>
                    <a:pt x="3026" y="8293"/>
                  </a:lnTo>
                  <a:lnTo>
                    <a:pt x="3014" y="8327"/>
                  </a:lnTo>
                  <a:lnTo>
                    <a:pt x="3014" y="8373"/>
                  </a:lnTo>
                  <a:lnTo>
                    <a:pt x="3014" y="8418"/>
                  </a:lnTo>
                  <a:lnTo>
                    <a:pt x="3026" y="8464"/>
                  </a:lnTo>
                  <a:lnTo>
                    <a:pt x="1081" y="9579"/>
                  </a:lnTo>
                  <a:lnTo>
                    <a:pt x="1047" y="9533"/>
                  </a:lnTo>
                  <a:lnTo>
                    <a:pt x="1001" y="9499"/>
                  </a:lnTo>
                  <a:lnTo>
                    <a:pt x="944" y="9476"/>
                  </a:lnTo>
                  <a:lnTo>
                    <a:pt x="819" y="9476"/>
                  </a:lnTo>
                  <a:lnTo>
                    <a:pt x="762" y="9499"/>
                  </a:lnTo>
                  <a:lnTo>
                    <a:pt x="705" y="9533"/>
                  </a:lnTo>
                  <a:lnTo>
                    <a:pt x="671" y="9579"/>
                  </a:lnTo>
                  <a:lnTo>
                    <a:pt x="0" y="9192"/>
                  </a:lnTo>
                  <a:lnTo>
                    <a:pt x="0" y="9249"/>
                  </a:lnTo>
                  <a:lnTo>
                    <a:pt x="648" y="9624"/>
                  </a:lnTo>
                  <a:lnTo>
                    <a:pt x="637" y="9670"/>
                  </a:lnTo>
                  <a:lnTo>
                    <a:pt x="626" y="9727"/>
                  </a:lnTo>
                  <a:lnTo>
                    <a:pt x="637" y="9772"/>
                  </a:lnTo>
                  <a:lnTo>
                    <a:pt x="648" y="9818"/>
                  </a:lnTo>
                  <a:lnTo>
                    <a:pt x="671" y="9863"/>
                  </a:lnTo>
                  <a:lnTo>
                    <a:pt x="694" y="9897"/>
                  </a:lnTo>
                  <a:lnTo>
                    <a:pt x="728" y="9920"/>
                  </a:lnTo>
                  <a:lnTo>
                    <a:pt x="762" y="9954"/>
                  </a:lnTo>
                  <a:lnTo>
                    <a:pt x="808" y="9965"/>
                  </a:lnTo>
                  <a:lnTo>
                    <a:pt x="853" y="9977"/>
                  </a:lnTo>
                  <a:lnTo>
                    <a:pt x="853" y="12286"/>
                  </a:lnTo>
                  <a:lnTo>
                    <a:pt x="785" y="12309"/>
                  </a:lnTo>
                  <a:lnTo>
                    <a:pt x="728" y="12354"/>
                  </a:lnTo>
                  <a:lnTo>
                    <a:pt x="694" y="12411"/>
                  </a:lnTo>
                  <a:lnTo>
                    <a:pt x="683" y="12445"/>
                  </a:lnTo>
                  <a:lnTo>
                    <a:pt x="683" y="12479"/>
                  </a:lnTo>
                  <a:lnTo>
                    <a:pt x="694" y="12548"/>
                  </a:lnTo>
                  <a:lnTo>
                    <a:pt x="0" y="12946"/>
                  </a:lnTo>
                  <a:lnTo>
                    <a:pt x="0" y="13003"/>
                  </a:lnTo>
                  <a:lnTo>
                    <a:pt x="717" y="12593"/>
                  </a:lnTo>
                  <a:lnTo>
                    <a:pt x="751" y="12627"/>
                  </a:lnTo>
                  <a:lnTo>
                    <a:pt x="785" y="12650"/>
                  </a:lnTo>
                  <a:lnTo>
                    <a:pt x="830" y="12673"/>
                  </a:lnTo>
                  <a:lnTo>
                    <a:pt x="933" y="12673"/>
                  </a:lnTo>
                  <a:lnTo>
                    <a:pt x="967" y="12650"/>
                  </a:lnTo>
                  <a:lnTo>
                    <a:pt x="1012" y="12627"/>
                  </a:lnTo>
                  <a:lnTo>
                    <a:pt x="1047" y="12582"/>
                  </a:lnTo>
                  <a:lnTo>
                    <a:pt x="3049" y="13742"/>
                  </a:lnTo>
                  <a:lnTo>
                    <a:pt x="3037" y="13788"/>
                  </a:lnTo>
                  <a:lnTo>
                    <a:pt x="3026" y="13833"/>
                  </a:lnTo>
                  <a:lnTo>
                    <a:pt x="3037" y="13879"/>
                  </a:lnTo>
                  <a:lnTo>
                    <a:pt x="3049" y="13913"/>
                  </a:lnTo>
                  <a:lnTo>
                    <a:pt x="3071" y="13958"/>
                  </a:lnTo>
                  <a:lnTo>
                    <a:pt x="3094" y="13981"/>
                  </a:lnTo>
                  <a:lnTo>
                    <a:pt x="3128" y="14015"/>
                  </a:lnTo>
                  <a:lnTo>
                    <a:pt x="3162" y="14038"/>
                  </a:lnTo>
                  <a:lnTo>
                    <a:pt x="3208" y="14049"/>
                  </a:lnTo>
                  <a:lnTo>
                    <a:pt x="3287" y="14049"/>
                  </a:lnTo>
                  <a:lnTo>
                    <a:pt x="3333" y="14038"/>
                  </a:lnTo>
                  <a:lnTo>
                    <a:pt x="3367" y="14015"/>
                  </a:lnTo>
                  <a:lnTo>
                    <a:pt x="3401" y="13981"/>
                  </a:lnTo>
                  <a:lnTo>
                    <a:pt x="3435" y="13958"/>
                  </a:lnTo>
                  <a:lnTo>
                    <a:pt x="3447" y="13913"/>
                  </a:lnTo>
                  <a:lnTo>
                    <a:pt x="3458" y="13879"/>
                  </a:lnTo>
                  <a:lnTo>
                    <a:pt x="3469" y="13833"/>
                  </a:lnTo>
                  <a:lnTo>
                    <a:pt x="3458" y="13788"/>
                  </a:lnTo>
                  <a:lnTo>
                    <a:pt x="3447" y="13742"/>
                  </a:lnTo>
                  <a:lnTo>
                    <a:pt x="5415" y="12616"/>
                  </a:lnTo>
                  <a:lnTo>
                    <a:pt x="5449" y="12661"/>
                  </a:lnTo>
                  <a:lnTo>
                    <a:pt x="5506" y="12696"/>
                  </a:lnTo>
                  <a:lnTo>
                    <a:pt x="5563" y="12718"/>
                  </a:lnTo>
                  <a:lnTo>
                    <a:pt x="5676" y="12718"/>
                  </a:lnTo>
                  <a:lnTo>
                    <a:pt x="5733" y="12696"/>
                  </a:lnTo>
                  <a:lnTo>
                    <a:pt x="5779" y="12650"/>
                  </a:lnTo>
                  <a:lnTo>
                    <a:pt x="5824" y="12605"/>
                  </a:lnTo>
                  <a:lnTo>
                    <a:pt x="7815" y="13765"/>
                  </a:lnTo>
                  <a:lnTo>
                    <a:pt x="7804" y="13799"/>
                  </a:lnTo>
                  <a:lnTo>
                    <a:pt x="7804" y="13833"/>
                  </a:lnTo>
                  <a:lnTo>
                    <a:pt x="7804" y="13867"/>
                  </a:lnTo>
                  <a:lnTo>
                    <a:pt x="7815" y="13901"/>
                  </a:lnTo>
                  <a:lnTo>
                    <a:pt x="7826" y="13935"/>
                  </a:lnTo>
                  <a:lnTo>
                    <a:pt x="7849" y="13970"/>
                  </a:lnTo>
                  <a:lnTo>
                    <a:pt x="7883" y="13992"/>
                  </a:lnTo>
                  <a:lnTo>
                    <a:pt x="7917" y="14004"/>
                  </a:lnTo>
                  <a:lnTo>
                    <a:pt x="7951" y="14015"/>
                  </a:lnTo>
                  <a:lnTo>
                    <a:pt x="8031" y="14015"/>
                  </a:lnTo>
                  <a:lnTo>
                    <a:pt x="8065" y="14004"/>
                  </a:lnTo>
                  <a:lnTo>
                    <a:pt x="8099" y="13992"/>
                  </a:lnTo>
                  <a:lnTo>
                    <a:pt x="8122" y="13970"/>
                  </a:lnTo>
                  <a:lnTo>
                    <a:pt x="8145" y="13935"/>
                  </a:lnTo>
                  <a:lnTo>
                    <a:pt x="8168" y="13901"/>
                  </a:lnTo>
                  <a:lnTo>
                    <a:pt x="8179" y="13867"/>
                  </a:lnTo>
                  <a:lnTo>
                    <a:pt x="8179" y="13833"/>
                  </a:lnTo>
                  <a:lnTo>
                    <a:pt x="8179" y="13799"/>
                  </a:lnTo>
                  <a:lnTo>
                    <a:pt x="8168" y="13765"/>
                  </a:lnTo>
                  <a:lnTo>
                    <a:pt x="10170" y="12605"/>
                  </a:lnTo>
                  <a:lnTo>
                    <a:pt x="10204" y="12650"/>
                  </a:lnTo>
                  <a:lnTo>
                    <a:pt x="10249" y="12684"/>
                  </a:lnTo>
                  <a:lnTo>
                    <a:pt x="10295" y="12707"/>
                  </a:lnTo>
                  <a:lnTo>
                    <a:pt x="10408" y="12707"/>
                  </a:lnTo>
                  <a:lnTo>
                    <a:pt x="10443" y="12696"/>
                  </a:lnTo>
                  <a:lnTo>
                    <a:pt x="10488" y="12673"/>
                  </a:lnTo>
                  <a:lnTo>
                    <a:pt x="10522" y="12639"/>
                  </a:lnTo>
                  <a:lnTo>
                    <a:pt x="10545" y="12605"/>
                  </a:lnTo>
                  <a:lnTo>
                    <a:pt x="10568" y="12570"/>
                  </a:lnTo>
                  <a:lnTo>
                    <a:pt x="10579" y="12525"/>
                  </a:lnTo>
                  <a:lnTo>
                    <a:pt x="10590" y="12479"/>
                  </a:lnTo>
                  <a:lnTo>
                    <a:pt x="10579" y="12434"/>
                  </a:lnTo>
                  <a:lnTo>
                    <a:pt x="10568" y="12400"/>
                  </a:lnTo>
                  <a:lnTo>
                    <a:pt x="10556" y="12366"/>
                  </a:lnTo>
                  <a:lnTo>
                    <a:pt x="10522" y="12331"/>
                  </a:lnTo>
                  <a:lnTo>
                    <a:pt x="10499" y="12297"/>
                  </a:lnTo>
                  <a:lnTo>
                    <a:pt x="10465" y="12286"/>
                  </a:lnTo>
                  <a:lnTo>
                    <a:pt x="10420" y="12263"/>
                  </a:lnTo>
                  <a:lnTo>
                    <a:pt x="10386" y="12252"/>
                  </a:lnTo>
                  <a:lnTo>
                    <a:pt x="10386" y="9943"/>
                  </a:lnTo>
                  <a:lnTo>
                    <a:pt x="10420" y="9931"/>
                  </a:lnTo>
                  <a:lnTo>
                    <a:pt x="10454" y="9920"/>
                  </a:lnTo>
                  <a:lnTo>
                    <a:pt x="10488" y="9897"/>
                  </a:lnTo>
                  <a:lnTo>
                    <a:pt x="10522" y="9863"/>
                  </a:lnTo>
                  <a:lnTo>
                    <a:pt x="10545" y="9840"/>
                  </a:lnTo>
                  <a:lnTo>
                    <a:pt x="10556" y="9806"/>
                  </a:lnTo>
                  <a:lnTo>
                    <a:pt x="10568" y="9761"/>
                  </a:lnTo>
                  <a:lnTo>
                    <a:pt x="10579" y="9727"/>
                  </a:lnTo>
                  <a:lnTo>
                    <a:pt x="10568" y="9681"/>
                  </a:lnTo>
                  <a:lnTo>
                    <a:pt x="10556" y="9636"/>
                  </a:lnTo>
                  <a:lnTo>
                    <a:pt x="10534" y="9601"/>
                  </a:lnTo>
                  <a:lnTo>
                    <a:pt x="10511" y="9567"/>
                  </a:lnTo>
                  <a:lnTo>
                    <a:pt x="10477" y="9545"/>
                  </a:lnTo>
                  <a:lnTo>
                    <a:pt x="10443" y="9522"/>
                  </a:lnTo>
                  <a:lnTo>
                    <a:pt x="10397" y="9510"/>
                  </a:lnTo>
                  <a:lnTo>
                    <a:pt x="10306" y="9510"/>
                  </a:lnTo>
                  <a:lnTo>
                    <a:pt x="10261" y="9533"/>
                  </a:lnTo>
                  <a:lnTo>
                    <a:pt x="10215" y="9567"/>
                  </a:lnTo>
                  <a:lnTo>
                    <a:pt x="10181" y="9601"/>
                  </a:lnTo>
                  <a:lnTo>
                    <a:pt x="8224" y="8475"/>
                  </a:lnTo>
                  <a:lnTo>
                    <a:pt x="8236" y="8430"/>
                  </a:lnTo>
                  <a:lnTo>
                    <a:pt x="8236" y="8373"/>
                  </a:lnTo>
                  <a:lnTo>
                    <a:pt x="8236" y="8327"/>
                  </a:lnTo>
                  <a:lnTo>
                    <a:pt x="8224" y="8282"/>
                  </a:lnTo>
                  <a:lnTo>
                    <a:pt x="8202" y="8236"/>
                  </a:lnTo>
                  <a:lnTo>
                    <a:pt x="8168" y="8202"/>
                  </a:lnTo>
                  <a:lnTo>
                    <a:pt x="8133" y="8168"/>
                  </a:lnTo>
                  <a:lnTo>
                    <a:pt x="8088" y="8145"/>
                  </a:lnTo>
                  <a:lnTo>
                    <a:pt x="8042" y="8134"/>
                  </a:lnTo>
                  <a:lnTo>
                    <a:pt x="7986" y="8123"/>
                  </a:lnTo>
                  <a:lnTo>
                    <a:pt x="7940" y="8134"/>
                  </a:lnTo>
                  <a:lnTo>
                    <a:pt x="7895" y="8145"/>
                  </a:lnTo>
                  <a:lnTo>
                    <a:pt x="7849" y="8168"/>
                  </a:lnTo>
                  <a:lnTo>
                    <a:pt x="7815" y="8202"/>
                  </a:lnTo>
                  <a:lnTo>
                    <a:pt x="7781" y="8236"/>
                  </a:lnTo>
                  <a:lnTo>
                    <a:pt x="7758" y="8282"/>
                  </a:lnTo>
                  <a:lnTo>
                    <a:pt x="7735" y="8327"/>
                  </a:lnTo>
                  <a:lnTo>
                    <a:pt x="7735" y="8373"/>
                  </a:lnTo>
                  <a:lnTo>
                    <a:pt x="7735" y="8430"/>
                  </a:lnTo>
                  <a:lnTo>
                    <a:pt x="7758" y="8475"/>
                  </a:lnTo>
                  <a:lnTo>
                    <a:pt x="5779" y="9613"/>
                  </a:lnTo>
                  <a:lnTo>
                    <a:pt x="5745" y="9579"/>
                  </a:lnTo>
                  <a:lnTo>
                    <a:pt x="5710" y="9556"/>
                  </a:lnTo>
                  <a:lnTo>
                    <a:pt x="5665" y="9545"/>
                  </a:lnTo>
                  <a:lnTo>
                    <a:pt x="5619" y="9533"/>
                  </a:lnTo>
                  <a:lnTo>
                    <a:pt x="5574" y="9545"/>
                  </a:lnTo>
                  <a:lnTo>
                    <a:pt x="5528" y="9556"/>
                  </a:lnTo>
                  <a:lnTo>
                    <a:pt x="5494" y="9579"/>
                  </a:lnTo>
                  <a:lnTo>
                    <a:pt x="5460" y="9613"/>
                  </a:lnTo>
                  <a:lnTo>
                    <a:pt x="3469" y="8464"/>
                  </a:lnTo>
                  <a:lnTo>
                    <a:pt x="3481" y="8418"/>
                  </a:lnTo>
                  <a:lnTo>
                    <a:pt x="3481" y="8373"/>
                  </a:lnTo>
                  <a:lnTo>
                    <a:pt x="3481" y="8327"/>
                  </a:lnTo>
                  <a:lnTo>
                    <a:pt x="3469" y="8293"/>
                  </a:lnTo>
                  <a:lnTo>
                    <a:pt x="3447" y="8248"/>
                  </a:lnTo>
                  <a:lnTo>
                    <a:pt x="3424" y="8214"/>
                  </a:lnTo>
                  <a:lnTo>
                    <a:pt x="3390" y="8191"/>
                  </a:lnTo>
                  <a:lnTo>
                    <a:pt x="3356" y="8168"/>
                  </a:lnTo>
                  <a:lnTo>
                    <a:pt x="3310" y="8157"/>
                  </a:lnTo>
                  <a:lnTo>
                    <a:pt x="3276" y="8145"/>
                  </a:lnTo>
                  <a:lnTo>
                    <a:pt x="3276" y="5870"/>
                  </a:lnTo>
                  <a:lnTo>
                    <a:pt x="3322" y="5859"/>
                  </a:lnTo>
                  <a:lnTo>
                    <a:pt x="3367" y="5848"/>
                  </a:lnTo>
                  <a:lnTo>
                    <a:pt x="3401" y="5825"/>
                  </a:lnTo>
                  <a:lnTo>
                    <a:pt x="3435" y="5791"/>
                  </a:lnTo>
                  <a:lnTo>
                    <a:pt x="3458" y="5757"/>
                  </a:lnTo>
                  <a:lnTo>
                    <a:pt x="3481" y="5711"/>
                  </a:lnTo>
                  <a:lnTo>
                    <a:pt x="3492" y="5666"/>
                  </a:lnTo>
                  <a:lnTo>
                    <a:pt x="3504" y="5620"/>
                  </a:lnTo>
                  <a:lnTo>
                    <a:pt x="3492" y="5563"/>
                  </a:lnTo>
                  <a:lnTo>
                    <a:pt x="3481" y="5518"/>
                  </a:lnTo>
                  <a:lnTo>
                    <a:pt x="5403" y="4414"/>
                  </a:lnTo>
                  <a:lnTo>
                    <a:pt x="5437" y="4460"/>
                  </a:lnTo>
                  <a:lnTo>
                    <a:pt x="5494" y="4494"/>
                  </a:lnTo>
                  <a:lnTo>
                    <a:pt x="5551" y="4517"/>
                  </a:lnTo>
                  <a:lnTo>
                    <a:pt x="5619" y="4528"/>
                  </a:lnTo>
                  <a:lnTo>
                    <a:pt x="5665" y="4528"/>
                  </a:lnTo>
                  <a:lnTo>
                    <a:pt x="5722" y="4505"/>
                  </a:lnTo>
                  <a:lnTo>
                    <a:pt x="5767" y="4482"/>
                  </a:lnTo>
                  <a:lnTo>
                    <a:pt x="5801" y="4460"/>
                  </a:lnTo>
                  <a:lnTo>
                    <a:pt x="5836" y="4414"/>
                  </a:lnTo>
                  <a:lnTo>
                    <a:pt x="5858" y="4369"/>
                  </a:lnTo>
                  <a:lnTo>
                    <a:pt x="5870" y="4323"/>
                  </a:lnTo>
                  <a:lnTo>
                    <a:pt x="5881" y="4266"/>
                  </a:lnTo>
                  <a:lnTo>
                    <a:pt x="5870" y="4221"/>
                  </a:lnTo>
                  <a:lnTo>
                    <a:pt x="5858" y="4175"/>
                  </a:lnTo>
                  <a:lnTo>
                    <a:pt x="5836" y="4130"/>
                  </a:lnTo>
                  <a:lnTo>
                    <a:pt x="5813" y="4096"/>
                  </a:lnTo>
                  <a:lnTo>
                    <a:pt x="5779" y="4062"/>
                  </a:lnTo>
                  <a:lnTo>
                    <a:pt x="5733" y="4039"/>
                  </a:lnTo>
                  <a:lnTo>
                    <a:pt x="5688" y="4027"/>
                  </a:lnTo>
                  <a:lnTo>
                    <a:pt x="5642" y="4016"/>
                  </a:lnTo>
                  <a:lnTo>
                    <a:pt x="5642" y="1775"/>
                  </a:lnTo>
                  <a:lnTo>
                    <a:pt x="5688" y="1764"/>
                  </a:lnTo>
                  <a:lnTo>
                    <a:pt x="5733" y="1752"/>
                  </a:lnTo>
                  <a:lnTo>
                    <a:pt x="5779" y="1730"/>
                  </a:lnTo>
                  <a:lnTo>
                    <a:pt x="5813" y="1696"/>
                  </a:lnTo>
                  <a:lnTo>
                    <a:pt x="5847" y="1650"/>
                  </a:lnTo>
                  <a:lnTo>
                    <a:pt x="5858" y="1616"/>
                  </a:lnTo>
                  <a:lnTo>
                    <a:pt x="5881" y="1559"/>
                  </a:lnTo>
                  <a:lnTo>
                    <a:pt x="5881" y="1514"/>
                  </a:lnTo>
                  <a:lnTo>
                    <a:pt x="5881" y="1457"/>
                  </a:lnTo>
                  <a:lnTo>
                    <a:pt x="5858" y="1411"/>
                  </a:lnTo>
                  <a:lnTo>
                    <a:pt x="5836" y="1366"/>
                  </a:lnTo>
                  <a:lnTo>
                    <a:pt x="5801" y="1332"/>
                  </a:lnTo>
                  <a:lnTo>
                    <a:pt x="5767" y="1297"/>
                  </a:lnTo>
                  <a:lnTo>
                    <a:pt x="5722" y="1275"/>
                  </a:lnTo>
                  <a:lnTo>
                    <a:pt x="5676" y="1252"/>
                  </a:lnTo>
                  <a:lnTo>
                    <a:pt x="5619" y="1252"/>
                  </a:lnTo>
                  <a:lnTo>
                    <a:pt x="5551" y="1263"/>
                  </a:lnTo>
                  <a:lnTo>
                    <a:pt x="5494" y="1286"/>
                  </a:lnTo>
                  <a:lnTo>
                    <a:pt x="5437" y="1320"/>
                  </a:lnTo>
                  <a:lnTo>
                    <a:pt x="5403" y="1366"/>
                  </a:lnTo>
                  <a:lnTo>
                    <a:pt x="3413" y="217"/>
                  </a:lnTo>
                  <a:lnTo>
                    <a:pt x="3424" y="171"/>
                  </a:lnTo>
                  <a:lnTo>
                    <a:pt x="3413" y="137"/>
                  </a:lnTo>
                  <a:lnTo>
                    <a:pt x="3401" y="103"/>
                  </a:lnTo>
                  <a:lnTo>
                    <a:pt x="3367" y="46"/>
                  </a:lnTo>
                  <a:lnTo>
                    <a:pt x="3310" y="12"/>
                  </a:lnTo>
                  <a:lnTo>
                    <a:pt x="3287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8"/>
            <p:cNvSpPr/>
            <p:nvPr/>
          </p:nvSpPr>
          <p:spPr>
            <a:xfrm>
              <a:off x="7021000" y="4871996"/>
              <a:ext cx="1027601" cy="271501"/>
            </a:xfrm>
            <a:custGeom>
              <a:avLst/>
              <a:gdLst/>
              <a:ahLst/>
              <a:cxnLst/>
              <a:rect l="l" t="t" r="r" b="b"/>
              <a:pathLst>
                <a:path w="9818" h="2594" extrusionOk="0">
                  <a:moveTo>
                    <a:pt x="2537" y="0"/>
                  </a:moveTo>
                  <a:lnTo>
                    <a:pt x="2492" y="12"/>
                  </a:lnTo>
                  <a:lnTo>
                    <a:pt x="2458" y="23"/>
                  </a:lnTo>
                  <a:lnTo>
                    <a:pt x="2412" y="46"/>
                  </a:lnTo>
                  <a:lnTo>
                    <a:pt x="2390" y="69"/>
                  </a:lnTo>
                  <a:lnTo>
                    <a:pt x="2355" y="103"/>
                  </a:lnTo>
                  <a:lnTo>
                    <a:pt x="2333" y="137"/>
                  </a:lnTo>
                  <a:lnTo>
                    <a:pt x="2321" y="182"/>
                  </a:lnTo>
                  <a:lnTo>
                    <a:pt x="2321" y="228"/>
                  </a:lnTo>
                  <a:lnTo>
                    <a:pt x="2321" y="262"/>
                  </a:lnTo>
                  <a:lnTo>
                    <a:pt x="2333" y="308"/>
                  </a:lnTo>
                  <a:lnTo>
                    <a:pt x="308" y="1479"/>
                  </a:lnTo>
                  <a:lnTo>
                    <a:pt x="285" y="1445"/>
                  </a:lnTo>
                  <a:lnTo>
                    <a:pt x="251" y="1422"/>
                  </a:lnTo>
                  <a:lnTo>
                    <a:pt x="217" y="1411"/>
                  </a:lnTo>
                  <a:lnTo>
                    <a:pt x="171" y="1400"/>
                  </a:lnTo>
                  <a:lnTo>
                    <a:pt x="137" y="1411"/>
                  </a:lnTo>
                  <a:lnTo>
                    <a:pt x="103" y="1411"/>
                  </a:lnTo>
                  <a:lnTo>
                    <a:pt x="46" y="1456"/>
                  </a:lnTo>
                  <a:lnTo>
                    <a:pt x="12" y="1502"/>
                  </a:lnTo>
                  <a:lnTo>
                    <a:pt x="1" y="1536"/>
                  </a:lnTo>
                  <a:lnTo>
                    <a:pt x="1" y="1570"/>
                  </a:lnTo>
                  <a:lnTo>
                    <a:pt x="12" y="1627"/>
                  </a:lnTo>
                  <a:lnTo>
                    <a:pt x="46" y="1684"/>
                  </a:lnTo>
                  <a:lnTo>
                    <a:pt x="92" y="1718"/>
                  </a:lnTo>
                  <a:lnTo>
                    <a:pt x="149" y="1741"/>
                  </a:lnTo>
                  <a:lnTo>
                    <a:pt x="149" y="2594"/>
                  </a:lnTo>
                  <a:lnTo>
                    <a:pt x="194" y="2594"/>
                  </a:lnTo>
                  <a:lnTo>
                    <a:pt x="194" y="1741"/>
                  </a:lnTo>
                  <a:lnTo>
                    <a:pt x="251" y="1718"/>
                  </a:lnTo>
                  <a:lnTo>
                    <a:pt x="296" y="1684"/>
                  </a:lnTo>
                  <a:lnTo>
                    <a:pt x="331" y="1627"/>
                  </a:lnTo>
                  <a:lnTo>
                    <a:pt x="342" y="1570"/>
                  </a:lnTo>
                  <a:lnTo>
                    <a:pt x="331" y="1513"/>
                  </a:lnTo>
                  <a:lnTo>
                    <a:pt x="2355" y="342"/>
                  </a:lnTo>
                  <a:lnTo>
                    <a:pt x="2390" y="387"/>
                  </a:lnTo>
                  <a:lnTo>
                    <a:pt x="2435" y="421"/>
                  </a:lnTo>
                  <a:lnTo>
                    <a:pt x="2481" y="433"/>
                  </a:lnTo>
                  <a:lnTo>
                    <a:pt x="2537" y="444"/>
                  </a:lnTo>
                  <a:lnTo>
                    <a:pt x="2594" y="433"/>
                  </a:lnTo>
                  <a:lnTo>
                    <a:pt x="2640" y="410"/>
                  </a:lnTo>
                  <a:lnTo>
                    <a:pt x="2685" y="387"/>
                  </a:lnTo>
                  <a:lnTo>
                    <a:pt x="2719" y="342"/>
                  </a:lnTo>
                  <a:lnTo>
                    <a:pt x="4699" y="1491"/>
                  </a:lnTo>
                  <a:lnTo>
                    <a:pt x="4687" y="1525"/>
                  </a:lnTo>
                  <a:lnTo>
                    <a:pt x="4687" y="1570"/>
                  </a:lnTo>
                  <a:lnTo>
                    <a:pt x="4687" y="1616"/>
                  </a:lnTo>
                  <a:lnTo>
                    <a:pt x="4699" y="1650"/>
                  </a:lnTo>
                  <a:lnTo>
                    <a:pt x="4722" y="1695"/>
                  </a:lnTo>
                  <a:lnTo>
                    <a:pt x="4744" y="1718"/>
                  </a:lnTo>
                  <a:lnTo>
                    <a:pt x="4778" y="1752"/>
                  </a:lnTo>
                  <a:lnTo>
                    <a:pt x="4813" y="1775"/>
                  </a:lnTo>
                  <a:lnTo>
                    <a:pt x="4847" y="1786"/>
                  </a:lnTo>
                  <a:lnTo>
                    <a:pt x="4892" y="1798"/>
                  </a:lnTo>
                  <a:lnTo>
                    <a:pt x="4892" y="2594"/>
                  </a:lnTo>
                  <a:lnTo>
                    <a:pt x="4938" y="2594"/>
                  </a:lnTo>
                  <a:lnTo>
                    <a:pt x="4938" y="1798"/>
                  </a:lnTo>
                  <a:lnTo>
                    <a:pt x="4972" y="1786"/>
                  </a:lnTo>
                  <a:lnTo>
                    <a:pt x="5017" y="1775"/>
                  </a:lnTo>
                  <a:lnTo>
                    <a:pt x="5051" y="1752"/>
                  </a:lnTo>
                  <a:lnTo>
                    <a:pt x="5074" y="1718"/>
                  </a:lnTo>
                  <a:lnTo>
                    <a:pt x="5097" y="1684"/>
                  </a:lnTo>
                  <a:lnTo>
                    <a:pt x="5120" y="1650"/>
                  </a:lnTo>
                  <a:lnTo>
                    <a:pt x="5131" y="1616"/>
                  </a:lnTo>
                  <a:lnTo>
                    <a:pt x="5131" y="1570"/>
                  </a:lnTo>
                  <a:lnTo>
                    <a:pt x="5131" y="1525"/>
                  </a:lnTo>
                  <a:lnTo>
                    <a:pt x="5120" y="1491"/>
                  </a:lnTo>
                  <a:lnTo>
                    <a:pt x="7133" y="330"/>
                  </a:lnTo>
                  <a:lnTo>
                    <a:pt x="7167" y="353"/>
                  </a:lnTo>
                  <a:lnTo>
                    <a:pt x="7201" y="376"/>
                  </a:lnTo>
                  <a:lnTo>
                    <a:pt x="7235" y="399"/>
                  </a:lnTo>
                  <a:lnTo>
                    <a:pt x="7326" y="399"/>
                  </a:lnTo>
                  <a:lnTo>
                    <a:pt x="7361" y="376"/>
                  </a:lnTo>
                  <a:lnTo>
                    <a:pt x="7395" y="353"/>
                  </a:lnTo>
                  <a:lnTo>
                    <a:pt x="7429" y="319"/>
                  </a:lnTo>
                  <a:lnTo>
                    <a:pt x="9488" y="1513"/>
                  </a:lnTo>
                  <a:lnTo>
                    <a:pt x="9476" y="1570"/>
                  </a:lnTo>
                  <a:lnTo>
                    <a:pt x="9488" y="1627"/>
                  </a:lnTo>
                  <a:lnTo>
                    <a:pt x="9522" y="1684"/>
                  </a:lnTo>
                  <a:lnTo>
                    <a:pt x="9567" y="1718"/>
                  </a:lnTo>
                  <a:lnTo>
                    <a:pt x="9636" y="1741"/>
                  </a:lnTo>
                  <a:lnTo>
                    <a:pt x="9636" y="2594"/>
                  </a:lnTo>
                  <a:lnTo>
                    <a:pt x="9681" y="2594"/>
                  </a:lnTo>
                  <a:lnTo>
                    <a:pt x="9681" y="1741"/>
                  </a:lnTo>
                  <a:lnTo>
                    <a:pt x="9738" y="1718"/>
                  </a:lnTo>
                  <a:lnTo>
                    <a:pt x="9784" y="1684"/>
                  </a:lnTo>
                  <a:lnTo>
                    <a:pt x="9806" y="1627"/>
                  </a:lnTo>
                  <a:lnTo>
                    <a:pt x="9818" y="1570"/>
                  </a:lnTo>
                  <a:lnTo>
                    <a:pt x="9818" y="1536"/>
                  </a:lnTo>
                  <a:lnTo>
                    <a:pt x="9806" y="1502"/>
                  </a:lnTo>
                  <a:lnTo>
                    <a:pt x="9772" y="1456"/>
                  </a:lnTo>
                  <a:lnTo>
                    <a:pt x="9715" y="1411"/>
                  </a:lnTo>
                  <a:lnTo>
                    <a:pt x="9681" y="1411"/>
                  </a:lnTo>
                  <a:lnTo>
                    <a:pt x="9647" y="1400"/>
                  </a:lnTo>
                  <a:lnTo>
                    <a:pt x="9613" y="1411"/>
                  </a:lnTo>
                  <a:lnTo>
                    <a:pt x="9567" y="1422"/>
                  </a:lnTo>
                  <a:lnTo>
                    <a:pt x="9533" y="1445"/>
                  </a:lnTo>
                  <a:lnTo>
                    <a:pt x="9511" y="1479"/>
                  </a:lnTo>
                  <a:lnTo>
                    <a:pt x="7452" y="285"/>
                  </a:lnTo>
                  <a:lnTo>
                    <a:pt x="7452" y="228"/>
                  </a:lnTo>
                  <a:lnTo>
                    <a:pt x="7452" y="194"/>
                  </a:lnTo>
                  <a:lnTo>
                    <a:pt x="7440" y="160"/>
                  </a:lnTo>
                  <a:lnTo>
                    <a:pt x="7406" y="103"/>
                  </a:lnTo>
                  <a:lnTo>
                    <a:pt x="7349" y="57"/>
                  </a:lnTo>
                  <a:lnTo>
                    <a:pt x="7315" y="46"/>
                  </a:lnTo>
                  <a:lnTo>
                    <a:pt x="7247" y="46"/>
                  </a:lnTo>
                  <a:lnTo>
                    <a:pt x="7213" y="57"/>
                  </a:lnTo>
                  <a:lnTo>
                    <a:pt x="7156" y="103"/>
                  </a:lnTo>
                  <a:lnTo>
                    <a:pt x="7122" y="160"/>
                  </a:lnTo>
                  <a:lnTo>
                    <a:pt x="7110" y="194"/>
                  </a:lnTo>
                  <a:lnTo>
                    <a:pt x="7099" y="228"/>
                  </a:lnTo>
                  <a:lnTo>
                    <a:pt x="7110" y="285"/>
                  </a:lnTo>
                  <a:lnTo>
                    <a:pt x="5097" y="1445"/>
                  </a:lnTo>
                  <a:lnTo>
                    <a:pt x="5063" y="1411"/>
                  </a:lnTo>
                  <a:lnTo>
                    <a:pt x="5017" y="1377"/>
                  </a:lnTo>
                  <a:lnTo>
                    <a:pt x="4972" y="1354"/>
                  </a:lnTo>
                  <a:lnTo>
                    <a:pt x="4915" y="1343"/>
                  </a:lnTo>
                  <a:lnTo>
                    <a:pt x="4858" y="1354"/>
                  </a:lnTo>
                  <a:lnTo>
                    <a:pt x="4801" y="1377"/>
                  </a:lnTo>
                  <a:lnTo>
                    <a:pt x="4756" y="1400"/>
                  </a:lnTo>
                  <a:lnTo>
                    <a:pt x="4722" y="1445"/>
                  </a:lnTo>
                  <a:lnTo>
                    <a:pt x="2742" y="308"/>
                  </a:lnTo>
                  <a:lnTo>
                    <a:pt x="2754" y="262"/>
                  </a:lnTo>
                  <a:lnTo>
                    <a:pt x="2754" y="228"/>
                  </a:lnTo>
                  <a:lnTo>
                    <a:pt x="2754" y="182"/>
                  </a:lnTo>
                  <a:lnTo>
                    <a:pt x="2742" y="137"/>
                  </a:lnTo>
                  <a:lnTo>
                    <a:pt x="2719" y="103"/>
                  </a:lnTo>
                  <a:lnTo>
                    <a:pt x="2697" y="69"/>
                  </a:lnTo>
                  <a:lnTo>
                    <a:pt x="2663" y="46"/>
                  </a:lnTo>
                  <a:lnTo>
                    <a:pt x="2628" y="23"/>
                  </a:lnTo>
                  <a:lnTo>
                    <a:pt x="2583" y="12"/>
                  </a:lnTo>
                  <a:lnTo>
                    <a:pt x="2537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8"/>
            <p:cNvSpPr/>
            <p:nvPr/>
          </p:nvSpPr>
          <p:spPr>
            <a:xfrm>
              <a:off x="7263930" y="148835"/>
              <a:ext cx="1880097" cy="2330052"/>
            </a:xfrm>
            <a:custGeom>
              <a:avLst/>
              <a:gdLst/>
              <a:ahLst/>
              <a:cxnLst/>
              <a:rect l="l" t="t" r="r" b="b"/>
              <a:pathLst>
                <a:path w="17963" h="22262" extrusionOk="0">
                  <a:moveTo>
                    <a:pt x="14640" y="4425"/>
                  </a:moveTo>
                  <a:lnTo>
                    <a:pt x="16654" y="5574"/>
                  </a:lnTo>
                  <a:lnTo>
                    <a:pt x="16643" y="5608"/>
                  </a:lnTo>
                  <a:lnTo>
                    <a:pt x="16631" y="5642"/>
                  </a:lnTo>
                  <a:lnTo>
                    <a:pt x="16654" y="5711"/>
                  </a:lnTo>
                  <a:lnTo>
                    <a:pt x="16677" y="5756"/>
                  </a:lnTo>
                  <a:lnTo>
                    <a:pt x="16734" y="5802"/>
                  </a:lnTo>
                  <a:lnTo>
                    <a:pt x="16790" y="5813"/>
                  </a:lnTo>
                  <a:lnTo>
                    <a:pt x="16790" y="8168"/>
                  </a:lnTo>
                  <a:lnTo>
                    <a:pt x="16745" y="8168"/>
                  </a:lnTo>
                  <a:lnTo>
                    <a:pt x="16699" y="8191"/>
                  </a:lnTo>
                  <a:lnTo>
                    <a:pt x="16665" y="8213"/>
                  </a:lnTo>
                  <a:lnTo>
                    <a:pt x="16631" y="8236"/>
                  </a:lnTo>
                  <a:lnTo>
                    <a:pt x="16608" y="8270"/>
                  </a:lnTo>
                  <a:lnTo>
                    <a:pt x="16586" y="8316"/>
                  </a:lnTo>
                  <a:lnTo>
                    <a:pt x="16574" y="8361"/>
                  </a:lnTo>
                  <a:lnTo>
                    <a:pt x="16563" y="8407"/>
                  </a:lnTo>
                  <a:lnTo>
                    <a:pt x="16574" y="8452"/>
                  </a:lnTo>
                  <a:lnTo>
                    <a:pt x="16586" y="8486"/>
                  </a:lnTo>
                  <a:lnTo>
                    <a:pt x="14595" y="9635"/>
                  </a:lnTo>
                  <a:lnTo>
                    <a:pt x="14561" y="9601"/>
                  </a:lnTo>
                  <a:lnTo>
                    <a:pt x="14527" y="9578"/>
                  </a:lnTo>
                  <a:lnTo>
                    <a:pt x="14481" y="9567"/>
                  </a:lnTo>
                  <a:lnTo>
                    <a:pt x="14436" y="9556"/>
                  </a:lnTo>
                  <a:lnTo>
                    <a:pt x="14390" y="9567"/>
                  </a:lnTo>
                  <a:lnTo>
                    <a:pt x="14356" y="9578"/>
                  </a:lnTo>
                  <a:lnTo>
                    <a:pt x="14311" y="9601"/>
                  </a:lnTo>
                  <a:lnTo>
                    <a:pt x="14288" y="9635"/>
                  </a:lnTo>
                  <a:lnTo>
                    <a:pt x="12240" y="8452"/>
                  </a:lnTo>
                  <a:lnTo>
                    <a:pt x="12240" y="8407"/>
                  </a:lnTo>
                  <a:lnTo>
                    <a:pt x="12229" y="8338"/>
                  </a:lnTo>
                  <a:lnTo>
                    <a:pt x="12206" y="8293"/>
                  </a:lnTo>
                  <a:lnTo>
                    <a:pt x="12149" y="8247"/>
                  </a:lnTo>
                  <a:lnTo>
                    <a:pt x="12092" y="8236"/>
                  </a:lnTo>
                  <a:lnTo>
                    <a:pt x="12092" y="5859"/>
                  </a:lnTo>
                  <a:lnTo>
                    <a:pt x="12138" y="5847"/>
                  </a:lnTo>
                  <a:lnTo>
                    <a:pt x="12172" y="5836"/>
                  </a:lnTo>
                  <a:lnTo>
                    <a:pt x="12229" y="5790"/>
                  </a:lnTo>
                  <a:lnTo>
                    <a:pt x="12252" y="5756"/>
                  </a:lnTo>
                  <a:lnTo>
                    <a:pt x="12274" y="5722"/>
                  </a:lnTo>
                  <a:lnTo>
                    <a:pt x="12274" y="5688"/>
                  </a:lnTo>
                  <a:lnTo>
                    <a:pt x="12286" y="5642"/>
                  </a:lnTo>
                  <a:lnTo>
                    <a:pt x="12274" y="5608"/>
                  </a:lnTo>
                  <a:lnTo>
                    <a:pt x="12263" y="5563"/>
                  </a:lnTo>
                  <a:lnTo>
                    <a:pt x="14242" y="4425"/>
                  </a:lnTo>
                  <a:lnTo>
                    <a:pt x="14276" y="4471"/>
                  </a:lnTo>
                  <a:lnTo>
                    <a:pt x="14322" y="4505"/>
                  </a:lnTo>
                  <a:lnTo>
                    <a:pt x="14379" y="4528"/>
                  </a:lnTo>
                  <a:lnTo>
                    <a:pt x="14436" y="4539"/>
                  </a:lnTo>
                  <a:lnTo>
                    <a:pt x="14504" y="4528"/>
                  </a:lnTo>
                  <a:lnTo>
                    <a:pt x="14561" y="4505"/>
                  </a:lnTo>
                  <a:lnTo>
                    <a:pt x="14606" y="4471"/>
                  </a:lnTo>
                  <a:lnTo>
                    <a:pt x="14640" y="4425"/>
                  </a:lnTo>
                  <a:close/>
                  <a:moveTo>
                    <a:pt x="5108" y="12604"/>
                  </a:moveTo>
                  <a:lnTo>
                    <a:pt x="7167" y="13787"/>
                  </a:lnTo>
                  <a:lnTo>
                    <a:pt x="7155" y="13856"/>
                  </a:lnTo>
                  <a:lnTo>
                    <a:pt x="7167" y="13924"/>
                  </a:lnTo>
                  <a:lnTo>
                    <a:pt x="7201" y="13969"/>
                  </a:lnTo>
                  <a:lnTo>
                    <a:pt x="7246" y="14003"/>
                  </a:lnTo>
                  <a:lnTo>
                    <a:pt x="7315" y="14026"/>
                  </a:lnTo>
                  <a:lnTo>
                    <a:pt x="7315" y="16438"/>
                  </a:lnTo>
                  <a:lnTo>
                    <a:pt x="7246" y="16460"/>
                  </a:lnTo>
                  <a:lnTo>
                    <a:pt x="7201" y="16495"/>
                  </a:lnTo>
                  <a:lnTo>
                    <a:pt x="7167" y="16551"/>
                  </a:lnTo>
                  <a:lnTo>
                    <a:pt x="7155" y="16608"/>
                  </a:lnTo>
                  <a:lnTo>
                    <a:pt x="7167" y="16665"/>
                  </a:lnTo>
                  <a:lnTo>
                    <a:pt x="5176" y="17814"/>
                  </a:lnTo>
                  <a:lnTo>
                    <a:pt x="5131" y="17769"/>
                  </a:lnTo>
                  <a:lnTo>
                    <a:pt x="5085" y="17735"/>
                  </a:lnTo>
                  <a:lnTo>
                    <a:pt x="5028" y="17712"/>
                  </a:lnTo>
                  <a:lnTo>
                    <a:pt x="4960" y="17700"/>
                  </a:lnTo>
                  <a:lnTo>
                    <a:pt x="4892" y="17712"/>
                  </a:lnTo>
                  <a:lnTo>
                    <a:pt x="4835" y="17735"/>
                  </a:lnTo>
                  <a:lnTo>
                    <a:pt x="4778" y="17769"/>
                  </a:lnTo>
                  <a:lnTo>
                    <a:pt x="4744" y="17814"/>
                  </a:lnTo>
                  <a:lnTo>
                    <a:pt x="2833" y="16711"/>
                  </a:lnTo>
                  <a:lnTo>
                    <a:pt x="2844" y="16665"/>
                  </a:lnTo>
                  <a:lnTo>
                    <a:pt x="2844" y="16608"/>
                  </a:lnTo>
                  <a:lnTo>
                    <a:pt x="2844" y="16563"/>
                  </a:lnTo>
                  <a:lnTo>
                    <a:pt x="2833" y="16517"/>
                  </a:lnTo>
                  <a:lnTo>
                    <a:pt x="2810" y="16472"/>
                  </a:lnTo>
                  <a:lnTo>
                    <a:pt x="2776" y="16438"/>
                  </a:lnTo>
                  <a:lnTo>
                    <a:pt x="2742" y="16404"/>
                  </a:lnTo>
                  <a:lnTo>
                    <a:pt x="2708" y="16381"/>
                  </a:lnTo>
                  <a:lnTo>
                    <a:pt x="2662" y="16369"/>
                  </a:lnTo>
                  <a:lnTo>
                    <a:pt x="2617" y="16358"/>
                  </a:lnTo>
                  <a:lnTo>
                    <a:pt x="2617" y="14026"/>
                  </a:lnTo>
                  <a:lnTo>
                    <a:pt x="2674" y="14003"/>
                  </a:lnTo>
                  <a:lnTo>
                    <a:pt x="2719" y="13969"/>
                  </a:lnTo>
                  <a:lnTo>
                    <a:pt x="2753" y="13912"/>
                  </a:lnTo>
                  <a:lnTo>
                    <a:pt x="2765" y="13856"/>
                  </a:lnTo>
                  <a:lnTo>
                    <a:pt x="2753" y="13799"/>
                  </a:lnTo>
                  <a:lnTo>
                    <a:pt x="4812" y="12604"/>
                  </a:lnTo>
                  <a:lnTo>
                    <a:pt x="4835" y="12638"/>
                  </a:lnTo>
                  <a:lnTo>
                    <a:pt x="4869" y="12672"/>
                  </a:lnTo>
                  <a:lnTo>
                    <a:pt x="4914" y="12684"/>
                  </a:lnTo>
                  <a:lnTo>
                    <a:pt x="4960" y="12695"/>
                  </a:lnTo>
                  <a:lnTo>
                    <a:pt x="5005" y="12684"/>
                  </a:lnTo>
                  <a:lnTo>
                    <a:pt x="5051" y="12661"/>
                  </a:lnTo>
                  <a:lnTo>
                    <a:pt x="5085" y="12638"/>
                  </a:lnTo>
                  <a:lnTo>
                    <a:pt x="5108" y="12604"/>
                  </a:lnTo>
                  <a:close/>
                  <a:moveTo>
                    <a:pt x="9851" y="12604"/>
                  </a:moveTo>
                  <a:lnTo>
                    <a:pt x="11842" y="13753"/>
                  </a:lnTo>
                  <a:lnTo>
                    <a:pt x="11831" y="13799"/>
                  </a:lnTo>
                  <a:lnTo>
                    <a:pt x="11819" y="13856"/>
                  </a:lnTo>
                  <a:lnTo>
                    <a:pt x="11831" y="13901"/>
                  </a:lnTo>
                  <a:lnTo>
                    <a:pt x="11842" y="13947"/>
                  </a:lnTo>
                  <a:lnTo>
                    <a:pt x="11865" y="13992"/>
                  </a:lnTo>
                  <a:lnTo>
                    <a:pt x="11888" y="14026"/>
                  </a:lnTo>
                  <a:lnTo>
                    <a:pt x="11922" y="14060"/>
                  </a:lnTo>
                  <a:lnTo>
                    <a:pt x="11956" y="14083"/>
                  </a:lnTo>
                  <a:lnTo>
                    <a:pt x="12001" y="14094"/>
                  </a:lnTo>
                  <a:lnTo>
                    <a:pt x="12047" y="14106"/>
                  </a:lnTo>
                  <a:lnTo>
                    <a:pt x="12047" y="16415"/>
                  </a:lnTo>
                  <a:lnTo>
                    <a:pt x="12013" y="16415"/>
                  </a:lnTo>
                  <a:lnTo>
                    <a:pt x="11979" y="16426"/>
                  </a:lnTo>
                  <a:lnTo>
                    <a:pt x="11922" y="16472"/>
                  </a:lnTo>
                  <a:lnTo>
                    <a:pt x="11899" y="16506"/>
                  </a:lnTo>
                  <a:lnTo>
                    <a:pt x="11876" y="16540"/>
                  </a:lnTo>
                  <a:lnTo>
                    <a:pt x="11865" y="16574"/>
                  </a:lnTo>
                  <a:lnTo>
                    <a:pt x="11865" y="16608"/>
                  </a:lnTo>
                  <a:lnTo>
                    <a:pt x="11865" y="16654"/>
                  </a:lnTo>
                  <a:lnTo>
                    <a:pt x="11876" y="16688"/>
                  </a:lnTo>
                  <a:lnTo>
                    <a:pt x="9840" y="17860"/>
                  </a:lnTo>
                  <a:lnTo>
                    <a:pt x="9806" y="17837"/>
                  </a:lnTo>
                  <a:lnTo>
                    <a:pt x="9783" y="17814"/>
                  </a:lnTo>
                  <a:lnTo>
                    <a:pt x="9738" y="17791"/>
                  </a:lnTo>
                  <a:lnTo>
                    <a:pt x="9658" y="17791"/>
                  </a:lnTo>
                  <a:lnTo>
                    <a:pt x="9624" y="17814"/>
                  </a:lnTo>
                  <a:lnTo>
                    <a:pt x="9590" y="17826"/>
                  </a:lnTo>
                  <a:lnTo>
                    <a:pt x="9567" y="17860"/>
                  </a:lnTo>
                  <a:lnTo>
                    <a:pt x="7497" y="16665"/>
                  </a:lnTo>
                  <a:lnTo>
                    <a:pt x="7508" y="16608"/>
                  </a:lnTo>
                  <a:lnTo>
                    <a:pt x="7497" y="16551"/>
                  </a:lnTo>
                  <a:lnTo>
                    <a:pt x="7463" y="16495"/>
                  </a:lnTo>
                  <a:lnTo>
                    <a:pt x="7417" y="16460"/>
                  </a:lnTo>
                  <a:lnTo>
                    <a:pt x="7360" y="16438"/>
                  </a:lnTo>
                  <a:lnTo>
                    <a:pt x="7360" y="14026"/>
                  </a:lnTo>
                  <a:lnTo>
                    <a:pt x="7417" y="14003"/>
                  </a:lnTo>
                  <a:lnTo>
                    <a:pt x="7463" y="13969"/>
                  </a:lnTo>
                  <a:lnTo>
                    <a:pt x="7485" y="13912"/>
                  </a:lnTo>
                  <a:lnTo>
                    <a:pt x="7497" y="13856"/>
                  </a:lnTo>
                  <a:lnTo>
                    <a:pt x="7485" y="13799"/>
                  </a:lnTo>
                  <a:lnTo>
                    <a:pt x="9544" y="12604"/>
                  </a:lnTo>
                  <a:lnTo>
                    <a:pt x="9578" y="12638"/>
                  </a:lnTo>
                  <a:lnTo>
                    <a:pt x="9613" y="12672"/>
                  </a:lnTo>
                  <a:lnTo>
                    <a:pt x="9658" y="12684"/>
                  </a:lnTo>
                  <a:lnTo>
                    <a:pt x="9704" y="12695"/>
                  </a:lnTo>
                  <a:lnTo>
                    <a:pt x="9749" y="12684"/>
                  </a:lnTo>
                  <a:lnTo>
                    <a:pt x="9783" y="12661"/>
                  </a:lnTo>
                  <a:lnTo>
                    <a:pt x="9829" y="12638"/>
                  </a:lnTo>
                  <a:lnTo>
                    <a:pt x="9851" y="12604"/>
                  </a:lnTo>
                  <a:close/>
                  <a:moveTo>
                    <a:pt x="14652" y="12638"/>
                  </a:moveTo>
                  <a:lnTo>
                    <a:pt x="16643" y="13787"/>
                  </a:lnTo>
                  <a:lnTo>
                    <a:pt x="16631" y="13821"/>
                  </a:lnTo>
                  <a:lnTo>
                    <a:pt x="16631" y="13856"/>
                  </a:lnTo>
                  <a:lnTo>
                    <a:pt x="16643" y="13924"/>
                  </a:lnTo>
                  <a:lnTo>
                    <a:pt x="16677" y="13981"/>
                  </a:lnTo>
                  <a:lnTo>
                    <a:pt x="16734" y="14015"/>
                  </a:lnTo>
                  <a:lnTo>
                    <a:pt x="16790" y="14038"/>
                  </a:lnTo>
                  <a:lnTo>
                    <a:pt x="16790" y="16404"/>
                  </a:lnTo>
                  <a:lnTo>
                    <a:pt x="16756" y="16415"/>
                  </a:lnTo>
                  <a:lnTo>
                    <a:pt x="16722" y="16426"/>
                  </a:lnTo>
                  <a:lnTo>
                    <a:pt x="16688" y="16449"/>
                  </a:lnTo>
                  <a:lnTo>
                    <a:pt x="16654" y="16472"/>
                  </a:lnTo>
                  <a:lnTo>
                    <a:pt x="16631" y="16506"/>
                  </a:lnTo>
                  <a:lnTo>
                    <a:pt x="16620" y="16540"/>
                  </a:lnTo>
                  <a:lnTo>
                    <a:pt x="16608" y="16574"/>
                  </a:lnTo>
                  <a:lnTo>
                    <a:pt x="16608" y="16608"/>
                  </a:lnTo>
                  <a:lnTo>
                    <a:pt x="16608" y="16654"/>
                  </a:lnTo>
                  <a:lnTo>
                    <a:pt x="16620" y="16688"/>
                  </a:lnTo>
                  <a:lnTo>
                    <a:pt x="14584" y="17860"/>
                  </a:lnTo>
                  <a:lnTo>
                    <a:pt x="14561" y="17826"/>
                  </a:lnTo>
                  <a:lnTo>
                    <a:pt x="14527" y="17803"/>
                  </a:lnTo>
                  <a:lnTo>
                    <a:pt x="14481" y="17791"/>
                  </a:lnTo>
                  <a:lnTo>
                    <a:pt x="14436" y="17780"/>
                  </a:lnTo>
                  <a:lnTo>
                    <a:pt x="14402" y="17791"/>
                  </a:lnTo>
                  <a:lnTo>
                    <a:pt x="14356" y="17803"/>
                  </a:lnTo>
                  <a:lnTo>
                    <a:pt x="14322" y="17826"/>
                  </a:lnTo>
                  <a:lnTo>
                    <a:pt x="14299" y="17860"/>
                  </a:lnTo>
                  <a:lnTo>
                    <a:pt x="12263" y="16677"/>
                  </a:lnTo>
                  <a:lnTo>
                    <a:pt x="12274" y="16608"/>
                  </a:lnTo>
                  <a:lnTo>
                    <a:pt x="12274" y="16574"/>
                  </a:lnTo>
                  <a:lnTo>
                    <a:pt x="12263" y="16540"/>
                  </a:lnTo>
                  <a:lnTo>
                    <a:pt x="12217" y="16483"/>
                  </a:lnTo>
                  <a:lnTo>
                    <a:pt x="12161" y="16438"/>
                  </a:lnTo>
                  <a:lnTo>
                    <a:pt x="12092" y="16415"/>
                  </a:lnTo>
                  <a:lnTo>
                    <a:pt x="12092" y="14106"/>
                  </a:lnTo>
                  <a:lnTo>
                    <a:pt x="12138" y="14094"/>
                  </a:lnTo>
                  <a:lnTo>
                    <a:pt x="12183" y="14072"/>
                  </a:lnTo>
                  <a:lnTo>
                    <a:pt x="12217" y="14049"/>
                  </a:lnTo>
                  <a:lnTo>
                    <a:pt x="12252" y="14026"/>
                  </a:lnTo>
                  <a:lnTo>
                    <a:pt x="12274" y="13981"/>
                  </a:lnTo>
                  <a:lnTo>
                    <a:pt x="12297" y="13947"/>
                  </a:lnTo>
                  <a:lnTo>
                    <a:pt x="12308" y="13901"/>
                  </a:lnTo>
                  <a:lnTo>
                    <a:pt x="12320" y="13856"/>
                  </a:lnTo>
                  <a:lnTo>
                    <a:pt x="12308" y="13810"/>
                  </a:lnTo>
                  <a:lnTo>
                    <a:pt x="12297" y="13753"/>
                  </a:lnTo>
                  <a:lnTo>
                    <a:pt x="14231" y="12638"/>
                  </a:lnTo>
                  <a:lnTo>
                    <a:pt x="14265" y="12684"/>
                  </a:lnTo>
                  <a:lnTo>
                    <a:pt x="14322" y="12729"/>
                  </a:lnTo>
                  <a:lnTo>
                    <a:pt x="14379" y="12752"/>
                  </a:lnTo>
                  <a:lnTo>
                    <a:pt x="14504" y="12752"/>
                  </a:lnTo>
                  <a:lnTo>
                    <a:pt x="14561" y="12729"/>
                  </a:lnTo>
                  <a:lnTo>
                    <a:pt x="14618" y="12684"/>
                  </a:lnTo>
                  <a:lnTo>
                    <a:pt x="14652" y="12638"/>
                  </a:lnTo>
                  <a:close/>
                  <a:moveTo>
                    <a:pt x="2810" y="16745"/>
                  </a:moveTo>
                  <a:lnTo>
                    <a:pt x="4721" y="17848"/>
                  </a:lnTo>
                  <a:lnTo>
                    <a:pt x="4698" y="17905"/>
                  </a:lnTo>
                  <a:lnTo>
                    <a:pt x="4698" y="17962"/>
                  </a:lnTo>
                  <a:lnTo>
                    <a:pt x="4698" y="18008"/>
                  </a:lnTo>
                  <a:lnTo>
                    <a:pt x="4710" y="18064"/>
                  </a:lnTo>
                  <a:lnTo>
                    <a:pt x="4732" y="18099"/>
                  </a:lnTo>
                  <a:lnTo>
                    <a:pt x="4767" y="18144"/>
                  </a:lnTo>
                  <a:lnTo>
                    <a:pt x="4801" y="18178"/>
                  </a:lnTo>
                  <a:lnTo>
                    <a:pt x="4846" y="18201"/>
                  </a:lnTo>
                  <a:lnTo>
                    <a:pt x="4892" y="18212"/>
                  </a:lnTo>
                  <a:lnTo>
                    <a:pt x="4937" y="18224"/>
                  </a:lnTo>
                  <a:lnTo>
                    <a:pt x="4937" y="20521"/>
                  </a:lnTo>
                  <a:lnTo>
                    <a:pt x="4903" y="20533"/>
                  </a:lnTo>
                  <a:lnTo>
                    <a:pt x="4869" y="20544"/>
                  </a:lnTo>
                  <a:lnTo>
                    <a:pt x="4812" y="20590"/>
                  </a:lnTo>
                  <a:lnTo>
                    <a:pt x="4778" y="20647"/>
                  </a:lnTo>
                  <a:lnTo>
                    <a:pt x="4767" y="20681"/>
                  </a:lnTo>
                  <a:lnTo>
                    <a:pt x="4755" y="20715"/>
                  </a:lnTo>
                  <a:lnTo>
                    <a:pt x="4767" y="20783"/>
                  </a:lnTo>
                  <a:lnTo>
                    <a:pt x="2753" y="21955"/>
                  </a:lnTo>
                  <a:lnTo>
                    <a:pt x="2719" y="21921"/>
                  </a:lnTo>
                  <a:lnTo>
                    <a:pt x="2685" y="21887"/>
                  </a:lnTo>
                  <a:lnTo>
                    <a:pt x="2639" y="21875"/>
                  </a:lnTo>
                  <a:lnTo>
                    <a:pt x="2594" y="21864"/>
                  </a:lnTo>
                  <a:lnTo>
                    <a:pt x="2537" y="21875"/>
                  </a:lnTo>
                  <a:lnTo>
                    <a:pt x="2492" y="21887"/>
                  </a:lnTo>
                  <a:lnTo>
                    <a:pt x="2457" y="21921"/>
                  </a:lnTo>
                  <a:lnTo>
                    <a:pt x="2423" y="21955"/>
                  </a:lnTo>
                  <a:lnTo>
                    <a:pt x="398" y="20783"/>
                  </a:lnTo>
                  <a:lnTo>
                    <a:pt x="410" y="20715"/>
                  </a:lnTo>
                  <a:lnTo>
                    <a:pt x="398" y="20647"/>
                  </a:lnTo>
                  <a:lnTo>
                    <a:pt x="364" y="20590"/>
                  </a:lnTo>
                  <a:lnTo>
                    <a:pt x="307" y="20556"/>
                  </a:lnTo>
                  <a:lnTo>
                    <a:pt x="239" y="20533"/>
                  </a:lnTo>
                  <a:lnTo>
                    <a:pt x="239" y="18178"/>
                  </a:lnTo>
                  <a:lnTo>
                    <a:pt x="285" y="18167"/>
                  </a:lnTo>
                  <a:lnTo>
                    <a:pt x="319" y="18155"/>
                  </a:lnTo>
                  <a:lnTo>
                    <a:pt x="353" y="18133"/>
                  </a:lnTo>
                  <a:lnTo>
                    <a:pt x="376" y="18110"/>
                  </a:lnTo>
                  <a:lnTo>
                    <a:pt x="398" y="18076"/>
                  </a:lnTo>
                  <a:lnTo>
                    <a:pt x="421" y="18042"/>
                  </a:lnTo>
                  <a:lnTo>
                    <a:pt x="433" y="18008"/>
                  </a:lnTo>
                  <a:lnTo>
                    <a:pt x="433" y="17962"/>
                  </a:lnTo>
                  <a:lnTo>
                    <a:pt x="433" y="17917"/>
                  </a:lnTo>
                  <a:lnTo>
                    <a:pt x="421" y="17882"/>
                  </a:lnTo>
                  <a:lnTo>
                    <a:pt x="2366" y="16756"/>
                  </a:lnTo>
                  <a:lnTo>
                    <a:pt x="2412" y="16802"/>
                  </a:lnTo>
                  <a:lnTo>
                    <a:pt x="2457" y="16836"/>
                  </a:lnTo>
                  <a:lnTo>
                    <a:pt x="2526" y="16859"/>
                  </a:lnTo>
                  <a:lnTo>
                    <a:pt x="2594" y="16870"/>
                  </a:lnTo>
                  <a:lnTo>
                    <a:pt x="2651" y="16859"/>
                  </a:lnTo>
                  <a:lnTo>
                    <a:pt x="2719" y="16836"/>
                  </a:lnTo>
                  <a:lnTo>
                    <a:pt x="2765" y="16802"/>
                  </a:lnTo>
                  <a:lnTo>
                    <a:pt x="2810" y="16745"/>
                  </a:lnTo>
                  <a:close/>
                  <a:moveTo>
                    <a:pt x="16768" y="0"/>
                  </a:moveTo>
                  <a:lnTo>
                    <a:pt x="16734" y="12"/>
                  </a:lnTo>
                  <a:lnTo>
                    <a:pt x="16699" y="34"/>
                  </a:lnTo>
                  <a:lnTo>
                    <a:pt x="16677" y="57"/>
                  </a:lnTo>
                  <a:lnTo>
                    <a:pt x="16654" y="91"/>
                  </a:lnTo>
                  <a:lnTo>
                    <a:pt x="16631" y="114"/>
                  </a:lnTo>
                  <a:lnTo>
                    <a:pt x="16620" y="160"/>
                  </a:lnTo>
                  <a:lnTo>
                    <a:pt x="16620" y="194"/>
                  </a:lnTo>
                  <a:lnTo>
                    <a:pt x="16631" y="251"/>
                  </a:lnTo>
                  <a:lnTo>
                    <a:pt x="14629" y="1411"/>
                  </a:lnTo>
                  <a:lnTo>
                    <a:pt x="14595" y="1365"/>
                  </a:lnTo>
                  <a:lnTo>
                    <a:pt x="14549" y="1331"/>
                  </a:lnTo>
                  <a:lnTo>
                    <a:pt x="14493" y="1308"/>
                  </a:lnTo>
                  <a:lnTo>
                    <a:pt x="14390" y="1308"/>
                  </a:lnTo>
                  <a:lnTo>
                    <a:pt x="14345" y="1320"/>
                  </a:lnTo>
                  <a:lnTo>
                    <a:pt x="14311" y="1343"/>
                  </a:lnTo>
                  <a:lnTo>
                    <a:pt x="14276" y="1377"/>
                  </a:lnTo>
                  <a:lnTo>
                    <a:pt x="14242" y="1411"/>
                  </a:lnTo>
                  <a:lnTo>
                    <a:pt x="14220" y="1445"/>
                  </a:lnTo>
                  <a:lnTo>
                    <a:pt x="14208" y="1490"/>
                  </a:lnTo>
                  <a:lnTo>
                    <a:pt x="14197" y="1536"/>
                  </a:lnTo>
                  <a:lnTo>
                    <a:pt x="14208" y="1593"/>
                  </a:lnTo>
                  <a:lnTo>
                    <a:pt x="14220" y="1627"/>
                  </a:lnTo>
                  <a:lnTo>
                    <a:pt x="14242" y="1672"/>
                  </a:lnTo>
                  <a:lnTo>
                    <a:pt x="14265" y="1707"/>
                  </a:lnTo>
                  <a:lnTo>
                    <a:pt x="14299" y="1729"/>
                  </a:lnTo>
                  <a:lnTo>
                    <a:pt x="14333" y="1752"/>
                  </a:lnTo>
                  <a:lnTo>
                    <a:pt x="14379" y="1775"/>
                  </a:lnTo>
                  <a:lnTo>
                    <a:pt x="14424" y="1775"/>
                  </a:lnTo>
                  <a:lnTo>
                    <a:pt x="14424" y="4061"/>
                  </a:lnTo>
                  <a:lnTo>
                    <a:pt x="14379" y="4073"/>
                  </a:lnTo>
                  <a:lnTo>
                    <a:pt x="14333" y="4084"/>
                  </a:lnTo>
                  <a:lnTo>
                    <a:pt x="14299" y="4107"/>
                  </a:lnTo>
                  <a:lnTo>
                    <a:pt x="14265" y="4141"/>
                  </a:lnTo>
                  <a:lnTo>
                    <a:pt x="14242" y="4175"/>
                  </a:lnTo>
                  <a:lnTo>
                    <a:pt x="14220" y="4209"/>
                  </a:lnTo>
                  <a:lnTo>
                    <a:pt x="14208" y="4255"/>
                  </a:lnTo>
                  <a:lnTo>
                    <a:pt x="14197" y="4300"/>
                  </a:lnTo>
                  <a:lnTo>
                    <a:pt x="14208" y="4346"/>
                  </a:lnTo>
                  <a:lnTo>
                    <a:pt x="14220" y="4380"/>
                  </a:lnTo>
                  <a:lnTo>
                    <a:pt x="12240" y="5517"/>
                  </a:lnTo>
                  <a:lnTo>
                    <a:pt x="12206" y="5483"/>
                  </a:lnTo>
                  <a:lnTo>
                    <a:pt x="12172" y="5460"/>
                  </a:lnTo>
                  <a:lnTo>
                    <a:pt x="12126" y="5438"/>
                  </a:lnTo>
                  <a:lnTo>
                    <a:pt x="12070" y="5426"/>
                  </a:lnTo>
                  <a:lnTo>
                    <a:pt x="12024" y="5438"/>
                  </a:lnTo>
                  <a:lnTo>
                    <a:pt x="11990" y="5449"/>
                  </a:lnTo>
                  <a:lnTo>
                    <a:pt x="11944" y="5472"/>
                  </a:lnTo>
                  <a:lnTo>
                    <a:pt x="11922" y="5495"/>
                  </a:lnTo>
                  <a:lnTo>
                    <a:pt x="11888" y="5529"/>
                  </a:lnTo>
                  <a:lnTo>
                    <a:pt x="11876" y="5563"/>
                  </a:lnTo>
                  <a:lnTo>
                    <a:pt x="11853" y="5597"/>
                  </a:lnTo>
                  <a:lnTo>
                    <a:pt x="11853" y="5642"/>
                  </a:lnTo>
                  <a:lnTo>
                    <a:pt x="11853" y="5688"/>
                  </a:lnTo>
                  <a:lnTo>
                    <a:pt x="11865" y="5722"/>
                  </a:lnTo>
                  <a:lnTo>
                    <a:pt x="11888" y="5756"/>
                  </a:lnTo>
                  <a:lnTo>
                    <a:pt x="11910" y="5790"/>
                  </a:lnTo>
                  <a:lnTo>
                    <a:pt x="11944" y="5813"/>
                  </a:lnTo>
                  <a:lnTo>
                    <a:pt x="11979" y="5836"/>
                  </a:lnTo>
                  <a:lnTo>
                    <a:pt x="12013" y="5847"/>
                  </a:lnTo>
                  <a:lnTo>
                    <a:pt x="12047" y="5859"/>
                  </a:lnTo>
                  <a:lnTo>
                    <a:pt x="12047" y="8225"/>
                  </a:lnTo>
                  <a:lnTo>
                    <a:pt x="11990" y="8247"/>
                  </a:lnTo>
                  <a:lnTo>
                    <a:pt x="11944" y="8282"/>
                  </a:lnTo>
                  <a:lnTo>
                    <a:pt x="11910" y="8338"/>
                  </a:lnTo>
                  <a:lnTo>
                    <a:pt x="11899" y="8407"/>
                  </a:lnTo>
                  <a:lnTo>
                    <a:pt x="11899" y="8441"/>
                  </a:lnTo>
                  <a:lnTo>
                    <a:pt x="11910" y="8475"/>
                  </a:lnTo>
                  <a:lnTo>
                    <a:pt x="11944" y="8532"/>
                  </a:lnTo>
                  <a:lnTo>
                    <a:pt x="12001" y="8566"/>
                  </a:lnTo>
                  <a:lnTo>
                    <a:pt x="12035" y="8577"/>
                  </a:lnTo>
                  <a:lnTo>
                    <a:pt x="12115" y="8577"/>
                  </a:lnTo>
                  <a:lnTo>
                    <a:pt x="12161" y="8555"/>
                  </a:lnTo>
                  <a:lnTo>
                    <a:pt x="12195" y="8532"/>
                  </a:lnTo>
                  <a:lnTo>
                    <a:pt x="12217" y="8498"/>
                  </a:lnTo>
                  <a:lnTo>
                    <a:pt x="14265" y="9669"/>
                  </a:lnTo>
                  <a:lnTo>
                    <a:pt x="14254" y="9715"/>
                  </a:lnTo>
                  <a:lnTo>
                    <a:pt x="14242" y="9749"/>
                  </a:lnTo>
                  <a:lnTo>
                    <a:pt x="14254" y="9783"/>
                  </a:lnTo>
                  <a:lnTo>
                    <a:pt x="14265" y="9829"/>
                  </a:lnTo>
                  <a:lnTo>
                    <a:pt x="14299" y="9886"/>
                  </a:lnTo>
                  <a:lnTo>
                    <a:pt x="14356" y="9920"/>
                  </a:lnTo>
                  <a:lnTo>
                    <a:pt x="14424" y="9942"/>
                  </a:lnTo>
                  <a:lnTo>
                    <a:pt x="14424" y="12263"/>
                  </a:lnTo>
                  <a:lnTo>
                    <a:pt x="14379" y="12274"/>
                  </a:lnTo>
                  <a:lnTo>
                    <a:pt x="14333" y="12286"/>
                  </a:lnTo>
                  <a:lnTo>
                    <a:pt x="14288" y="12308"/>
                  </a:lnTo>
                  <a:lnTo>
                    <a:pt x="14254" y="12343"/>
                  </a:lnTo>
                  <a:lnTo>
                    <a:pt x="14231" y="12377"/>
                  </a:lnTo>
                  <a:lnTo>
                    <a:pt x="14208" y="12422"/>
                  </a:lnTo>
                  <a:lnTo>
                    <a:pt x="14197" y="12456"/>
                  </a:lnTo>
                  <a:lnTo>
                    <a:pt x="14197" y="12513"/>
                  </a:lnTo>
                  <a:lnTo>
                    <a:pt x="14197" y="12559"/>
                  </a:lnTo>
                  <a:lnTo>
                    <a:pt x="14208" y="12604"/>
                  </a:lnTo>
                  <a:lnTo>
                    <a:pt x="12274" y="13719"/>
                  </a:lnTo>
                  <a:lnTo>
                    <a:pt x="12240" y="13674"/>
                  </a:lnTo>
                  <a:lnTo>
                    <a:pt x="12183" y="13639"/>
                  </a:lnTo>
                  <a:lnTo>
                    <a:pt x="12126" y="13617"/>
                  </a:lnTo>
                  <a:lnTo>
                    <a:pt x="12070" y="13605"/>
                  </a:lnTo>
                  <a:lnTo>
                    <a:pt x="12013" y="13617"/>
                  </a:lnTo>
                  <a:lnTo>
                    <a:pt x="11956" y="13639"/>
                  </a:lnTo>
                  <a:lnTo>
                    <a:pt x="11910" y="13674"/>
                  </a:lnTo>
                  <a:lnTo>
                    <a:pt x="11865" y="13719"/>
                  </a:lnTo>
                  <a:lnTo>
                    <a:pt x="9874" y="12559"/>
                  </a:lnTo>
                  <a:lnTo>
                    <a:pt x="9886" y="12513"/>
                  </a:lnTo>
                  <a:lnTo>
                    <a:pt x="9874" y="12468"/>
                  </a:lnTo>
                  <a:lnTo>
                    <a:pt x="9863" y="12434"/>
                  </a:lnTo>
                  <a:lnTo>
                    <a:pt x="9829" y="12377"/>
                  </a:lnTo>
                  <a:lnTo>
                    <a:pt x="9772" y="12343"/>
                  </a:lnTo>
                  <a:lnTo>
                    <a:pt x="9738" y="12331"/>
                  </a:lnTo>
                  <a:lnTo>
                    <a:pt x="9658" y="12331"/>
                  </a:lnTo>
                  <a:lnTo>
                    <a:pt x="9624" y="12343"/>
                  </a:lnTo>
                  <a:lnTo>
                    <a:pt x="9567" y="12377"/>
                  </a:lnTo>
                  <a:lnTo>
                    <a:pt x="9533" y="12434"/>
                  </a:lnTo>
                  <a:lnTo>
                    <a:pt x="9522" y="12468"/>
                  </a:lnTo>
                  <a:lnTo>
                    <a:pt x="9522" y="12513"/>
                  </a:lnTo>
                  <a:lnTo>
                    <a:pt x="9533" y="12570"/>
                  </a:lnTo>
                  <a:lnTo>
                    <a:pt x="7463" y="13753"/>
                  </a:lnTo>
                  <a:lnTo>
                    <a:pt x="7440" y="13730"/>
                  </a:lnTo>
                  <a:lnTo>
                    <a:pt x="7406" y="13708"/>
                  </a:lnTo>
                  <a:lnTo>
                    <a:pt x="7372" y="13685"/>
                  </a:lnTo>
                  <a:lnTo>
                    <a:pt x="7292" y="13685"/>
                  </a:lnTo>
                  <a:lnTo>
                    <a:pt x="7246" y="13708"/>
                  </a:lnTo>
                  <a:lnTo>
                    <a:pt x="7224" y="13719"/>
                  </a:lnTo>
                  <a:lnTo>
                    <a:pt x="7190" y="13753"/>
                  </a:lnTo>
                  <a:lnTo>
                    <a:pt x="5131" y="12559"/>
                  </a:lnTo>
                  <a:lnTo>
                    <a:pt x="5142" y="12513"/>
                  </a:lnTo>
                  <a:lnTo>
                    <a:pt x="5131" y="12468"/>
                  </a:lnTo>
                  <a:lnTo>
                    <a:pt x="5131" y="12434"/>
                  </a:lnTo>
                  <a:lnTo>
                    <a:pt x="5085" y="12377"/>
                  </a:lnTo>
                  <a:lnTo>
                    <a:pt x="5028" y="12343"/>
                  </a:lnTo>
                  <a:lnTo>
                    <a:pt x="4994" y="12331"/>
                  </a:lnTo>
                  <a:lnTo>
                    <a:pt x="4926" y="12331"/>
                  </a:lnTo>
                  <a:lnTo>
                    <a:pt x="4892" y="12343"/>
                  </a:lnTo>
                  <a:lnTo>
                    <a:pt x="4835" y="12377"/>
                  </a:lnTo>
                  <a:lnTo>
                    <a:pt x="4789" y="12434"/>
                  </a:lnTo>
                  <a:lnTo>
                    <a:pt x="4778" y="12468"/>
                  </a:lnTo>
                  <a:lnTo>
                    <a:pt x="4778" y="12513"/>
                  </a:lnTo>
                  <a:lnTo>
                    <a:pt x="4789" y="12570"/>
                  </a:lnTo>
                  <a:lnTo>
                    <a:pt x="2730" y="13753"/>
                  </a:lnTo>
                  <a:lnTo>
                    <a:pt x="2696" y="13730"/>
                  </a:lnTo>
                  <a:lnTo>
                    <a:pt x="2662" y="13708"/>
                  </a:lnTo>
                  <a:lnTo>
                    <a:pt x="2628" y="13685"/>
                  </a:lnTo>
                  <a:lnTo>
                    <a:pt x="2560" y="13685"/>
                  </a:lnTo>
                  <a:lnTo>
                    <a:pt x="2526" y="13696"/>
                  </a:lnTo>
                  <a:lnTo>
                    <a:pt x="2469" y="13730"/>
                  </a:lnTo>
                  <a:lnTo>
                    <a:pt x="2435" y="13787"/>
                  </a:lnTo>
                  <a:lnTo>
                    <a:pt x="2423" y="13821"/>
                  </a:lnTo>
                  <a:lnTo>
                    <a:pt x="2423" y="13856"/>
                  </a:lnTo>
                  <a:lnTo>
                    <a:pt x="2435" y="13912"/>
                  </a:lnTo>
                  <a:lnTo>
                    <a:pt x="2457" y="13969"/>
                  </a:lnTo>
                  <a:lnTo>
                    <a:pt x="2514" y="14003"/>
                  </a:lnTo>
                  <a:lnTo>
                    <a:pt x="2571" y="14026"/>
                  </a:lnTo>
                  <a:lnTo>
                    <a:pt x="2571" y="16358"/>
                  </a:lnTo>
                  <a:lnTo>
                    <a:pt x="2526" y="16369"/>
                  </a:lnTo>
                  <a:lnTo>
                    <a:pt x="2480" y="16381"/>
                  </a:lnTo>
                  <a:lnTo>
                    <a:pt x="2435" y="16404"/>
                  </a:lnTo>
                  <a:lnTo>
                    <a:pt x="2401" y="16438"/>
                  </a:lnTo>
                  <a:lnTo>
                    <a:pt x="2366" y="16472"/>
                  </a:lnTo>
                  <a:lnTo>
                    <a:pt x="2344" y="16517"/>
                  </a:lnTo>
                  <a:lnTo>
                    <a:pt x="2332" y="16563"/>
                  </a:lnTo>
                  <a:lnTo>
                    <a:pt x="2332" y="16608"/>
                  </a:lnTo>
                  <a:lnTo>
                    <a:pt x="2332" y="16665"/>
                  </a:lnTo>
                  <a:lnTo>
                    <a:pt x="2344" y="16711"/>
                  </a:lnTo>
                  <a:lnTo>
                    <a:pt x="398" y="17837"/>
                  </a:lnTo>
                  <a:lnTo>
                    <a:pt x="364" y="17803"/>
                  </a:lnTo>
                  <a:lnTo>
                    <a:pt x="319" y="17769"/>
                  </a:lnTo>
                  <a:lnTo>
                    <a:pt x="273" y="17746"/>
                  </a:lnTo>
                  <a:lnTo>
                    <a:pt x="171" y="17746"/>
                  </a:lnTo>
                  <a:lnTo>
                    <a:pt x="137" y="17757"/>
                  </a:lnTo>
                  <a:lnTo>
                    <a:pt x="103" y="17780"/>
                  </a:lnTo>
                  <a:lnTo>
                    <a:pt x="69" y="17814"/>
                  </a:lnTo>
                  <a:lnTo>
                    <a:pt x="34" y="17837"/>
                  </a:lnTo>
                  <a:lnTo>
                    <a:pt x="23" y="17882"/>
                  </a:lnTo>
                  <a:lnTo>
                    <a:pt x="0" y="17917"/>
                  </a:lnTo>
                  <a:lnTo>
                    <a:pt x="0" y="17962"/>
                  </a:lnTo>
                  <a:lnTo>
                    <a:pt x="0" y="18008"/>
                  </a:lnTo>
                  <a:lnTo>
                    <a:pt x="12" y="18042"/>
                  </a:lnTo>
                  <a:lnTo>
                    <a:pt x="34" y="18076"/>
                  </a:lnTo>
                  <a:lnTo>
                    <a:pt x="57" y="18110"/>
                  </a:lnTo>
                  <a:lnTo>
                    <a:pt x="91" y="18133"/>
                  </a:lnTo>
                  <a:lnTo>
                    <a:pt x="125" y="18155"/>
                  </a:lnTo>
                  <a:lnTo>
                    <a:pt x="160" y="18167"/>
                  </a:lnTo>
                  <a:lnTo>
                    <a:pt x="194" y="18178"/>
                  </a:lnTo>
                  <a:lnTo>
                    <a:pt x="194" y="20533"/>
                  </a:lnTo>
                  <a:lnTo>
                    <a:pt x="137" y="20556"/>
                  </a:lnTo>
                  <a:lnTo>
                    <a:pt x="80" y="20590"/>
                  </a:lnTo>
                  <a:lnTo>
                    <a:pt x="46" y="20647"/>
                  </a:lnTo>
                  <a:lnTo>
                    <a:pt x="34" y="20715"/>
                  </a:lnTo>
                  <a:lnTo>
                    <a:pt x="34" y="20760"/>
                  </a:lnTo>
                  <a:lnTo>
                    <a:pt x="46" y="20794"/>
                  </a:lnTo>
                  <a:lnTo>
                    <a:pt x="57" y="20829"/>
                  </a:lnTo>
                  <a:lnTo>
                    <a:pt x="80" y="20851"/>
                  </a:lnTo>
                  <a:lnTo>
                    <a:pt x="114" y="20874"/>
                  </a:lnTo>
                  <a:lnTo>
                    <a:pt x="148" y="20897"/>
                  </a:lnTo>
                  <a:lnTo>
                    <a:pt x="182" y="20908"/>
                  </a:lnTo>
                  <a:lnTo>
                    <a:pt x="216" y="20908"/>
                  </a:lnTo>
                  <a:lnTo>
                    <a:pt x="262" y="20897"/>
                  </a:lnTo>
                  <a:lnTo>
                    <a:pt x="307" y="20885"/>
                  </a:lnTo>
                  <a:lnTo>
                    <a:pt x="353" y="20851"/>
                  </a:lnTo>
                  <a:lnTo>
                    <a:pt x="376" y="20817"/>
                  </a:lnTo>
                  <a:lnTo>
                    <a:pt x="2401" y="21989"/>
                  </a:lnTo>
                  <a:lnTo>
                    <a:pt x="2389" y="22023"/>
                  </a:lnTo>
                  <a:lnTo>
                    <a:pt x="2389" y="22069"/>
                  </a:lnTo>
                  <a:lnTo>
                    <a:pt x="2389" y="22103"/>
                  </a:lnTo>
                  <a:lnTo>
                    <a:pt x="2401" y="22148"/>
                  </a:lnTo>
                  <a:lnTo>
                    <a:pt x="2423" y="22182"/>
                  </a:lnTo>
                  <a:lnTo>
                    <a:pt x="2446" y="22205"/>
                  </a:lnTo>
                  <a:lnTo>
                    <a:pt x="2480" y="22228"/>
                  </a:lnTo>
                  <a:lnTo>
                    <a:pt x="2514" y="22251"/>
                  </a:lnTo>
                  <a:lnTo>
                    <a:pt x="2548" y="22262"/>
                  </a:lnTo>
                  <a:lnTo>
                    <a:pt x="2628" y="22262"/>
                  </a:lnTo>
                  <a:lnTo>
                    <a:pt x="2662" y="22251"/>
                  </a:lnTo>
                  <a:lnTo>
                    <a:pt x="2696" y="22228"/>
                  </a:lnTo>
                  <a:lnTo>
                    <a:pt x="2730" y="22205"/>
                  </a:lnTo>
                  <a:lnTo>
                    <a:pt x="2753" y="22182"/>
                  </a:lnTo>
                  <a:lnTo>
                    <a:pt x="2776" y="22148"/>
                  </a:lnTo>
                  <a:lnTo>
                    <a:pt x="2787" y="22103"/>
                  </a:lnTo>
                  <a:lnTo>
                    <a:pt x="2787" y="22069"/>
                  </a:lnTo>
                  <a:lnTo>
                    <a:pt x="2787" y="22023"/>
                  </a:lnTo>
                  <a:lnTo>
                    <a:pt x="2776" y="21989"/>
                  </a:lnTo>
                  <a:lnTo>
                    <a:pt x="4789" y="20829"/>
                  </a:lnTo>
                  <a:lnTo>
                    <a:pt x="4823" y="20863"/>
                  </a:lnTo>
                  <a:lnTo>
                    <a:pt x="4858" y="20897"/>
                  </a:lnTo>
                  <a:lnTo>
                    <a:pt x="4903" y="20908"/>
                  </a:lnTo>
                  <a:lnTo>
                    <a:pt x="4960" y="20920"/>
                  </a:lnTo>
                  <a:lnTo>
                    <a:pt x="4994" y="20920"/>
                  </a:lnTo>
                  <a:lnTo>
                    <a:pt x="5040" y="20908"/>
                  </a:lnTo>
                  <a:lnTo>
                    <a:pt x="5074" y="20885"/>
                  </a:lnTo>
                  <a:lnTo>
                    <a:pt x="5096" y="20863"/>
                  </a:lnTo>
                  <a:lnTo>
                    <a:pt x="5119" y="20829"/>
                  </a:lnTo>
                  <a:lnTo>
                    <a:pt x="5142" y="20794"/>
                  </a:lnTo>
                  <a:lnTo>
                    <a:pt x="5153" y="20760"/>
                  </a:lnTo>
                  <a:lnTo>
                    <a:pt x="5153" y="20715"/>
                  </a:lnTo>
                  <a:lnTo>
                    <a:pt x="5153" y="20681"/>
                  </a:lnTo>
                  <a:lnTo>
                    <a:pt x="5142" y="20647"/>
                  </a:lnTo>
                  <a:lnTo>
                    <a:pt x="5108" y="20590"/>
                  </a:lnTo>
                  <a:lnTo>
                    <a:pt x="5051" y="20544"/>
                  </a:lnTo>
                  <a:lnTo>
                    <a:pt x="4983" y="20521"/>
                  </a:lnTo>
                  <a:lnTo>
                    <a:pt x="4983" y="18224"/>
                  </a:lnTo>
                  <a:lnTo>
                    <a:pt x="5028" y="18212"/>
                  </a:lnTo>
                  <a:lnTo>
                    <a:pt x="5074" y="18201"/>
                  </a:lnTo>
                  <a:lnTo>
                    <a:pt x="5119" y="18167"/>
                  </a:lnTo>
                  <a:lnTo>
                    <a:pt x="5153" y="18144"/>
                  </a:lnTo>
                  <a:lnTo>
                    <a:pt x="5187" y="18099"/>
                  </a:lnTo>
                  <a:lnTo>
                    <a:pt x="5199" y="18064"/>
                  </a:lnTo>
                  <a:lnTo>
                    <a:pt x="5222" y="18008"/>
                  </a:lnTo>
                  <a:lnTo>
                    <a:pt x="5222" y="17962"/>
                  </a:lnTo>
                  <a:lnTo>
                    <a:pt x="5222" y="17905"/>
                  </a:lnTo>
                  <a:lnTo>
                    <a:pt x="5199" y="17860"/>
                  </a:lnTo>
                  <a:lnTo>
                    <a:pt x="7178" y="16711"/>
                  </a:lnTo>
                  <a:lnTo>
                    <a:pt x="7212" y="16745"/>
                  </a:lnTo>
                  <a:lnTo>
                    <a:pt x="7246" y="16768"/>
                  </a:lnTo>
                  <a:lnTo>
                    <a:pt x="7281" y="16779"/>
                  </a:lnTo>
                  <a:lnTo>
                    <a:pt x="7326" y="16790"/>
                  </a:lnTo>
                  <a:lnTo>
                    <a:pt x="7372" y="16779"/>
                  </a:lnTo>
                  <a:lnTo>
                    <a:pt x="7417" y="16768"/>
                  </a:lnTo>
                  <a:lnTo>
                    <a:pt x="7451" y="16745"/>
                  </a:lnTo>
                  <a:lnTo>
                    <a:pt x="7474" y="16711"/>
                  </a:lnTo>
                  <a:lnTo>
                    <a:pt x="9544" y="17894"/>
                  </a:lnTo>
                  <a:lnTo>
                    <a:pt x="9522" y="17962"/>
                  </a:lnTo>
                  <a:lnTo>
                    <a:pt x="9533" y="17996"/>
                  </a:lnTo>
                  <a:lnTo>
                    <a:pt x="9544" y="18030"/>
                  </a:lnTo>
                  <a:lnTo>
                    <a:pt x="9578" y="18087"/>
                  </a:lnTo>
                  <a:lnTo>
                    <a:pt x="9635" y="18121"/>
                  </a:lnTo>
                  <a:lnTo>
                    <a:pt x="9669" y="18133"/>
                  </a:lnTo>
                  <a:lnTo>
                    <a:pt x="9738" y="18133"/>
                  </a:lnTo>
                  <a:lnTo>
                    <a:pt x="9760" y="18121"/>
                  </a:lnTo>
                  <a:lnTo>
                    <a:pt x="9817" y="18087"/>
                  </a:lnTo>
                  <a:lnTo>
                    <a:pt x="9863" y="18030"/>
                  </a:lnTo>
                  <a:lnTo>
                    <a:pt x="9863" y="17996"/>
                  </a:lnTo>
                  <a:lnTo>
                    <a:pt x="9874" y="17962"/>
                  </a:lnTo>
                  <a:lnTo>
                    <a:pt x="9863" y="17905"/>
                  </a:lnTo>
                  <a:lnTo>
                    <a:pt x="11899" y="16722"/>
                  </a:lnTo>
                  <a:lnTo>
                    <a:pt x="11933" y="16768"/>
                  </a:lnTo>
                  <a:lnTo>
                    <a:pt x="11967" y="16790"/>
                  </a:lnTo>
                  <a:lnTo>
                    <a:pt x="12013" y="16813"/>
                  </a:lnTo>
                  <a:lnTo>
                    <a:pt x="12126" y="16813"/>
                  </a:lnTo>
                  <a:lnTo>
                    <a:pt x="12172" y="16790"/>
                  </a:lnTo>
                  <a:lnTo>
                    <a:pt x="12206" y="16756"/>
                  </a:lnTo>
                  <a:lnTo>
                    <a:pt x="12240" y="16722"/>
                  </a:lnTo>
                  <a:lnTo>
                    <a:pt x="14276" y="17894"/>
                  </a:lnTo>
                  <a:lnTo>
                    <a:pt x="14265" y="17928"/>
                  </a:lnTo>
                  <a:lnTo>
                    <a:pt x="14265" y="17962"/>
                  </a:lnTo>
                  <a:lnTo>
                    <a:pt x="14276" y="18030"/>
                  </a:lnTo>
                  <a:lnTo>
                    <a:pt x="14311" y="18076"/>
                  </a:lnTo>
                  <a:lnTo>
                    <a:pt x="14356" y="18121"/>
                  </a:lnTo>
                  <a:lnTo>
                    <a:pt x="14424" y="18133"/>
                  </a:lnTo>
                  <a:lnTo>
                    <a:pt x="14424" y="20533"/>
                  </a:lnTo>
                  <a:lnTo>
                    <a:pt x="14356" y="20544"/>
                  </a:lnTo>
                  <a:lnTo>
                    <a:pt x="14299" y="20590"/>
                  </a:lnTo>
                  <a:lnTo>
                    <a:pt x="14265" y="20647"/>
                  </a:lnTo>
                  <a:lnTo>
                    <a:pt x="14254" y="20681"/>
                  </a:lnTo>
                  <a:lnTo>
                    <a:pt x="14242" y="20715"/>
                  </a:lnTo>
                  <a:lnTo>
                    <a:pt x="14254" y="20760"/>
                  </a:lnTo>
                  <a:lnTo>
                    <a:pt x="14265" y="20794"/>
                  </a:lnTo>
                  <a:lnTo>
                    <a:pt x="14276" y="20829"/>
                  </a:lnTo>
                  <a:lnTo>
                    <a:pt x="14299" y="20851"/>
                  </a:lnTo>
                  <a:lnTo>
                    <a:pt x="14333" y="20874"/>
                  </a:lnTo>
                  <a:lnTo>
                    <a:pt x="14367" y="20897"/>
                  </a:lnTo>
                  <a:lnTo>
                    <a:pt x="14402" y="20908"/>
                  </a:lnTo>
                  <a:lnTo>
                    <a:pt x="14493" y="20908"/>
                  </a:lnTo>
                  <a:lnTo>
                    <a:pt x="14538" y="20885"/>
                  </a:lnTo>
                  <a:lnTo>
                    <a:pt x="14572" y="20851"/>
                  </a:lnTo>
                  <a:lnTo>
                    <a:pt x="14595" y="20817"/>
                  </a:lnTo>
                  <a:lnTo>
                    <a:pt x="16643" y="22000"/>
                  </a:lnTo>
                  <a:lnTo>
                    <a:pt x="16631" y="22034"/>
                  </a:lnTo>
                  <a:lnTo>
                    <a:pt x="16631" y="22069"/>
                  </a:lnTo>
                  <a:lnTo>
                    <a:pt x="16631" y="22103"/>
                  </a:lnTo>
                  <a:lnTo>
                    <a:pt x="16643" y="22137"/>
                  </a:lnTo>
                  <a:lnTo>
                    <a:pt x="16654" y="22171"/>
                  </a:lnTo>
                  <a:lnTo>
                    <a:pt x="16677" y="22194"/>
                  </a:lnTo>
                  <a:lnTo>
                    <a:pt x="16711" y="22216"/>
                  </a:lnTo>
                  <a:lnTo>
                    <a:pt x="16734" y="22239"/>
                  </a:lnTo>
                  <a:lnTo>
                    <a:pt x="16768" y="22251"/>
                  </a:lnTo>
                  <a:lnTo>
                    <a:pt x="16847" y="22251"/>
                  </a:lnTo>
                  <a:lnTo>
                    <a:pt x="16881" y="22239"/>
                  </a:lnTo>
                  <a:lnTo>
                    <a:pt x="16916" y="22216"/>
                  </a:lnTo>
                  <a:lnTo>
                    <a:pt x="16938" y="22194"/>
                  </a:lnTo>
                  <a:lnTo>
                    <a:pt x="16961" y="22171"/>
                  </a:lnTo>
                  <a:lnTo>
                    <a:pt x="16972" y="22137"/>
                  </a:lnTo>
                  <a:lnTo>
                    <a:pt x="16984" y="22103"/>
                  </a:lnTo>
                  <a:lnTo>
                    <a:pt x="16995" y="22069"/>
                  </a:lnTo>
                  <a:lnTo>
                    <a:pt x="16984" y="22000"/>
                  </a:lnTo>
                  <a:lnTo>
                    <a:pt x="17962" y="21432"/>
                  </a:lnTo>
                  <a:lnTo>
                    <a:pt x="17962" y="21386"/>
                  </a:lnTo>
                  <a:lnTo>
                    <a:pt x="16961" y="21966"/>
                  </a:lnTo>
                  <a:lnTo>
                    <a:pt x="16927" y="21932"/>
                  </a:lnTo>
                  <a:lnTo>
                    <a:pt x="16893" y="21909"/>
                  </a:lnTo>
                  <a:lnTo>
                    <a:pt x="16859" y="21887"/>
                  </a:lnTo>
                  <a:lnTo>
                    <a:pt x="16768" y="21887"/>
                  </a:lnTo>
                  <a:lnTo>
                    <a:pt x="16722" y="21898"/>
                  </a:lnTo>
                  <a:lnTo>
                    <a:pt x="16688" y="21932"/>
                  </a:lnTo>
                  <a:lnTo>
                    <a:pt x="16665" y="21955"/>
                  </a:lnTo>
                  <a:lnTo>
                    <a:pt x="14618" y="20783"/>
                  </a:lnTo>
                  <a:lnTo>
                    <a:pt x="14629" y="20715"/>
                  </a:lnTo>
                  <a:lnTo>
                    <a:pt x="14618" y="20647"/>
                  </a:lnTo>
                  <a:lnTo>
                    <a:pt x="14584" y="20590"/>
                  </a:lnTo>
                  <a:lnTo>
                    <a:pt x="14527" y="20556"/>
                  </a:lnTo>
                  <a:lnTo>
                    <a:pt x="14470" y="20533"/>
                  </a:lnTo>
                  <a:lnTo>
                    <a:pt x="14470" y="18133"/>
                  </a:lnTo>
                  <a:lnTo>
                    <a:pt x="14527" y="18121"/>
                  </a:lnTo>
                  <a:lnTo>
                    <a:pt x="14572" y="18076"/>
                  </a:lnTo>
                  <a:lnTo>
                    <a:pt x="14606" y="18030"/>
                  </a:lnTo>
                  <a:lnTo>
                    <a:pt x="14618" y="17962"/>
                  </a:lnTo>
                  <a:lnTo>
                    <a:pt x="14606" y="17905"/>
                  </a:lnTo>
                  <a:lnTo>
                    <a:pt x="16631" y="16722"/>
                  </a:lnTo>
                  <a:lnTo>
                    <a:pt x="16665" y="16768"/>
                  </a:lnTo>
                  <a:lnTo>
                    <a:pt x="16711" y="16790"/>
                  </a:lnTo>
                  <a:lnTo>
                    <a:pt x="16756" y="16813"/>
                  </a:lnTo>
                  <a:lnTo>
                    <a:pt x="16813" y="16824"/>
                  </a:lnTo>
                  <a:lnTo>
                    <a:pt x="16859" y="16813"/>
                  </a:lnTo>
                  <a:lnTo>
                    <a:pt x="16916" y="16790"/>
                  </a:lnTo>
                  <a:lnTo>
                    <a:pt x="16950" y="16756"/>
                  </a:lnTo>
                  <a:lnTo>
                    <a:pt x="16984" y="16722"/>
                  </a:lnTo>
                  <a:lnTo>
                    <a:pt x="17962" y="17291"/>
                  </a:lnTo>
                  <a:lnTo>
                    <a:pt x="17962" y="17234"/>
                  </a:lnTo>
                  <a:lnTo>
                    <a:pt x="17007" y="16677"/>
                  </a:lnTo>
                  <a:lnTo>
                    <a:pt x="17018" y="16608"/>
                  </a:lnTo>
                  <a:lnTo>
                    <a:pt x="17007" y="16574"/>
                  </a:lnTo>
                  <a:lnTo>
                    <a:pt x="17007" y="16540"/>
                  </a:lnTo>
                  <a:lnTo>
                    <a:pt x="16961" y="16483"/>
                  </a:lnTo>
                  <a:lnTo>
                    <a:pt x="16904" y="16438"/>
                  </a:lnTo>
                  <a:lnTo>
                    <a:pt x="16836" y="16415"/>
                  </a:lnTo>
                  <a:lnTo>
                    <a:pt x="16836" y="14026"/>
                  </a:lnTo>
                  <a:lnTo>
                    <a:pt x="16893" y="14015"/>
                  </a:lnTo>
                  <a:lnTo>
                    <a:pt x="16938" y="13969"/>
                  </a:lnTo>
                  <a:lnTo>
                    <a:pt x="16972" y="13924"/>
                  </a:lnTo>
                  <a:lnTo>
                    <a:pt x="16984" y="13856"/>
                  </a:lnTo>
                  <a:lnTo>
                    <a:pt x="16972" y="13799"/>
                  </a:lnTo>
                  <a:lnTo>
                    <a:pt x="17962" y="13218"/>
                  </a:lnTo>
                  <a:lnTo>
                    <a:pt x="17962" y="13173"/>
                  </a:lnTo>
                  <a:lnTo>
                    <a:pt x="16950" y="13753"/>
                  </a:lnTo>
                  <a:lnTo>
                    <a:pt x="16927" y="13719"/>
                  </a:lnTo>
                  <a:lnTo>
                    <a:pt x="16893" y="13696"/>
                  </a:lnTo>
                  <a:lnTo>
                    <a:pt x="16847" y="13685"/>
                  </a:lnTo>
                  <a:lnTo>
                    <a:pt x="16813" y="13674"/>
                  </a:lnTo>
                  <a:lnTo>
                    <a:pt x="16768" y="13685"/>
                  </a:lnTo>
                  <a:lnTo>
                    <a:pt x="16734" y="13696"/>
                  </a:lnTo>
                  <a:lnTo>
                    <a:pt x="16699" y="13719"/>
                  </a:lnTo>
                  <a:lnTo>
                    <a:pt x="16665" y="13753"/>
                  </a:lnTo>
                  <a:lnTo>
                    <a:pt x="14675" y="12593"/>
                  </a:lnTo>
                  <a:lnTo>
                    <a:pt x="14686" y="12559"/>
                  </a:lnTo>
                  <a:lnTo>
                    <a:pt x="14686" y="12513"/>
                  </a:lnTo>
                  <a:lnTo>
                    <a:pt x="14686" y="12468"/>
                  </a:lnTo>
                  <a:lnTo>
                    <a:pt x="14675" y="12422"/>
                  </a:lnTo>
                  <a:lnTo>
                    <a:pt x="14652" y="12377"/>
                  </a:lnTo>
                  <a:lnTo>
                    <a:pt x="14618" y="12343"/>
                  </a:lnTo>
                  <a:lnTo>
                    <a:pt x="14595" y="12308"/>
                  </a:lnTo>
                  <a:lnTo>
                    <a:pt x="14549" y="12286"/>
                  </a:lnTo>
                  <a:lnTo>
                    <a:pt x="14515" y="12274"/>
                  </a:lnTo>
                  <a:lnTo>
                    <a:pt x="14470" y="12263"/>
                  </a:lnTo>
                  <a:lnTo>
                    <a:pt x="14470" y="9942"/>
                  </a:lnTo>
                  <a:lnTo>
                    <a:pt x="14527" y="9920"/>
                  </a:lnTo>
                  <a:lnTo>
                    <a:pt x="14584" y="9874"/>
                  </a:lnTo>
                  <a:lnTo>
                    <a:pt x="14618" y="9817"/>
                  </a:lnTo>
                  <a:lnTo>
                    <a:pt x="14629" y="9749"/>
                  </a:lnTo>
                  <a:lnTo>
                    <a:pt x="14629" y="9715"/>
                  </a:lnTo>
                  <a:lnTo>
                    <a:pt x="14618" y="9681"/>
                  </a:lnTo>
                  <a:lnTo>
                    <a:pt x="16608" y="8532"/>
                  </a:lnTo>
                  <a:lnTo>
                    <a:pt x="16643" y="8577"/>
                  </a:lnTo>
                  <a:lnTo>
                    <a:pt x="16688" y="8611"/>
                  </a:lnTo>
                  <a:lnTo>
                    <a:pt x="16745" y="8634"/>
                  </a:lnTo>
                  <a:lnTo>
                    <a:pt x="16813" y="8646"/>
                  </a:lnTo>
                  <a:lnTo>
                    <a:pt x="16870" y="8634"/>
                  </a:lnTo>
                  <a:lnTo>
                    <a:pt x="16927" y="8611"/>
                  </a:lnTo>
                  <a:lnTo>
                    <a:pt x="16972" y="8577"/>
                  </a:lnTo>
                  <a:lnTo>
                    <a:pt x="17018" y="8532"/>
                  </a:lnTo>
                  <a:lnTo>
                    <a:pt x="17962" y="9078"/>
                  </a:lnTo>
                  <a:lnTo>
                    <a:pt x="17962" y="9021"/>
                  </a:lnTo>
                  <a:lnTo>
                    <a:pt x="17029" y="8486"/>
                  </a:lnTo>
                  <a:lnTo>
                    <a:pt x="17041" y="8441"/>
                  </a:lnTo>
                  <a:lnTo>
                    <a:pt x="17052" y="8407"/>
                  </a:lnTo>
                  <a:lnTo>
                    <a:pt x="17041" y="8361"/>
                  </a:lnTo>
                  <a:lnTo>
                    <a:pt x="17029" y="8316"/>
                  </a:lnTo>
                  <a:lnTo>
                    <a:pt x="17018" y="8282"/>
                  </a:lnTo>
                  <a:lnTo>
                    <a:pt x="16984" y="8247"/>
                  </a:lnTo>
                  <a:lnTo>
                    <a:pt x="16961" y="8213"/>
                  </a:lnTo>
                  <a:lnTo>
                    <a:pt x="16916" y="8191"/>
                  </a:lnTo>
                  <a:lnTo>
                    <a:pt x="16881" y="8179"/>
                  </a:lnTo>
                  <a:lnTo>
                    <a:pt x="16836" y="8168"/>
                  </a:lnTo>
                  <a:lnTo>
                    <a:pt x="16836" y="5813"/>
                  </a:lnTo>
                  <a:lnTo>
                    <a:pt x="16893" y="5790"/>
                  </a:lnTo>
                  <a:lnTo>
                    <a:pt x="16938" y="5756"/>
                  </a:lnTo>
                  <a:lnTo>
                    <a:pt x="16972" y="5711"/>
                  </a:lnTo>
                  <a:lnTo>
                    <a:pt x="16984" y="5642"/>
                  </a:lnTo>
                  <a:lnTo>
                    <a:pt x="16972" y="5586"/>
                  </a:lnTo>
                  <a:lnTo>
                    <a:pt x="17962" y="5017"/>
                  </a:lnTo>
                  <a:lnTo>
                    <a:pt x="17962" y="4960"/>
                  </a:lnTo>
                  <a:lnTo>
                    <a:pt x="16950" y="5540"/>
                  </a:lnTo>
                  <a:lnTo>
                    <a:pt x="16916" y="5517"/>
                  </a:lnTo>
                  <a:lnTo>
                    <a:pt x="16893" y="5495"/>
                  </a:lnTo>
                  <a:lnTo>
                    <a:pt x="16847" y="5483"/>
                  </a:lnTo>
                  <a:lnTo>
                    <a:pt x="16813" y="5472"/>
                  </a:lnTo>
                  <a:lnTo>
                    <a:pt x="16768" y="5483"/>
                  </a:lnTo>
                  <a:lnTo>
                    <a:pt x="16734" y="5495"/>
                  </a:lnTo>
                  <a:lnTo>
                    <a:pt x="16699" y="5517"/>
                  </a:lnTo>
                  <a:lnTo>
                    <a:pt x="16677" y="5540"/>
                  </a:lnTo>
                  <a:lnTo>
                    <a:pt x="14663" y="4380"/>
                  </a:lnTo>
                  <a:lnTo>
                    <a:pt x="14675" y="4334"/>
                  </a:lnTo>
                  <a:lnTo>
                    <a:pt x="14675" y="4300"/>
                  </a:lnTo>
                  <a:lnTo>
                    <a:pt x="14675" y="4255"/>
                  </a:lnTo>
                  <a:lnTo>
                    <a:pt x="14663" y="4209"/>
                  </a:lnTo>
                  <a:lnTo>
                    <a:pt x="14640" y="4175"/>
                  </a:lnTo>
                  <a:lnTo>
                    <a:pt x="14618" y="4141"/>
                  </a:lnTo>
                  <a:lnTo>
                    <a:pt x="14584" y="4118"/>
                  </a:lnTo>
                  <a:lnTo>
                    <a:pt x="14549" y="4095"/>
                  </a:lnTo>
                  <a:lnTo>
                    <a:pt x="14515" y="4073"/>
                  </a:lnTo>
                  <a:lnTo>
                    <a:pt x="14470" y="4061"/>
                  </a:lnTo>
                  <a:lnTo>
                    <a:pt x="14470" y="1775"/>
                  </a:lnTo>
                  <a:lnTo>
                    <a:pt x="14515" y="1763"/>
                  </a:lnTo>
                  <a:lnTo>
                    <a:pt x="14549" y="1752"/>
                  </a:lnTo>
                  <a:lnTo>
                    <a:pt x="14584" y="1729"/>
                  </a:lnTo>
                  <a:lnTo>
                    <a:pt x="14618" y="1695"/>
                  </a:lnTo>
                  <a:lnTo>
                    <a:pt x="14640" y="1661"/>
                  </a:lnTo>
                  <a:lnTo>
                    <a:pt x="14663" y="1627"/>
                  </a:lnTo>
                  <a:lnTo>
                    <a:pt x="14675" y="1581"/>
                  </a:lnTo>
                  <a:lnTo>
                    <a:pt x="14675" y="1536"/>
                  </a:lnTo>
                  <a:lnTo>
                    <a:pt x="14675" y="1490"/>
                  </a:lnTo>
                  <a:lnTo>
                    <a:pt x="14652" y="1445"/>
                  </a:lnTo>
                  <a:lnTo>
                    <a:pt x="16643" y="296"/>
                  </a:lnTo>
                  <a:lnTo>
                    <a:pt x="16677" y="330"/>
                  </a:lnTo>
                  <a:lnTo>
                    <a:pt x="16711" y="364"/>
                  </a:lnTo>
                  <a:lnTo>
                    <a:pt x="16756" y="376"/>
                  </a:lnTo>
                  <a:lnTo>
                    <a:pt x="16813" y="387"/>
                  </a:lnTo>
                  <a:lnTo>
                    <a:pt x="16859" y="376"/>
                  </a:lnTo>
                  <a:lnTo>
                    <a:pt x="16904" y="353"/>
                  </a:lnTo>
                  <a:lnTo>
                    <a:pt x="16938" y="330"/>
                  </a:lnTo>
                  <a:lnTo>
                    <a:pt x="16972" y="296"/>
                  </a:lnTo>
                  <a:lnTo>
                    <a:pt x="17962" y="865"/>
                  </a:lnTo>
                  <a:lnTo>
                    <a:pt x="17962" y="808"/>
                  </a:lnTo>
                  <a:lnTo>
                    <a:pt x="16995" y="251"/>
                  </a:lnTo>
                  <a:lnTo>
                    <a:pt x="16995" y="194"/>
                  </a:lnTo>
                  <a:lnTo>
                    <a:pt x="16995" y="160"/>
                  </a:lnTo>
                  <a:lnTo>
                    <a:pt x="16984" y="114"/>
                  </a:lnTo>
                  <a:lnTo>
                    <a:pt x="16972" y="91"/>
                  </a:lnTo>
                  <a:lnTo>
                    <a:pt x="16950" y="57"/>
                  </a:lnTo>
                  <a:lnTo>
                    <a:pt x="16916" y="34"/>
                  </a:lnTo>
                  <a:lnTo>
                    <a:pt x="16881" y="12"/>
                  </a:lnTo>
                  <a:lnTo>
                    <a:pt x="16847" y="0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9000">
                  <a:schemeClr val="dk1"/>
                </a:gs>
                <a:gs pos="100000">
                  <a:srgbClr val="FFFFFF">
                    <a:alpha val="45098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8"/>
            <p:cNvSpPr/>
            <p:nvPr/>
          </p:nvSpPr>
          <p:spPr>
            <a:xfrm>
              <a:off x="7506755" y="0"/>
              <a:ext cx="1041940" cy="765624"/>
            </a:xfrm>
            <a:custGeom>
              <a:avLst/>
              <a:gdLst/>
              <a:ahLst/>
              <a:cxnLst/>
              <a:rect l="l" t="t" r="r" b="b"/>
              <a:pathLst>
                <a:path w="9955" h="7315" extrusionOk="0">
                  <a:moveTo>
                    <a:pt x="5222" y="1741"/>
                  </a:moveTo>
                  <a:lnTo>
                    <a:pt x="7179" y="2867"/>
                  </a:lnTo>
                  <a:lnTo>
                    <a:pt x="7156" y="2912"/>
                  </a:lnTo>
                  <a:lnTo>
                    <a:pt x="7156" y="2958"/>
                  </a:lnTo>
                  <a:lnTo>
                    <a:pt x="7156" y="3003"/>
                  </a:lnTo>
                  <a:lnTo>
                    <a:pt x="7167" y="3049"/>
                  </a:lnTo>
                  <a:lnTo>
                    <a:pt x="7190" y="3083"/>
                  </a:lnTo>
                  <a:lnTo>
                    <a:pt x="7213" y="3117"/>
                  </a:lnTo>
                  <a:lnTo>
                    <a:pt x="7247" y="3140"/>
                  </a:lnTo>
                  <a:lnTo>
                    <a:pt x="7281" y="3163"/>
                  </a:lnTo>
                  <a:lnTo>
                    <a:pt x="7315" y="3174"/>
                  </a:lnTo>
                  <a:lnTo>
                    <a:pt x="7361" y="3185"/>
                  </a:lnTo>
                  <a:lnTo>
                    <a:pt x="7361" y="5483"/>
                  </a:lnTo>
                  <a:lnTo>
                    <a:pt x="7315" y="5495"/>
                  </a:lnTo>
                  <a:lnTo>
                    <a:pt x="7270" y="5506"/>
                  </a:lnTo>
                  <a:lnTo>
                    <a:pt x="7236" y="5529"/>
                  </a:lnTo>
                  <a:lnTo>
                    <a:pt x="7202" y="5552"/>
                  </a:lnTo>
                  <a:lnTo>
                    <a:pt x="7179" y="5597"/>
                  </a:lnTo>
                  <a:lnTo>
                    <a:pt x="7156" y="5631"/>
                  </a:lnTo>
                  <a:lnTo>
                    <a:pt x="7145" y="5677"/>
                  </a:lnTo>
                  <a:lnTo>
                    <a:pt x="7133" y="5722"/>
                  </a:lnTo>
                  <a:lnTo>
                    <a:pt x="7145" y="5768"/>
                  </a:lnTo>
                  <a:lnTo>
                    <a:pt x="7156" y="5802"/>
                  </a:lnTo>
                  <a:lnTo>
                    <a:pt x="5211" y="6928"/>
                  </a:lnTo>
                  <a:lnTo>
                    <a:pt x="5177" y="6882"/>
                  </a:lnTo>
                  <a:lnTo>
                    <a:pt x="5131" y="6848"/>
                  </a:lnTo>
                  <a:lnTo>
                    <a:pt x="5074" y="6826"/>
                  </a:lnTo>
                  <a:lnTo>
                    <a:pt x="5006" y="6814"/>
                  </a:lnTo>
                  <a:lnTo>
                    <a:pt x="4949" y="6826"/>
                  </a:lnTo>
                  <a:lnTo>
                    <a:pt x="4892" y="6848"/>
                  </a:lnTo>
                  <a:lnTo>
                    <a:pt x="4847" y="6882"/>
                  </a:lnTo>
                  <a:lnTo>
                    <a:pt x="4801" y="6928"/>
                  </a:lnTo>
                  <a:lnTo>
                    <a:pt x="2867" y="5802"/>
                  </a:lnTo>
                  <a:lnTo>
                    <a:pt x="2879" y="5768"/>
                  </a:lnTo>
                  <a:lnTo>
                    <a:pt x="2879" y="5722"/>
                  </a:lnTo>
                  <a:lnTo>
                    <a:pt x="2879" y="5677"/>
                  </a:lnTo>
                  <a:lnTo>
                    <a:pt x="2867" y="5631"/>
                  </a:lnTo>
                  <a:lnTo>
                    <a:pt x="2845" y="5597"/>
                  </a:lnTo>
                  <a:lnTo>
                    <a:pt x="2822" y="5563"/>
                  </a:lnTo>
                  <a:lnTo>
                    <a:pt x="2788" y="5529"/>
                  </a:lnTo>
                  <a:lnTo>
                    <a:pt x="2754" y="5506"/>
                  </a:lnTo>
                  <a:lnTo>
                    <a:pt x="2708" y="5483"/>
                  </a:lnTo>
                  <a:lnTo>
                    <a:pt x="2663" y="5483"/>
                  </a:lnTo>
                  <a:lnTo>
                    <a:pt x="2663" y="3185"/>
                  </a:lnTo>
                  <a:lnTo>
                    <a:pt x="2708" y="3174"/>
                  </a:lnTo>
                  <a:lnTo>
                    <a:pt x="2742" y="3163"/>
                  </a:lnTo>
                  <a:lnTo>
                    <a:pt x="2776" y="3140"/>
                  </a:lnTo>
                  <a:lnTo>
                    <a:pt x="2811" y="3117"/>
                  </a:lnTo>
                  <a:lnTo>
                    <a:pt x="2833" y="3083"/>
                  </a:lnTo>
                  <a:lnTo>
                    <a:pt x="2845" y="3049"/>
                  </a:lnTo>
                  <a:lnTo>
                    <a:pt x="2856" y="3003"/>
                  </a:lnTo>
                  <a:lnTo>
                    <a:pt x="2867" y="2958"/>
                  </a:lnTo>
                  <a:lnTo>
                    <a:pt x="2856" y="2912"/>
                  </a:lnTo>
                  <a:lnTo>
                    <a:pt x="2845" y="2867"/>
                  </a:lnTo>
                  <a:lnTo>
                    <a:pt x="4790" y="1752"/>
                  </a:lnTo>
                  <a:lnTo>
                    <a:pt x="4835" y="1798"/>
                  </a:lnTo>
                  <a:lnTo>
                    <a:pt x="4881" y="1832"/>
                  </a:lnTo>
                  <a:lnTo>
                    <a:pt x="4938" y="1866"/>
                  </a:lnTo>
                  <a:lnTo>
                    <a:pt x="5074" y="1866"/>
                  </a:lnTo>
                  <a:lnTo>
                    <a:pt x="5131" y="1832"/>
                  </a:lnTo>
                  <a:lnTo>
                    <a:pt x="5188" y="1798"/>
                  </a:lnTo>
                  <a:lnTo>
                    <a:pt x="5222" y="1741"/>
                  </a:lnTo>
                  <a:close/>
                  <a:moveTo>
                    <a:pt x="251" y="0"/>
                  </a:moveTo>
                  <a:lnTo>
                    <a:pt x="251" y="1354"/>
                  </a:lnTo>
                  <a:lnTo>
                    <a:pt x="194" y="1354"/>
                  </a:lnTo>
                  <a:lnTo>
                    <a:pt x="149" y="1377"/>
                  </a:lnTo>
                  <a:lnTo>
                    <a:pt x="115" y="1400"/>
                  </a:lnTo>
                  <a:lnTo>
                    <a:pt x="69" y="1434"/>
                  </a:lnTo>
                  <a:lnTo>
                    <a:pt x="46" y="1468"/>
                  </a:lnTo>
                  <a:lnTo>
                    <a:pt x="24" y="1513"/>
                  </a:lnTo>
                  <a:lnTo>
                    <a:pt x="12" y="1559"/>
                  </a:lnTo>
                  <a:lnTo>
                    <a:pt x="1" y="1616"/>
                  </a:lnTo>
                  <a:lnTo>
                    <a:pt x="12" y="1673"/>
                  </a:lnTo>
                  <a:lnTo>
                    <a:pt x="24" y="1718"/>
                  </a:lnTo>
                  <a:lnTo>
                    <a:pt x="46" y="1764"/>
                  </a:lnTo>
                  <a:lnTo>
                    <a:pt x="81" y="1798"/>
                  </a:lnTo>
                  <a:lnTo>
                    <a:pt x="115" y="1832"/>
                  </a:lnTo>
                  <a:lnTo>
                    <a:pt x="160" y="1855"/>
                  </a:lnTo>
                  <a:lnTo>
                    <a:pt x="217" y="1877"/>
                  </a:lnTo>
                  <a:lnTo>
                    <a:pt x="342" y="1877"/>
                  </a:lnTo>
                  <a:lnTo>
                    <a:pt x="399" y="1843"/>
                  </a:lnTo>
                  <a:lnTo>
                    <a:pt x="456" y="1809"/>
                  </a:lnTo>
                  <a:lnTo>
                    <a:pt x="501" y="1752"/>
                  </a:lnTo>
                  <a:lnTo>
                    <a:pt x="2435" y="2867"/>
                  </a:lnTo>
                  <a:lnTo>
                    <a:pt x="2412" y="2912"/>
                  </a:lnTo>
                  <a:lnTo>
                    <a:pt x="2412" y="2958"/>
                  </a:lnTo>
                  <a:lnTo>
                    <a:pt x="2412" y="3003"/>
                  </a:lnTo>
                  <a:lnTo>
                    <a:pt x="2424" y="3049"/>
                  </a:lnTo>
                  <a:lnTo>
                    <a:pt x="2447" y="3083"/>
                  </a:lnTo>
                  <a:lnTo>
                    <a:pt x="2469" y="3117"/>
                  </a:lnTo>
                  <a:lnTo>
                    <a:pt x="2503" y="3140"/>
                  </a:lnTo>
                  <a:lnTo>
                    <a:pt x="2538" y="3163"/>
                  </a:lnTo>
                  <a:lnTo>
                    <a:pt x="2572" y="3185"/>
                  </a:lnTo>
                  <a:lnTo>
                    <a:pt x="2617" y="3185"/>
                  </a:lnTo>
                  <a:lnTo>
                    <a:pt x="2617" y="5483"/>
                  </a:lnTo>
                  <a:lnTo>
                    <a:pt x="2572" y="5483"/>
                  </a:lnTo>
                  <a:lnTo>
                    <a:pt x="2526" y="5506"/>
                  </a:lnTo>
                  <a:lnTo>
                    <a:pt x="2492" y="5529"/>
                  </a:lnTo>
                  <a:lnTo>
                    <a:pt x="2458" y="5552"/>
                  </a:lnTo>
                  <a:lnTo>
                    <a:pt x="2435" y="5586"/>
                  </a:lnTo>
                  <a:lnTo>
                    <a:pt x="2412" y="5631"/>
                  </a:lnTo>
                  <a:lnTo>
                    <a:pt x="2401" y="5677"/>
                  </a:lnTo>
                  <a:lnTo>
                    <a:pt x="2390" y="5722"/>
                  </a:lnTo>
                  <a:lnTo>
                    <a:pt x="2401" y="5768"/>
                  </a:lnTo>
                  <a:lnTo>
                    <a:pt x="2412" y="5813"/>
                  </a:lnTo>
                  <a:lnTo>
                    <a:pt x="2435" y="5859"/>
                  </a:lnTo>
                  <a:lnTo>
                    <a:pt x="2469" y="5893"/>
                  </a:lnTo>
                  <a:lnTo>
                    <a:pt x="2503" y="5927"/>
                  </a:lnTo>
                  <a:lnTo>
                    <a:pt x="2549" y="5950"/>
                  </a:lnTo>
                  <a:lnTo>
                    <a:pt x="2594" y="5961"/>
                  </a:lnTo>
                  <a:lnTo>
                    <a:pt x="2708" y="5961"/>
                  </a:lnTo>
                  <a:lnTo>
                    <a:pt x="2765" y="5938"/>
                  </a:lnTo>
                  <a:lnTo>
                    <a:pt x="2811" y="5893"/>
                  </a:lnTo>
                  <a:lnTo>
                    <a:pt x="2845" y="5847"/>
                  </a:lnTo>
                  <a:lnTo>
                    <a:pt x="4779" y="6962"/>
                  </a:lnTo>
                  <a:lnTo>
                    <a:pt x="4767" y="7008"/>
                  </a:lnTo>
                  <a:lnTo>
                    <a:pt x="4756" y="7064"/>
                  </a:lnTo>
                  <a:lnTo>
                    <a:pt x="4767" y="7121"/>
                  </a:lnTo>
                  <a:lnTo>
                    <a:pt x="4779" y="7167"/>
                  </a:lnTo>
                  <a:lnTo>
                    <a:pt x="4801" y="7212"/>
                  </a:lnTo>
                  <a:lnTo>
                    <a:pt x="4835" y="7246"/>
                  </a:lnTo>
                  <a:lnTo>
                    <a:pt x="4870" y="7281"/>
                  </a:lnTo>
                  <a:lnTo>
                    <a:pt x="4915" y="7303"/>
                  </a:lnTo>
                  <a:lnTo>
                    <a:pt x="4961" y="7315"/>
                  </a:lnTo>
                  <a:lnTo>
                    <a:pt x="5063" y="7315"/>
                  </a:lnTo>
                  <a:lnTo>
                    <a:pt x="5108" y="7303"/>
                  </a:lnTo>
                  <a:lnTo>
                    <a:pt x="5154" y="7281"/>
                  </a:lnTo>
                  <a:lnTo>
                    <a:pt x="5188" y="7246"/>
                  </a:lnTo>
                  <a:lnTo>
                    <a:pt x="5222" y="7212"/>
                  </a:lnTo>
                  <a:lnTo>
                    <a:pt x="5245" y="7167"/>
                  </a:lnTo>
                  <a:lnTo>
                    <a:pt x="5256" y="7121"/>
                  </a:lnTo>
                  <a:lnTo>
                    <a:pt x="5256" y="7064"/>
                  </a:lnTo>
                  <a:lnTo>
                    <a:pt x="5256" y="7019"/>
                  </a:lnTo>
                  <a:lnTo>
                    <a:pt x="5234" y="6962"/>
                  </a:lnTo>
                  <a:lnTo>
                    <a:pt x="7179" y="5847"/>
                  </a:lnTo>
                  <a:lnTo>
                    <a:pt x="7213" y="5893"/>
                  </a:lnTo>
                  <a:lnTo>
                    <a:pt x="7258" y="5927"/>
                  </a:lnTo>
                  <a:lnTo>
                    <a:pt x="7315" y="5950"/>
                  </a:lnTo>
                  <a:lnTo>
                    <a:pt x="7384" y="5961"/>
                  </a:lnTo>
                  <a:lnTo>
                    <a:pt x="7429" y="5961"/>
                  </a:lnTo>
                  <a:lnTo>
                    <a:pt x="7475" y="5938"/>
                  </a:lnTo>
                  <a:lnTo>
                    <a:pt x="7509" y="5916"/>
                  </a:lnTo>
                  <a:lnTo>
                    <a:pt x="7554" y="5893"/>
                  </a:lnTo>
                  <a:lnTo>
                    <a:pt x="7577" y="5859"/>
                  </a:lnTo>
                  <a:lnTo>
                    <a:pt x="7600" y="5813"/>
                  </a:lnTo>
                  <a:lnTo>
                    <a:pt x="7611" y="5768"/>
                  </a:lnTo>
                  <a:lnTo>
                    <a:pt x="7622" y="5722"/>
                  </a:lnTo>
                  <a:lnTo>
                    <a:pt x="7611" y="5677"/>
                  </a:lnTo>
                  <a:lnTo>
                    <a:pt x="7600" y="5631"/>
                  </a:lnTo>
                  <a:lnTo>
                    <a:pt x="7588" y="5597"/>
                  </a:lnTo>
                  <a:lnTo>
                    <a:pt x="7554" y="5563"/>
                  </a:lnTo>
                  <a:lnTo>
                    <a:pt x="7531" y="5529"/>
                  </a:lnTo>
                  <a:lnTo>
                    <a:pt x="7486" y="5506"/>
                  </a:lnTo>
                  <a:lnTo>
                    <a:pt x="7452" y="5495"/>
                  </a:lnTo>
                  <a:lnTo>
                    <a:pt x="7406" y="5483"/>
                  </a:lnTo>
                  <a:lnTo>
                    <a:pt x="7406" y="3185"/>
                  </a:lnTo>
                  <a:lnTo>
                    <a:pt x="7452" y="3174"/>
                  </a:lnTo>
                  <a:lnTo>
                    <a:pt x="7486" y="3163"/>
                  </a:lnTo>
                  <a:lnTo>
                    <a:pt x="7520" y="3140"/>
                  </a:lnTo>
                  <a:lnTo>
                    <a:pt x="7543" y="3117"/>
                  </a:lnTo>
                  <a:lnTo>
                    <a:pt x="7566" y="3083"/>
                  </a:lnTo>
                  <a:lnTo>
                    <a:pt x="7588" y="3049"/>
                  </a:lnTo>
                  <a:lnTo>
                    <a:pt x="7600" y="3003"/>
                  </a:lnTo>
                  <a:lnTo>
                    <a:pt x="7600" y="2958"/>
                  </a:lnTo>
                  <a:lnTo>
                    <a:pt x="7600" y="2912"/>
                  </a:lnTo>
                  <a:lnTo>
                    <a:pt x="7588" y="2878"/>
                  </a:lnTo>
                  <a:lnTo>
                    <a:pt x="9579" y="1718"/>
                  </a:lnTo>
                  <a:lnTo>
                    <a:pt x="9613" y="1764"/>
                  </a:lnTo>
                  <a:lnTo>
                    <a:pt x="9647" y="1786"/>
                  </a:lnTo>
                  <a:lnTo>
                    <a:pt x="9693" y="1809"/>
                  </a:lnTo>
                  <a:lnTo>
                    <a:pt x="9750" y="1820"/>
                  </a:lnTo>
                  <a:lnTo>
                    <a:pt x="9784" y="1809"/>
                  </a:lnTo>
                  <a:lnTo>
                    <a:pt x="9829" y="1798"/>
                  </a:lnTo>
                  <a:lnTo>
                    <a:pt x="9863" y="1786"/>
                  </a:lnTo>
                  <a:lnTo>
                    <a:pt x="9886" y="1752"/>
                  </a:lnTo>
                  <a:lnTo>
                    <a:pt x="9920" y="1729"/>
                  </a:lnTo>
                  <a:lnTo>
                    <a:pt x="9932" y="1695"/>
                  </a:lnTo>
                  <a:lnTo>
                    <a:pt x="9943" y="1661"/>
                  </a:lnTo>
                  <a:lnTo>
                    <a:pt x="9954" y="1616"/>
                  </a:lnTo>
                  <a:lnTo>
                    <a:pt x="9943" y="1582"/>
                  </a:lnTo>
                  <a:lnTo>
                    <a:pt x="9932" y="1547"/>
                  </a:lnTo>
                  <a:lnTo>
                    <a:pt x="9897" y="1479"/>
                  </a:lnTo>
                  <a:lnTo>
                    <a:pt x="9841" y="1445"/>
                  </a:lnTo>
                  <a:lnTo>
                    <a:pt x="9772" y="1422"/>
                  </a:lnTo>
                  <a:lnTo>
                    <a:pt x="9772" y="0"/>
                  </a:lnTo>
                  <a:lnTo>
                    <a:pt x="9727" y="0"/>
                  </a:lnTo>
                  <a:lnTo>
                    <a:pt x="9727" y="1411"/>
                  </a:lnTo>
                  <a:lnTo>
                    <a:pt x="9693" y="1422"/>
                  </a:lnTo>
                  <a:lnTo>
                    <a:pt x="9659" y="1434"/>
                  </a:lnTo>
                  <a:lnTo>
                    <a:pt x="9602" y="1479"/>
                  </a:lnTo>
                  <a:lnTo>
                    <a:pt x="9568" y="1536"/>
                  </a:lnTo>
                  <a:lnTo>
                    <a:pt x="9556" y="1582"/>
                  </a:lnTo>
                  <a:lnTo>
                    <a:pt x="9545" y="1616"/>
                  </a:lnTo>
                  <a:lnTo>
                    <a:pt x="9556" y="1684"/>
                  </a:lnTo>
                  <a:lnTo>
                    <a:pt x="7566" y="2833"/>
                  </a:lnTo>
                  <a:lnTo>
                    <a:pt x="7531" y="2799"/>
                  </a:lnTo>
                  <a:lnTo>
                    <a:pt x="7486" y="2765"/>
                  </a:lnTo>
                  <a:lnTo>
                    <a:pt x="7429" y="2742"/>
                  </a:lnTo>
                  <a:lnTo>
                    <a:pt x="7327" y="2742"/>
                  </a:lnTo>
                  <a:lnTo>
                    <a:pt x="7281" y="2765"/>
                  </a:lnTo>
                  <a:lnTo>
                    <a:pt x="7236" y="2787"/>
                  </a:lnTo>
                  <a:lnTo>
                    <a:pt x="7202" y="2833"/>
                  </a:lnTo>
                  <a:lnTo>
                    <a:pt x="5245" y="1707"/>
                  </a:lnTo>
                  <a:lnTo>
                    <a:pt x="5256" y="1661"/>
                  </a:lnTo>
                  <a:lnTo>
                    <a:pt x="5268" y="1616"/>
                  </a:lnTo>
                  <a:lnTo>
                    <a:pt x="5256" y="1570"/>
                  </a:lnTo>
                  <a:lnTo>
                    <a:pt x="5245" y="1525"/>
                  </a:lnTo>
                  <a:lnTo>
                    <a:pt x="5222" y="1479"/>
                  </a:lnTo>
                  <a:lnTo>
                    <a:pt x="5199" y="1445"/>
                  </a:lnTo>
                  <a:lnTo>
                    <a:pt x="5165" y="1411"/>
                  </a:lnTo>
                  <a:lnTo>
                    <a:pt x="5120" y="1388"/>
                  </a:lnTo>
                  <a:lnTo>
                    <a:pt x="5086" y="1377"/>
                  </a:lnTo>
                  <a:lnTo>
                    <a:pt x="5040" y="1365"/>
                  </a:lnTo>
                  <a:lnTo>
                    <a:pt x="5040" y="0"/>
                  </a:lnTo>
                  <a:lnTo>
                    <a:pt x="4995" y="0"/>
                  </a:lnTo>
                  <a:lnTo>
                    <a:pt x="4995" y="1365"/>
                  </a:lnTo>
                  <a:lnTo>
                    <a:pt x="4938" y="1365"/>
                  </a:lnTo>
                  <a:lnTo>
                    <a:pt x="4892" y="1388"/>
                  </a:lnTo>
                  <a:lnTo>
                    <a:pt x="4858" y="1411"/>
                  </a:lnTo>
                  <a:lnTo>
                    <a:pt x="4824" y="1445"/>
                  </a:lnTo>
                  <a:lnTo>
                    <a:pt x="4790" y="1479"/>
                  </a:lnTo>
                  <a:lnTo>
                    <a:pt x="4767" y="1525"/>
                  </a:lnTo>
                  <a:lnTo>
                    <a:pt x="4756" y="1570"/>
                  </a:lnTo>
                  <a:lnTo>
                    <a:pt x="4756" y="1616"/>
                  </a:lnTo>
                  <a:lnTo>
                    <a:pt x="4756" y="1661"/>
                  </a:lnTo>
                  <a:lnTo>
                    <a:pt x="4767" y="1707"/>
                  </a:lnTo>
                  <a:lnTo>
                    <a:pt x="2822" y="2833"/>
                  </a:lnTo>
                  <a:lnTo>
                    <a:pt x="2788" y="2799"/>
                  </a:lnTo>
                  <a:lnTo>
                    <a:pt x="2742" y="2765"/>
                  </a:lnTo>
                  <a:lnTo>
                    <a:pt x="2697" y="2742"/>
                  </a:lnTo>
                  <a:lnTo>
                    <a:pt x="2583" y="2742"/>
                  </a:lnTo>
                  <a:lnTo>
                    <a:pt x="2538" y="2765"/>
                  </a:lnTo>
                  <a:lnTo>
                    <a:pt x="2492" y="2787"/>
                  </a:lnTo>
                  <a:lnTo>
                    <a:pt x="2458" y="2833"/>
                  </a:lnTo>
                  <a:lnTo>
                    <a:pt x="513" y="1707"/>
                  </a:lnTo>
                  <a:lnTo>
                    <a:pt x="536" y="1661"/>
                  </a:lnTo>
                  <a:lnTo>
                    <a:pt x="536" y="1616"/>
                  </a:lnTo>
                  <a:lnTo>
                    <a:pt x="536" y="1570"/>
                  </a:lnTo>
                  <a:lnTo>
                    <a:pt x="513" y="1513"/>
                  </a:lnTo>
                  <a:lnTo>
                    <a:pt x="490" y="1479"/>
                  </a:lnTo>
                  <a:lnTo>
                    <a:pt x="467" y="1434"/>
                  </a:lnTo>
                  <a:lnTo>
                    <a:pt x="433" y="1400"/>
                  </a:lnTo>
                  <a:lnTo>
                    <a:pt x="388" y="1377"/>
                  </a:lnTo>
                  <a:lnTo>
                    <a:pt x="342" y="1354"/>
                  </a:lnTo>
                  <a:lnTo>
                    <a:pt x="297" y="1354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8"/>
            <p:cNvSpPr/>
            <p:nvPr/>
          </p:nvSpPr>
          <p:spPr>
            <a:xfrm>
              <a:off x="6516196" y="2293129"/>
              <a:ext cx="2627824" cy="2850342"/>
            </a:xfrm>
            <a:custGeom>
              <a:avLst/>
              <a:gdLst/>
              <a:ahLst/>
              <a:cxnLst/>
              <a:rect l="l" t="t" r="r" b="b"/>
              <a:pathLst>
                <a:path w="25107" h="27233" extrusionOk="0">
                  <a:moveTo>
                    <a:pt x="17041" y="353"/>
                  </a:moveTo>
                  <a:lnTo>
                    <a:pt x="19054" y="1513"/>
                  </a:lnTo>
                  <a:lnTo>
                    <a:pt x="19043" y="1582"/>
                  </a:lnTo>
                  <a:lnTo>
                    <a:pt x="19054" y="1638"/>
                  </a:lnTo>
                  <a:lnTo>
                    <a:pt x="19088" y="1695"/>
                  </a:lnTo>
                  <a:lnTo>
                    <a:pt x="19134" y="1729"/>
                  </a:lnTo>
                  <a:lnTo>
                    <a:pt x="19191" y="1752"/>
                  </a:lnTo>
                  <a:lnTo>
                    <a:pt x="19191" y="4141"/>
                  </a:lnTo>
                  <a:lnTo>
                    <a:pt x="19157" y="4141"/>
                  </a:lnTo>
                  <a:lnTo>
                    <a:pt x="19123" y="4152"/>
                  </a:lnTo>
                  <a:lnTo>
                    <a:pt x="19066" y="4198"/>
                  </a:lnTo>
                  <a:lnTo>
                    <a:pt x="19020" y="4266"/>
                  </a:lnTo>
                  <a:lnTo>
                    <a:pt x="19020" y="4300"/>
                  </a:lnTo>
                  <a:lnTo>
                    <a:pt x="19009" y="4334"/>
                  </a:lnTo>
                  <a:lnTo>
                    <a:pt x="19020" y="4369"/>
                  </a:lnTo>
                  <a:lnTo>
                    <a:pt x="19020" y="4403"/>
                  </a:lnTo>
                  <a:lnTo>
                    <a:pt x="17030" y="5563"/>
                  </a:lnTo>
                  <a:lnTo>
                    <a:pt x="16984" y="5529"/>
                  </a:lnTo>
                  <a:lnTo>
                    <a:pt x="16950" y="5495"/>
                  </a:lnTo>
                  <a:lnTo>
                    <a:pt x="16893" y="5472"/>
                  </a:lnTo>
                  <a:lnTo>
                    <a:pt x="16791" y="5472"/>
                  </a:lnTo>
                  <a:lnTo>
                    <a:pt x="16745" y="5495"/>
                  </a:lnTo>
                  <a:lnTo>
                    <a:pt x="16700" y="5517"/>
                  </a:lnTo>
                  <a:lnTo>
                    <a:pt x="16666" y="5563"/>
                  </a:lnTo>
                  <a:lnTo>
                    <a:pt x="14663" y="4403"/>
                  </a:lnTo>
                  <a:lnTo>
                    <a:pt x="14675" y="4334"/>
                  </a:lnTo>
                  <a:lnTo>
                    <a:pt x="14675" y="4300"/>
                  </a:lnTo>
                  <a:lnTo>
                    <a:pt x="14663" y="4266"/>
                  </a:lnTo>
                  <a:lnTo>
                    <a:pt x="14629" y="4198"/>
                  </a:lnTo>
                  <a:lnTo>
                    <a:pt x="14572" y="4164"/>
                  </a:lnTo>
                  <a:lnTo>
                    <a:pt x="14504" y="4141"/>
                  </a:lnTo>
                  <a:lnTo>
                    <a:pt x="14504" y="1775"/>
                  </a:lnTo>
                  <a:lnTo>
                    <a:pt x="14572" y="1764"/>
                  </a:lnTo>
                  <a:lnTo>
                    <a:pt x="14629" y="1718"/>
                  </a:lnTo>
                  <a:lnTo>
                    <a:pt x="14663" y="1650"/>
                  </a:lnTo>
                  <a:lnTo>
                    <a:pt x="14675" y="1616"/>
                  </a:lnTo>
                  <a:lnTo>
                    <a:pt x="14675" y="1582"/>
                  </a:lnTo>
                  <a:lnTo>
                    <a:pt x="14675" y="1536"/>
                  </a:lnTo>
                  <a:lnTo>
                    <a:pt x="14663" y="1502"/>
                  </a:lnTo>
                  <a:lnTo>
                    <a:pt x="16654" y="353"/>
                  </a:lnTo>
                  <a:lnTo>
                    <a:pt x="16688" y="398"/>
                  </a:lnTo>
                  <a:lnTo>
                    <a:pt x="16734" y="433"/>
                  </a:lnTo>
                  <a:lnTo>
                    <a:pt x="16779" y="455"/>
                  </a:lnTo>
                  <a:lnTo>
                    <a:pt x="16848" y="467"/>
                  </a:lnTo>
                  <a:lnTo>
                    <a:pt x="16904" y="455"/>
                  </a:lnTo>
                  <a:lnTo>
                    <a:pt x="16961" y="433"/>
                  </a:lnTo>
                  <a:lnTo>
                    <a:pt x="17007" y="398"/>
                  </a:lnTo>
                  <a:lnTo>
                    <a:pt x="17041" y="353"/>
                  </a:lnTo>
                  <a:close/>
                  <a:moveTo>
                    <a:pt x="9931" y="4460"/>
                  </a:moveTo>
                  <a:lnTo>
                    <a:pt x="11933" y="5620"/>
                  </a:lnTo>
                  <a:lnTo>
                    <a:pt x="11922" y="5688"/>
                  </a:lnTo>
                  <a:lnTo>
                    <a:pt x="11933" y="5756"/>
                  </a:lnTo>
                  <a:lnTo>
                    <a:pt x="11967" y="5802"/>
                  </a:lnTo>
                  <a:lnTo>
                    <a:pt x="12024" y="5847"/>
                  </a:lnTo>
                  <a:lnTo>
                    <a:pt x="12081" y="5859"/>
                  </a:lnTo>
                  <a:lnTo>
                    <a:pt x="12081" y="8248"/>
                  </a:lnTo>
                  <a:lnTo>
                    <a:pt x="12047" y="8248"/>
                  </a:lnTo>
                  <a:lnTo>
                    <a:pt x="12013" y="8259"/>
                  </a:lnTo>
                  <a:lnTo>
                    <a:pt x="11956" y="8304"/>
                  </a:lnTo>
                  <a:lnTo>
                    <a:pt x="11911" y="8373"/>
                  </a:lnTo>
                  <a:lnTo>
                    <a:pt x="11899" y="8407"/>
                  </a:lnTo>
                  <a:lnTo>
                    <a:pt x="11899" y="8441"/>
                  </a:lnTo>
                  <a:lnTo>
                    <a:pt x="11899" y="8475"/>
                  </a:lnTo>
                  <a:lnTo>
                    <a:pt x="11911" y="8509"/>
                  </a:lnTo>
                  <a:lnTo>
                    <a:pt x="9931" y="9658"/>
                  </a:lnTo>
                  <a:lnTo>
                    <a:pt x="9897" y="9613"/>
                  </a:lnTo>
                  <a:lnTo>
                    <a:pt x="9852" y="9578"/>
                  </a:lnTo>
                  <a:lnTo>
                    <a:pt x="9795" y="9556"/>
                  </a:lnTo>
                  <a:lnTo>
                    <a:pt x="9738" y="9544"/>
                  </a:lnTo>
                  <a:lnTo>
                    <a:pt x="9670" y="9556"/>
                  </a:lnTo>
                  <a:lnTo>
                    <a:pt x="9613" y="9578"/>
                  </a:lnTo>
                  <a:lnTo>
                    <a:pt x="9567" y="9613"/>
                  </a:lnTo>
                  <a:lnTo>
                    <a:pt x="9533" y="9658"/>
                  </a:lnTo>
                  <a:lnTo>
                    <a:pt x="7565" y="8521"/>
                  </a:lnTo>
                  <a:lnTo>
                    <a:pt x="7577" y="8475"/>
                  </a:lnTo>
                  <a:lnTo>
                    <a:pt x="7577" y="8441"/>
                  </a:lnTo>
                  <a:lnTo>
                    <a:pt x="7577" y="8407"/>
                  </a:lnTo>
                  <a:lnTo>
                    <a:pt x="7565" y="8361"/>
                  </a:lnTo>
                  <a:lnTo>
                    <a:pt x="7542" y="8327"/>
                  </a:lnTo>
                  <a:lnTo>
                    <a:pt x="7520" y="8304"/>
                  </a:lnTo>
                  <a:lnTo>
                    <a:pt x="7463" y="8259"/>
                  </a:lnTo>
                  <a:lnTo>
                    <a:pt x="7429" y="8236"/>
                  </a:lnTo>
                  <a:lnTo>
                    <a:pt x="7383" y="8236"/>
                  </a:lnTo>
                  <a:lnTo>
                    <a:pt x="7383" y="5927"/>
                  </a:lnTo>
                  <a:lnTo>
                    <a:pt x="7429" y="5927"/>
                  </a:lnTo>
                  <a:lnTo>
                    <a:pt x="7474" y="5904"/>
                  </a:lnTo>
                  <a:lnTo>
                    <a:pt x="7508" y="5881"/>
                  </a:lnTo>
                  <a:lnTo>
                    <a:pt x="7542" y="5847"/>
                  </a:lnTo>
                  <a:lnTo>
                    <a:pt x="7577" y="5813"/>
                  </a:lnTo>
                  <a:lnTo>
                    <a:pt x="7588" y="5779"/>
                  </a:lnTo>
                  <a:lnTo>
                    <a:pt x="7611" y="5734"/>
                  </a:lnTo>
                  <a:lnTo>
                    <a:pt x="7611" y="5688"/>
                  </a:lnTo>
                  <a:lnTo>
                    <a:pt x="7599" y="5631"/>
                  </a:lnTo>
                  <a:lnTo>
                    <a:pt x="7588" y="5586"/>
                  </a:lnTo>
                  <a:lnTo>
                    <a:pt x="9533" y="4471"/>
                  </a:lnTo>
                  <a:lnTo>
                    <a:pt x="9567" y="4505"/>
                  </a:lnTo>
                  <a:lnTo>
                    <a:pt x="9613" y="4539"/>
                  </a:lnTo>
                  <a:lnTo>
                    <a:pt x="9670" y="4562"/>
                  </a:lnTo>
                  <a:lnTo>
                    <a:pt x="9738" y="4573"/>
                  </a:lnTo>
                  <a:lnTo>
                    <a:pt x="9795" y="4562"/>
                  </a:lnTo>
                  <a:lnTo>
                    <a:pt x="9852" y="4539"/>
                  </a:lnTo>
                  <a:lnTo>
                    <a:pt x="9897" y="4505"/>
                  </a:lnTo>
                  <a:lnTo>
                    <a:pt x="9931" y="4460"/>
                  </a:lnTo>
                  <a:close/>
                  <a:moveTo>
                    <a:pt x="14641" y="4448"/>
                  </a:moveTo>
                  <a:lnTo>
                    <a:pt x="16643" y="5597"/>
                  </a:lnTo>
                  <a:lnTo>
                    <a:pt x="16631" y="5643"/>
                  </a:lnTo>
                  <a:lnTo>
                    <a:pt x="16620" y="5688"/>
                  </a:lnTo>
                  <a:lnTo>
                    <a:pt x="16631" y="5722"/>
                  </a:lnTo>
                  <a:lnTo>
                    <a:pt x="16643" y="5768"/>
                  </a:lnTo>
                  <a:lnTo>
                    <a:pt x="16654" y="5802"/>
                  </a:lnTo>
                  <a:lnTo>
                    <a:pt x="16677" y="5836"/>
                  </a:lnTo>
                  <a:lnTo>
                    <a:pt x="16711" y="5859"/>
                  </a:lnTo>
                  <a:lnTo>
                    <a:pt x="16745" y="5881"/>
                  </a:lnTo>
                  <a:lnTo>
                    <a:pt x="16779" y="5893"/>
                  </a:lnTo>
                  <a:lnTo>
                    <a:pt x="16825" y="5904"/>
                  </a:lnTo>
                  <a:lnTo>
                    <a:pt x="16825" y="8236"/>
                  </a:lnTo>
                  <a:lnTo>
                    <a:pt x="16779" y="8236"/>
                  </a:lnTo>
                  <a:lnTo>
                    <a:pt x="16745" y="8248"/>
                  </a:lnTo>
                  <a:lnTo>
                    <a:pt x="16711" y="8270"/>
                  </a:lnTo>
                  <a:lnTo>
                    <a:pt x="16688" y="8293"/>
                  </a:lnTo>
                  <a:lnTo>
                    <a:pt x="16666" y="8327"/>
                  </a:lnTo>
                  <a:lnTo>
                    <a:pt x="16643" y="8361"/>
                  </a:lnTo>
                  <a:lnTo>
                    <a:pt x="16631" y="8407"/>
                  </a:lnTo>
                  <a:lnTo>
                    <a:pt x="16631" y="8441"/>
                  </a:lnTo>
                  <a:lnTo>
                    <a:pt x="16631" y="8486"/>
                  </a:lnTo>
                  <a:lnTo>
                    <a:pt x="16643" y="8521"/>
                  </a:lnTo>
                  <a:lnTo>
                    <a:pt x="14663" y="9658"/>
                  </a:lnTo>
                  <a:lnTo>
                    <a:pt x="14629" y="9624"/>
                  </a:lnTo>
                  <a:lnTo>
                    <a:pt x="14584" y="9590"/>
                  </a:lnTo>
                  <a:lnTo>
                    <a:pt x="14527" y="9567"/>
                  </a:lnTo>
                  <a:lnTo>
                    <a:pt x="14470" y="9556"/>
                  </a:lnTo>
                  <a:lnTo>
                    <a:pt x="14413" y="9567"/>
                  </a:lnTo>
                  <a:lnTo>
                    <a:pt x="14368" y="9590"/>
                  </a:lnTo>
                  <a:lnTo>
                    <a:pt x="14322" y="9624"/>
                  </a:lnTo>
                  <a:lnTo>
                    <a:pt x="14288" y="9658"/>
                  </a:lnTo>
                  <a:lnTo>
                    <a:pt x="12297" y="8509"/>
                  </a:lnTo>
                  <a:lnTo>
                    <a:pt x="12309" y="8441"/>
                  </a:lnTo>
                  <a:lnTo>
                    <a:pt x="12297" y="8407"/>
                  </a:lnTo>
                  <a:lnTo>
                    <a:pt x="12297" y="8373"/>
                  </a:lnTo>
                  <a:lnTo>
                    <a:pt x="12252" y="8304"/>
                  </a:lnTo>
                  <a:lnTo>
                    <a:pt x="12195" y="8270"/>
                  </a:lnTo>
                  <a:lnTo>
                    <a:pt x="12127" y="8248"/>
                  </a:lnTo>
                  <a:lnTo>
                    <a:pt x="12127" y="5859"/>
                  </a:lnTo>
                  <a:lnTo>
                    <a:pt x="12195" y="5836"/>
                  </a:lnTo>
                  <a:lnTo>
                    <a:pt x="12240" y="5802"/>
                  </a:lnTo>
                  <a:lnTo>
                    <a:pt x="12275" y="5745"/>
                  </a:lnTo>
                  <a:lnTo>
                    <a:pt x="12286" y="5688"/>
                  </a:lnTo>
                  <a:lnTo>
                    <a:pt x="12275" y="5620"/>
                  </a:lnTo>
                  <a:lnTo>
                    <a:pt x="14299" y="4448"/>
                  </a:lnTo>
                  <a:lnTo>
                    <a:pt x="14334" y="4482"/>
                  </a:lnTo>
                  <a:lnTo>
                    <a:pt x="14379" y="4516"/>
                  </a:lnTo>
                  <a:lnTo>
                    <a:pt x="14425" y="4528"/>
                  </a:lnTo>
                  <a:lnTo>
                    <a:pt x="14470" y="4539"/>
                  </a:lnTo>
                  <a:lnTo>
                    <a:pt x="14527" y="4528"/>
                  </a:lnTo>
                  <a:lnTo>
                    <a:pt x="14572" y="4516"/>
                  </a:lnTo>
                  <a:lnTo>
                    <a:pt x="14607" y="4482"/>
                  </a:lnTo>
                  <a:lnTo>
                    <a:pt x="14641" y="4448"/>
                  </a:lnTo>
                  <a:close/>
                  <a:moveTo>
                    <a:pt x="19384" y="4448"/>
                  </a:moveTo>
                  <a:lnTo>
                    <a:pt x="21432" y="5620"/>
                  </a:lnTo>
                  <a:lnTo>
                    <a:pt x="21420" y="5688"/>
                  </a:lnTo>
                  <a:lnTo>
                    <a:pt x="21432" y="5745"/>
                  </a:lnTo>
                  <a:lnTo>
                    <a:pt x="21455" y="5802"/>
                  </a:lnTo>
                  <a:lnTo>
                    <a:pt x="21511" y="5836"/>
                  </a:lnTo>
                  <a:lnTo>
                    <a:pt x="21568" y="5847"/>
                  </a:lnTo>
                  <a:lnTo>
                    <a:pt x="21568" y="8259"/>
                  </a:lnTo>
                  <a:lnTo>
                    <a:pt x="21500" y="8282"/>
                  </a:lnTo>
                  <a:lnTo>
                    <a:pt x="21443" y="8316"/>
                  </a:lnTo>
                  <a:lnTo>
                    <a:pt x="21409" y="8373"/>
                  </a:lnTo>
                  <a:lnTo>
                    <a:pt x="21398" y="8441"/>
                  </a:lnTo>
                  <a:lnTo>
                    <a:pt x="21409" y="8509"/>
                  </a:lnTo>
                  <a:lnTo>
                    <a:pt x="19418" y="9658"/>
                  </a:lnTo>
                  <a:lnTo>
                    <a:pt x="19373" y="9613"/>
                  </a:lnTo>
                  <a:lnTo>
                    <a:pt x="19327" y="9578"/>
                  </a:lnTo>
                  <a:lnTo>
                    <a:pt x="19270" y="9556"/>
                  </a:lnTo>
                  <a:lnTo>
                    <a:pt x="19214" y="9544"/>
                  </a:lnTo>
                  <a:lnTo>
                    <a:pt x="19157" y="9556"/>
                  </a:lnTo>
                  <a:lnTo>
                    <a:pt x="19100" y="9578"/>
                  </a:lnTo>
                  <a:lnTo>
                    <a:pt x="19054" y="9613"/>
                  </a:lnTo>
                  <a:lnTo>
                    <a:pt x="19009" y="9658"/>
                  </a:lnTo>
                  <a:lnTo>
                    <a:pt x="17041" y="8521"/>
                  </a:lnTo>
                  <a:lnTo>
                    <a:pt x="17052" y="8475"/>
                  </a:lnTo>
                  <a:lnTo>
                    <a:pt x="17052" y="8441"/>
                  </a:lnTo>
                  <a:lnTo>
                    <a:pt x="17052" y="8407"/>
                  </a:lnTo>
                  <a:lnTo>
                    <a:pt x="17041" y="8361"/>
                  </a:lnTo>
                  <a:lnTo>
                    <a:pt x="17030" y="8327"/>
                  </a:lnTo>
                  <a:lnTo>
                    <a:pt x="17007" y="8304"/>
                  </a:lnTo>
                  <a:lnTo>
                    <a:pt x="16939" y="8259"/>
                  </a:lnTo>
                  <a:lnTo>
                    <a:pt x="16904" y="8236"/>
                  </a:lnTo>
                  <a:lnTo>
                    <a:pt x="16870" y="8236"/>
                  </a:lnTo>
                  <a:lnTo>
                    <a:pt x="16870" y="5904"/>
                  </a:lnTo>
                  <a:lnTo>
                    <a:pt x="16904" y="5893"/>
                  </a:lnTo>
                  <a:lnTo>
                    <a:pt x="16950" y="5881"/>
                  </a:lnTo>
                  <a:lnTo>
                    <a:pt x="16973" y="5859"/>
                  </a:lnTo>
                  <a:lnTo>
                    <a:pt x="17007" y="5825"/>
                  </a:lnTo>
                  <a:lnTo>
                    <a:pt x="17030" y="5802"/>
                  </a:lnTo>
                  <a:lnTo>
                    <a:pt x="17052" y="5768"/>
                  </a:lnTo>
                  <a:lnTo>
                    <a:pt x="17052" y="5722"/>
                  </a:lnTo>
                  <a:lnTo>
                    <a:pt x="17064" y="5688"/>
                  </a:lnTo>
                  <a:lnTo>
                    <a:pt x="17052" y="5643"/>
                  </a:lnTo>
                  <a:lnTo>
                    <a:pt x="17041" y="5608"/>
                  </a:lnTo>
                  <a:lnTo>
                    <a:pt x="19043" y="4448"/>
                  </a:lnTo>
                  <a:lnTo>
                    <a:pt x="19077" y="4482"/>
                  </a:lnTo>
                  <a:lnTo>
                    <a:pt x="19111" y="4516"/>
                  </a:lnTo>
                  <a:lnTo>
                    <a:pt x="19157" y="4528"/>
                  </a:lnTo>
                  <a:lnTo>
                    <a:pt x="19214" y="4539"/>
                  </a:lnTo>
                  <a:lnTo>
                    <a:pt x="19259" y="4528"/>
                  </a:lnTo>
                  <a:lnTo>
                    <a:pt x="19316" y="4516"/>
                  </a:lnTo>
                  <a:lnTo>
                    <a:pt x="19350" y="4482"/>
                  </a:lnTo>
                  <a:lnTo>
                    <a:pt x="19384" y="4448"/>
                  </a:lnTo>
                  <a:close/>
                  <a:moveTo>
                    <a:pt x="17018" y="8555"/>
                  </a:moveTo>
                  <a:lnTo>
                    <a:pt x="18986" y="9692"/>
                  </a:lnTo>
                  <a:lnTo>
                    <a:pt x="18975" y="9738"/>
                  </a:lnTo>
                  <a:lnTo>
                    <a:pt x="18975" y="9795"/>
                  </a:lnTo>
                  <a:lnTo>
                    <a:pt x="18975" y="9840"/>
                  </a:lnTo>
                  <a:lnTo>
                    <a:pt x="18986" y="9874"/>
                  </a:lnTo>
                  <a:lnTo>
                    <a:pt x="19009" y="9920"/>
                  </a:lnTo>
                  <a:lnTo>
                    <a:pt x="19032" y="9954"/>
                  </a:lnTo>
                  <a:lnTo>
                    <a:pt x="19066" y="9988"/>
                  </a:lnTo>
                  <a:lnTo>
                    <a:pt x="19111" y="10011"/>
                  </a:lnTo>
                  <a:lnTo>
                    <a:pt x="19145" y="10022"/>
                  </a:lnTo>
                  <a:lnTo>
                    <a:pt x="19191" y="10033"/>
                  </a:lnTo>
                  <a:lnTo>
                    <a:pt x="19191" y="12377"/>
                  </a:lnTo>
                  <a:lnTo>
                    <a:pt x="19134" y="12388"/>
                  </a:lnTo>
                  <a:lnTo>
                    <a:pt x="19088" y="12434"/>
                  </a:lnTo>
                  <a:lnTo>
                    <a:pt x="19054" y="12479"/>
                  </a:lnTo>
                  <a:lnTo>
                    <a:pt x="19043" y="12547"/>
                  </a:lnTo>
                  <a:lnTo>
                    <a:pt x="19054" y="12604"/>
                  </a:lnTo>
                  <a:lnTo>
                    <a:pt x="17018" y="13776"/>
                  </a:lnTo>
                  <a:lnTo>
                    <a:pt x="16984" y="13742"/>
                  </a:lnTo>
                  <a:lnTo>
                    <a:pt x="16950" y="13708"/>
                  </a:lnTo>
                  <a:lnTo>
                    <a:pt x="16893" y="13685"/>
                  </a:lnTo>
                  <a:lnTo>
                    <a:pt x="16791" y="13685"/>
                  </a:lnTo>
                  <a:lnTo>
                    <a:pt x="16745" y="13708"/>
                  </a:lnTo>
                  <a:lnTo>
                    <a:pt x="16700" y="13742"/>
                  </a:lnTo>
                  <a:lnTo>
                    <a:pt x="16666" y="13776"/>
                  </a:lnTo>
                  <a:lnTo>
                    <a:pt x="14652" y="12604"/>
                  </a:lnTo>
                  <a:lnTo>
                    <a:pt x="14663" y="12547"/>
                  </a:lnTo>
                  <a:lnTo>
                    <a:pt x="14652" y="12479"/>
                  </a:lnTo>
                  <a:lnTo>
                    <a:pt x="14618" y="12422"/>
                  </a:lnTo>
                  <a:lnTo>
                    <a:pt x="14561" y="12377"/>
                  </a:lnTo>
                  <a:lnTo>
                    <a:pt x="14504" y="12354"/>
                  </a:lnTo>
                  <a:lnTo>
                    <a:pt x="14504" y="10022"/>
                  </a:lnTo>
                  <a:lnTo>
                    <a:pt x="14538" y="10011"/>
                  </a:lnTo>
                  <a:lnTo>
                    <a:pt x="14584" y="9988"/>
                  </a:lnTo>
                  <a:lnTo>
                    <a:pt x="14618" y="9965"/>
                  </a:lnTo>
                  <a:lnTo>
                    <a:pt x="14641" y="9942"/>
                  </a:lnTo>
                  <a:lnTo>
                    <a:pt x="14663" y="9908"/>
                  </a:lnTo>
                  <a:lnTo>
                    <a:pt x="14686" y="9874"/>
                  </a:lnTo>
                  <a:lnTo>
                    <a:pt x="14698" y="9829"/>
                  </a:lnTo>
                  <a:lnTo>
                    <a:pt x="14698" y="9795"/>
                  </a:lnTo>
                  <a:lnTo>
                    <a:pt x="14698" y="9749"/>
                  </a:lnTo>
                  <a:lnTo>
                    <a:pt x="14686" y="9704"/>
                  </a:lnTo>
                  <a:lnTo>
                    <a:pt x="16666" y="8555"/>
                  </a:lnTo>
                  <a:lnTo>
                    <a:pt x="16700" y="8600"/>
                  </a:lnTo>
                  <a:lnTo>
                    <a:pt x="16745" y="8634"/>
                  </a:lnTo>
                  <a:lnTo>
                    <a:pt x="16791" y="8646"/>
                  </a:lnTo>
                  <a:lnTo>
                    <a:pt x="16848" y="8657"/>
                  </a:lnTo>
                  <a:lnTo>
                    <a:pt x="16893" y="8646"/>
                  </a:lnTo>
                  <a:lnTo>
                    <a:pt x="16950" y="8634"/>
                  </a:lnTo>
                  <a:lnTo>
                    <a:pt x="16995" y="8600"/>
                  </a:lnTo>
                  <a:lnTo>
                    <a:pt x="17018" y="8555"/>
                  </a:lnTo>
                  <a:close/>
                  <a:moveTo>
                    <a:pt x="21739" y="8543"/>
                  </a:moveTo>
                  <a:lnTo>
                    <a:pt x="23798" y="9726"/>
                  </a:lnTo>
                  <a:lnTo>
                    <a:pt x="23787" y="9795"/>
                  </a:lnTo>
                  <a:lnTo>
                    <a:pt x="23798" y="9851"/>
                  </a:lnTo>
                  <a:lnTo>
                    <a:pt x="23821" y="9908"/>
                  </a:lnTo>
                  <a:lnTo>
                    <a:pt x="23878" y="9942"/>
                  </a:lnTo>
                  <a:lnTo>
                    <a:pt x="23934" y="9965"/>
                  </a:lnTo>
                  <a:lnTo>
                    <a:pt x="23934" y="12309"/>
                  </a:lnTo>
                  <a:lnTo>
                    <a:pt x="23889" y="12320"/>
                  </a:lnTo>
                  <a:lnTo>
                    <a:pt x="23843" y="12331"/>
                  </a:lnTo>
                  <a:lnTo>
                    <a:pt x="23809" y="12354"/>
                  </a:lnTo>
                  <a:lnTo>
                    <a:pt x="23775" y="12388"/>
                  </a:lnTo>
                  <a:lnTo>
                    <a:pt x="23752" y="12422"/>
                  </a:lnTo>
                  <a:lnTo>
                    <a:pt x="23730" y="12456"/>
                  </a:lnTo>
                  <a:lnTo>
                    <a:pt x="23718" y="12502"/>
                  </a:lnTo>
                  <a:lnTo>
                    <a:pt x="23718" y="12547"/>
                  </a:lnTo>
                  <a:lnTo>
                    <a:pt x="23718" y="12593"/>
                  </a:lnTo>
                  <a:lnTo>
                    <a:pt x="23730" y="12638"/>
                  </a:lnTo>
                  <a:lnTo>
                    <a:pt x="21750" y="13787"/>
                  </a:lnTo>
                  <a:lnTo>
                    <a:pt x="21716" y="13753"/>
                  </a:lnTo>
                  <a:lnTo>
                    <a:pt x="21682" y="13719"/>
                  </a:lnTo>
                  <a:lnTo>
                    <a:pt x="21637" y="13708"/>
                  </a:lnTo>
                  <a:lnTo>
                    <a:pt x="21580" y="13696"/>
                  </a:lnTo>
                  <a:lnTo>
                    <a:pt x="21534" y="13708"/>
                  </a:lnTo>
                  <a:lnTo>
                    <a:pt x="21489" y="13719"/>
                  </a:lnTo>
                  <a:lnTo>
                    <a:pt x="21455" y="13742"/>
                  </a:lnTo>
                  <a:lnTo>
                    <a:pt x="21420" y="13776"/>
                  </a:lnTo>
                  <a:lnTo>
                    <a:pt x="19373" y="12604"/>
                  </a:lnTo>
                  <a:lnTo>
                    <a:pt x="19384" y="12547"/>
                  </a:lnTo>
                  <a:lnTo>
                    <a:pt x="19373" y="12491"/>
                  </a:lnTo>
                  <a:lnTo>
                    <a:pt x="19350" y="12434"/>
                  </a:lnTo>
                  <a:lnTo>
                    <a:pt x="19293" y="12400"/>
                  </a:lnTo>
                  <a:lnTo>
                    <a:pt x="19236" y="12377"/>
                  </a:lnTo>
                  <a:lnTo>
                    <a:pt x="19236" y="10033"/>
                  </a:lnTo>
                  <a:lnTo>
                    <a:pt x="19282" y="10022"/>
                  </a:lnTo>
                  <a:lnTo>
                    <a:pt x="19327" y="9999"/>
                  </a:lnTo>
                  <a:lnTo>
                    <a:pt x="19361" y="9977"/>
                  </a:lnTo>
                  <a:lnTo>
                    <a:pt x="19396" y="9954"/>
                  </a:lnTo>
                  <a:lnTo>
                    <a:pt x="19418" y="9920"/>
                  </a:lnTo>
                  <a:lnTo>
                    <a:pt x="19441" y="9874"/>
                  </a:lnTo>
                  <a:lnTo>
                    <a:pt x="19452" y="9840"/>
                  </a:lnTo>
                  <a:lnTo>
                    <a:pt x="19452" y="9795"/>
                  </a:lnTo>
                  <a:lnTo>
                    <a:pt x="19452" y="9738"/>
                  </a:lnTo>
                  <a:lnTo>
                    <a:pt x="19441" y="9692"/>
                  </a:lnTo>
                  <a:lnTo>
                    <a:pt x="21432" y="8543"/>
                  </a:lnTo>
                  <a:lnTo>
                    <a:pt x="21455" y="8577"/>
                  </a:lnTo>
                  <a:lnTo>
                    <a:pt x="21500" y="8600"/>
                  </a:lnTo>
                  <a:lnTo>
                    <a:pt x="21534" y="8623"/>
                  </a:lnTo>
                  <a:lnTo>
                    <a:pt x="21625" y="8623"/>
                  </a:lnTo>
                  <a:lnTo>
                    <a:pt x="21671" y="8600"/>
                  </a:lnTo>
                  <a:lnTo>
                    <a:pt x="21705" y="8577"/>
                  </a:lnTo>
                  <a:lnTo>
                    <a:pt x="21739" y="8543"/>
                  </a:lnTo>
                  <a:close/>
                  <a:moveTo>
                    <a:pt x="9909" y="12661"/>
                  </a:moveTo>
                  <a:lnTo>
                    <a:pt x="11911" y="13821"/>
                  </a:lnTo>
                  <a:lnTo>
                    <a:pt x="11899" y="13856"/>
                  </a:lnTo>
                  <a:lnTo>
                    <a:pt x="11899" y="13901"/>
                  </a:lnTo>
                  <a:lnTo>
                    <a:pt x="11899" y="13935"/>
                  </a:lnTo>
                  <a:lnTo>
                    <a:pt x="11911" y="13969"/>
                  </a:lnTo>
                  <a:lnTo>
                    <a:pt x="11922" y="14003"/>
                  </a:lnTo>
                  <a:lnTo>
                    <a:pt x="11945" y="14038"/>
                  </a:lnTo>
                  <a:lnTo>
                    <a:pt x="12013" y="14083"/>
                  </a:lnTo>
                  <a:lnTo>
                    <a:pt x="12047" y="14094"/>
                  </a:lnTo>
                  <a:lnTo>
                    <a:pt x="12081" y="14106"/>
                  </a:lnTo>
                  <a:lnTo>
                    <a:pt x="12081" y="16472"/>
                  </a:lnTo>
                  <a:lnTo>
                    <a:pt x="12024" y="16495"/>
                  </a:lnTo>
                  <a:lnTo>
                    <a:pt x="11967" y="16529"/>
                  </a:lnTo>
                  <a:lnTo>
                    <a:pt x="11933" y="16586"/>
                  </a:lnTo>
                  <a:lnTo>
                    <a:pt x="11922" y="16654"/>
                  </a:lnTo>
                  <a:lnTo>
                    <a:pt x="11933" y="16711"/>
                  </a:lnTo>
                  <a:lnTo>
                    <a:pt x="9954" y="17848"/>
                  </a:lnTo>
                  <a:lnTo>
                    <a:pt x="9920" y="17803"/>
                  </a:lnTo>
                  <a:lnTo>
                    <a:pt x="9863" y="17769"/>
                  </a:lnTo>
                  <a:lnTo>
                    <a:pt x="9806" y="17735"/>
                  </a:lnTo>
                  <a:lnTo>
                    <a:pt x="9670" y="17735"/>
                  </a:lnTo>
                  <a:lnTo>
                    <a:pt x="9601" y="17757"/>
                  </a:lnTo>
                  <a:lnTo>
                    <a:pt x="9545" y="17803"/>
                  </a:lnTo>
                  <a:lnTo>
                    <a:pt x="9510" y="17848"/>
                  </a:lnTo>
                  <a:lnTo>
                    <a:pt x="7611" y="16756"/>
                  </a:lnTo>
                  <a:lnTo>
                    <a:pt x="7622" y="16711"/>
                  </a:lnTo>
                  <a:lnTo>
                    <a:pt x="7633" y="16654"/>
                  </a:lnTo>
                  <a:lnTo>
                    <a:pt x="7622" y="16597"/>
                  </a:lnTo>
                  <a:lnTo>
                    <a:pt x="7611" y="16552"/>
                  </a:lnTo>
                  <a:lnTo>
                    <a:pt x="7588" y="16506"/>
                  </a:lnTo>
                  <a:lnTo>
                    <a:pt x="7565" y="16472"/>
                  </a:lnTo>
                  <a:lnTo>
                    <a:pt x="7520" y="16438"/>
                  </a:lnTo>
                  <a:lnTo>
                    <a:pt x="7486" y="16415"/>
                  </a:lnTo>
                  <a:lnTo>
                    <a:pt x="7440" y="16392"/>
                  </a:lnTo>
                  <a:lnTo>
                    <a:pt x="7383" y="16392"/>
                  </a:lnTo>
                  <a:lnTo>
                    <a:pt x="7383" y="14094"/>
                  </a:lnTo>
                  <a:lnTo>
                    <a:pt x="7451" y="14072"/>
                  </a:lnTo>
                  <a:lnTo>
                    <a:pt x="7508" y="14026"/>
                  </a:lnTo>
                  <a:lnTo>
                    <a:pt x="7554" y="13969"/>
                  </a:lnTo>
                  <a:lnTo>
                    <a:pt x="7565" y="13935"/>
                  </a:lnTo>
                  <a:lnTo>
                    <a:pt x="7565" y="13901"/>
                  </a:lnTo>
                  <a:lnTo>
                    <a:pt x="7554" y="13856"/>
                  </a:lnTo>
                  <a:lnTo>
                    <a:pt x="7554" y="13821"/>
                  </a:lnTo>
                  <a:lnTo>
                    <a:pt x="9556" y="12661"/>
                  </a:lnTo>
                  <a:lnTo>
                    <a:pt x="9590" y="12707"/>
                  </a:lnTo>
                  <a:lnTo>
                    <a:pt x="9636" y="12729"/>
                  </a:lnTo>
                  <a:lnTo>
                    <a:pt x="9681" y="12752"/>
                  </a:lnTo>
                  <a:lnTo>
                    <a:pt x="9783" y="12752"/>
                  </a:lnTo>
                  <a:lnTo>
                    <a:pt x="9829" y="12729"/>
                  </a:lnTo>
                  <a:lnTo>
                    <a:pt x="9874" y="12695"/>
                  </a:lnTo>
                  <a:lnTo>
                    <a:pt x="9909" y="12661"/>
                  </a:lnTo>
                  <a:close/>
                  <a:moveTo>
                    <a:pt x="14629" y="12650"/>
                  </a:moveTo>
                  <a:lnTo>
                    <a:pt x="16643" y="13810"/>
                  </a:lnTo>
                  <a:lnTo>
                    <a:pt x="16631" y="13856"/>
                  </a:lnTo>
                  <a:lnTo>
                    <a:pt x="16631" y="13901"/>
                  </a:lnTo>
                  <a:lnTo>
                    <a:pt x="16631" y="13935"/>
                  </a:lnTo>
                  <a:lnTo>
                    <a:pt x="16643" y="13969"/>
                  </a:lnTo>
                  <a:lnTo>
                    <a:pt x="16666" y="14003"/>
                  </a:lnTo>
                  <a:lnTo>
                    <a:pt x="16688" y="14038"/>
                  </a:lnTo>
                  <a:lnTo>
                    <a:pt x="16711" y="14060"/>
                  </a:lnTo>
                  <a:lnTo>
                    <a:pt x="16745" y="14083"/>
                  </a:lnTo>
                  <a:lnTo>
                    <a:pt x="16779" y="14094"/>
                  </a:lnTo>
                  <a:lnTo>
                    <a:pt x="16825" y="14106"/>
                  </a:lnTo>
                  <a:lnTo>
                    <a:pt x="16825" y="16449"/>
                  </a:lnTo>
                  <a:lnTo>
                    <a:pt x="16791" y="16449"/>
                  </a:lnTo>
                  <a:lnTo>
                    <a:pt x="16745" y="16461"/>
                  </a:lnTo>
                  <a:lnTo>
                    <a:pt x="16711" y="16483"/>
                  </a:lnTo>
                  <a:lnTo>
                    <a:pt x="16688" y="16506"/>
                  </a:lnTo>
                  <a:lnTo>
                    <a:pt x="16666" y="16540"/>
                  </a:lnTo>
                  <a:lnTo>
                    <a:pt x="16643" y="16574"/>
                  </a:lnTo>
                  <a:lnTo>
                    <a:pt x="16631" y="16608"/>
                  </a:lnTo>
                  <a:lnTo>
                    <a:pt x="16631" y="16654"/>
                  </a:lnTo>
                  <a:lnTo>
                    <a:pt x="16631" y="16688"/>
                  </a:lnTo>
                  <a:lnTo>
                    <a:pt x="16643" y="16734"/>
                  </a:lnTo>
                  <a:lnTo>
                    <a:pt x="14629" y="17894"/>
                  </a:lnTo>
                  <a:lnTo>
                    <a:pt x="14607" y="17860"/>
                  </a:lnTo>
                  <a:lnTo>
                    <a:pt x="14561" y="17826"/>
                  </a:lnTo>
                  <a:lnTo>
                    <a:pt x="14516" y="17814"/>
                  </a:lnTo>
                  <a:lnTo>
                    <a:pt x="14470" y="17803"/>
                  </a:lnTo>
                  <a:lnTo>
                    <a:pt x="14425" y="17814"/>
                  </a:lnTo>
                  <a:lnTo>
                    <a:pt x="14379" y="17826"/>
                  </a:lnTo>
                  <a:lnTo>
                    <a:pt x="14345" y="17860"/>
                  </a:lnTo>
                  <a:lnTo>
                    <a:pt x="14311" y="17894"/>
                  </a:lnTo>
                  <a:lnTo>
                    <a:pt x="12275" y="16711"/>
                  </a:lnTo>
                  <a:lnTo>
                    <a:pt x="12286" y="16654"/>
                  </a:lnTo>
                  <a:lnTo>
                    <a:pt x="12275" y="16586"/>
                  </a:lnTo>
                  <a:lnTo>
                    <a:pt x="12240" y="16540"/>
                  </a:lnTo>
                  <a:lnTo>
                    <a:pt x="12184" y="16495"/>
                  </a:lnTo>
                  <a:lnTo>
                    <a:pt x="12127" y="16472"/>
                  </a:lnTo>
                  <a:lnTo>
                    <a:pt x="12127" y="14094"/>
                  </a:lnTo>
                  <a:lnTo>
                    <a:pt x="12161" y="14094"/>
                  </a:lnTo>
                  <a:lnTo>
                    <a:pt x="12195" y="14072"/>
                  </a:lnTo>
                  <a:lnTo>
                    <a:pt x="12252" y="14038"/>
                  </a:lnTo>
                  <a:lnTo>
                    <a:pt x="12297" y="13969"/>
                  </a:lnTo>
                  <a:lnTo>
                    <a:pt x="12309" y="13935"/>
                  </a:lnTo>
                  <a:lnTo>
                    <a:pt x="12309" y="13901"/>
                  </a:lnTo>
                  <a:lnTo>
                    <a:pt x="12309" y="13856"/>
                  </a:lnTo>
                  <a:lnTo>
                    <a:pt x="12297" y="13821"/>
                  </a:lnTo>
                  <a:lnTo>
                    <a:pt x="14311" y="12650"/>
                  </a:lnTo>
                  <a:lnTo>
                    <a:pt x="14345" y="12684"/>
                  </a:lnTo>
                  <a:lnTo>
                    <a:pt x="14379" y="12718"/>
                  </a:lnTo>
                  <a:lnTo>
                    <a:pt x="14425" y="12729"/>
                  </a:lnTo>
                  <a:lnTo>
                    <a:pt x="14470" y="12741"/>
                  </a:lnTo>
                  <a:lnTo>
                    <a:pt x="14527" y="12729"/>
                  </a:lnTo>
                  <a:lnTo>
                    <a:pt x="14561" y="12718"/>
                  </a:lnTo>
                  <a:lnTo>
                    <a:pt x="14607" y="12684"/>
                  </a:lnTo>
                  <a:lnTo>
                    <a:pt x="14629" y="12650"/>
                  </a:lnTo>
                  <a:close/>
                  <a:moveTo>
                    <a:pt x="12252" y="16745"/>
                  </a:moveTo>
                  <a:lnTo>
                    <a:pt x="14288" y="17928"/>
                  </a:lnTo>
                  <a:lnTo>
                    <a:pt x="14288" y="17962"/>
                  </a:lnTo>
                  <a:lnTo>
                    <a:pt x="14277" y="17996"/>
                  </a:lnTo>
                  <a:lnTo>
                    <a:pt x="14288" y="18042"/>
                  </a:lnTo>
                  <a:lnTo>
                    <a:pt x="14288" y="18076"/>
                  </a:lnTo>
                  <a:lnTo>
                    <a:pt x="14334" y="18133"/>
                  </a:lnTo>
                  <a:lnTo>
                    <a:pt x="14390" y="18167"/>
                  </a:lnTo>
                  <a:lnTo>
                    <a:pt x="14459" y="18190"/>
                  </a:lnTo>
                  <a:lnTo>
                    <a:pt x="14459" y="20556"/>
                  </a:lnTo>
                  <a:lnTo>
                    <a:pt x="14413" y="20567"/>
                  </a:lnTo>
                  <a:lnTo>
                    <a:pt x="14379" y="20578"/>
                  </a:lnTo>
                  <a:lnTo>
                    <a:pt x="14322" y="20624"/>
                  </a:lnTo>
                  <a:lnTo>
                    <a:pt x="14299" y="20647"/>
                  </a:lnTo>
                  <a:lnTo>
                    <a:pt x="14288" y="20681"/>
                  </a:lnTo>
                  <a:lnTo>
                    <a:pt x="14277" y="20715"/>
                  </a:lnTo>
                  <a:lnTo>
                    <a:pt x="14265" y="20760"/>
                  </a:lnTo>
                  <a:lnTo>
                    <a:pt x="14277" y="20795"/>
                  </a:lnTo>
                  <a:lnTo>
                    <a:pt x="14288" y="20829"/>
                  </a:lnTo>
                  <a:lnTo>
                    <a:pt x="12286" y="21989"/>
                  </a:lnTo>
                  <a:lnTo>
                    <a:pt x="12252" y="21943"/>
                  </a:lnTo>
                  <a:lnTo>
                    <a:pt x="12206" y="21909"/>
                  </a:lnTo>
                  <a:lnTo>
                    <a:pt x="12161" y="21898"/>
                  </a:lnTo>
                  <a:lnTo>
                    <a:pt x="12104" y="21887"/>
                  </a:lnTo>
                  <a:lnTo>
                    <a:pt x="12047" y="21887"/>
                  </a:lnTo>
                  <a:lnTo>
                    <a:pt x="12002" y="21909"/>
                  </a:lnTo>
                  <a:lnTo>
                    <a:pt x="11956" y="21943"/>
                  </a:lnTo>
                  <a:lnTo>
                    <a:pt x="11922" y="21978"/>
                  </a:lnTo>
                  <a:lnTo>
                    <a:pt x="9931" y="20840"/>
                  </a:lnTo>
                  <a:lnTo>
                    <a:pt x="9943" y="20795"/>
                  </a:lnTo>
                  <a:lnTo>
                    <a:pt x="9954" y="20760"/>
                  </a:lnTo>
                  <a:lnTo>
                    <a:pt x="9943" y="20715"/>
                  </a:lnTo>
                  <a:lnTo>
                    <a:pt x="9931" y="20681"/>
                  </a:lnTo>
                  <a:lnTo>
                    <a:pt x="9920" y="20647"/>
                  </a:lnTo>
                  <a:lnTo>
                    <a:pt x="9897" y="20613"/>
                  </a:lnTo>
                  <a:lnTo>
                    <a:pt x="9863" y="20590"/>
                  </a:lnTo>
                  <a:lnTo>
                    <a:pt x="9829" y="20567"/>
                  </a:lnTo>
                  <a:lnTo>
                    <a:pt x="9795" y="20544"/>
                  </a:lnTo>
                  <a:lnTo>
                    <a:pt x="9761" y="20544"/>
                  </a:lnTo>
                  <a:lnTo>
                    <a:pt x="9761" y="18269"/>
                  </a:lnTo>
                  <a:lnTo>
                    <a:pt x="9806" y="18258"/>
                  </a:lnTo>
                  <a:lnTo>
                    <a:pt x="9852" y="18235"/>
                  </a:lnTo>
                  <a:lnTo>
                    <a:pt x="9897" y="18212"/>
                  </a:lnTo>
                  <a:lnTo>
                    <a:pt x="9931" y="18178"/>
                  </a:lnTo>
                  <a:lnTo>
                    <a:pt x="9965" y="18144"/>
                  </a:lnTo>
                  <a:lnTo>
                    <a:pt x="9988" y="18099"/>
                  </a:lnTo>
                  <a:lnTo>
                    <a:pt x="10000" y="18053"/>
                  </a:lnTo>
                  <a:lnTo>
                    <a:pt x="10000" y="17996"/>
                  </a:lnTo>
                  <a:lnTo>
                    <a:pt x="10000" y="17939"/>
                  </a:lnTo>
                  <a:lnTo>
                    <a:pt x="9977" y="17894"/>
                  </a:lnTo>
                  <a:lnTo>
                    <a:pt x="11956" y="16756"/>
                  </a:lnTo>
                  <a:lnTo>
                    <a:pt x="11979" y="16790"/>
                  </a:lnTo>
                  <a:lnTo>
                    <a:pt x="12013" y="16813"/>
                  </a:lnTo>
                  <a:lnTo>
                    <a:pt x="12058" y="16825"/>
                  </a:lnTo>
                  <a:lnTo>
                    <a:pt x="12104" y="16836"/>
                  </a:lnTo>
                  <a:lnTo>
                    <a:pt x="12149" y="16825"/>
                  </a:lnTo>
                  <a:lnTo>
                    <a:pt x="12184" y="16813"/>
                  </a:lnTo>
                  <a:lnTo>
                    <a:pt x="12229" y="16779"/>
                  </a:lnTo>
                  <a:lnTo>
                    <a:pt x="12252" y="16745"/>
                  </a:lnTo>
                  <a:close/>
                  <a:moveTo>
                    <a:pt x="2776" y="16756"/>
                  </a:moveTo>
                  <a:lnTo>
                    <a:pt x="4790" y="17917"/>
                  </a:lnTo>
                  <a:lnTo>
                    <a:pt x="4767" y="17951"/>
                  </a:lnTo>
                  <a:lnTo>
                    <a:pt x="4767" y="17996"/>
                  </a:lnTo>
                  <a:lnTo>
                    <a:pt x="4767" y="18042"/>
                  </a:lnTo>
                  <a:lnTo>
                    <a:pt x="4778" y="18087"/>
                  </a:lnTo>
                  <a:lnTo>
                    <a:pt x="4801" y="18121"/>
                  </a:lnTo>
                  <a:lnTo>
                    <a:pt x="4824" y="18155"/>
                  </a:lnTo>
                  <a:lnTo>
                    <a:pt x="4858" y="18178"/>
                  </a:lnTo>
                  <a:lnTo>
                    <a:pt x="4892" y="18201"/>
                  </a:lnTo>
                  <a:lnTo>
                    <a:pt x="4926" y="18212"/>
                  </a:lnTo>
                  <a:lnTo>
                    <a:pt x="4972" y="18224"/>
                  </a:lnTo>
                  <a:lnTo>
                    <a:pt x="4972" y="20567"/>
                  </a:lnTo>
                  <a:lnTo>
                    <a:pt x="4903" y="20590"/>
                  </a:lnTo>
                  <a:lnTo>
                    <a:pt x="4858" y="20635"/>
                  </a:lnTo>
                  <a:lnTo>
                    <a:pt x="4812" y="20692"/>
                  </a:lnTo>
                  <a:lnTo>
                    <a:pt x="4801" y="20760"/>
                  </a:lnTo>
                  <a:lnTo>
                    <a:pt x="4812" y="20817"/>
                  </a:lnTo>
                  <a:lnTo>
                    <a:pt x="2765" y="22000"/>
                  </a:lnTo>
                  <a:lnTo>
                    <a:pt x="2742" y="21978"/>
                  </a:lnTo>
                  <a:lnTo>
                    <a:pt x="2708" y="21943"/>
                  </a:lnTo>
                  <a:lnTo>
                    <a:pt x="2662" y="21932"/>
                  </a:lnTo>
                  <a:lnTo>
                    <a:pt x="2583" y="21932"/>
                  </a:lnTo>
                  <a:lnTo>
                    <a:pt x="2537" y="21943"/>
                  </a:lnTo>
                  <a:lnTo>
                    <a:pt x="2503" y="21978"/>
                  </a:lnTo>
                  <a:lnTo>
                    <a:pt x="2480" y="22000"/>
                  </a:lnTo>
                  <a:lnTo>
                    <a:pt x="490" y="20851"/>
                  </a:lnTo>
                  <a:lnTo>
                    <a:pt x="501" y="20806"/>
                  </a:lnTo>
                  <a:lnTo>
                    <a:pt x="501" y="20760"/>
                  </a:lnTo>
                  <a:lnTo>
                    <a:pt x="501" y="20715"/>
                  </a:lnTo>
                  <a:lnTo>
                    <a:pt x="490" y="20669"/>
                  </a:lnTo>
                  <a:lnTo>
                    <a:pt x="467" y="20624"/>
                  </a:lnTo>
                  <a:lnTo>
                    <a:pt x="433" y="20590"/>
                  </a:lnTo>
                  <a:lnTo>
                    <a:pt x="410" y="20556"/>
                  </a:lnTo>
                  <a:lnTo>
                    <a:pt x="365" y="20533"/>
                  </a:lnTo>
                  <a:lnTo>
                    <a:pt x="319" y="20522"/>
                  </a:lnTo>
                  <a:lnTo>
                    <a:pt x="274" y="20510"/>
                  </a:lnTo>
                  <a:lnTo>
                    <a:pt x="274" y="18212"/>
                  </a:lnTo>
                  <a:lnTo>
                    <a:pt x="319" y="18212"/>
                  </a:lnTo>
                  <a:lnTo>
                    <a:pt x="353" y="18190"/>
                  </a:lnTo>
                  <a:lnTo>
                    <a:pt x="387" y="18167"/>
                  </a:lnTo>
                  <a:lnTo>
                    <a:pt x="410" y="18144"/>
                  </a:lnTo>
                  <a:lnTo>
                    <a:pt x="444" y="18110"/>
                  </a:lnTo>
                  <a:lnTo>
                    <a:pt x="456" y="18076"/>
                  </a:lnTo>
                  <a:lnTo>
                    <a:pt x="467" y="18042"/>
                  </a:lnTo>
                  <a:lnTo>
                    <a:pt x="467" y="17996"/>
                  </a:lnTo>
                  <a:lnTo>
                    <a:pt x="467" y="17962"/>
                  </a:lnTo>
                  <a:lnTo>
                    <a:pt x="456" y="17917"/>
                  </a:lnTo>
                  <a:lnTo>
                    <a:pt x="2469" y="16756"/>
                  </a:lnTo>
                  <a:lnTo>
                    <a:pt x="2492" y="16790"/>
                  </a:lnTo>
                  <a:lnTo>
                    <a:pt x="2537" y="16825"/>
                  </a:lnTo>
                  <a:lnTo>
                    <a:pt x="2571" y="16836"/>
                  </a:lnTo>
                  <a:lnTo>
                    <a:pt x="2628" y="16847"/>
                  </a:lnTo>
                  <a:lnTo>
                    <a:pt x="2674" y="16836"/>
                  </a:lnTo>
                  <a:lnTo>
                    <a:pt x="2719" y="16825"/>
                  </a:lnTo>
                  <a:lnTo>
                    <a:pt x="2753" y="16790"/>
                  </a:lnTo>
                  <a:lnTo>
                    <a:pt x="2776" y="16756"/>
                  </a:lnTo>
                  <a:close/>
                  <a:moveTo>
                    <a:pt x="7588" y="16790"/>
                  </a:moveTo>
                  <a:lnTo>
                    <a:pt x="9488" y="17894"/>
                  </a:lnTo>
                  <a:lnTo>
                    <a:pt x="9465" y="17939"/>
                  </a:lnTo>
                  <a:lnTo>
                    <a:pt x="9465" y="17996"/>
                  </a:lnTo>
                  <a:lnTo>
                    <a:pt x="9465" y="18053"/>
                  </a:lnTo>
                  <a:lnTo>
                    <a:pt x="9488" y="18099"/>
                  </a:lnTo>
                  <a:lnTo>
                    <a:pt x="9510" y="18144"/>
                  </a:lnTo>
                  <a:lnTo>
                    <a:pt x="9533" y="18190"/>
                  </a:lnTo>
                  <a:lnTo>
                    <a:pt x="9567" y="18212"/>
                  </a:lnTo>
                  <a:lnTo>
                    <a:pt x="9613" y="18246"/>
                  </a:lnTo>
                  <a:lnTo>
                    <a:pt x="9658" y="18258"/>
                  </a:lnTo>
                  <a:lnTo>
                    <a:pt x="9715" y="18269"/>
                  </a:lnTo>
                  <a:lnTo>
                    <a:pt x="9715" y="20544"/>
                  </a:lnTo>
                  <a:lnTo>
                    <a:pt x="9670" y="20544"/>
                  </a:lnTo>
                  <a:lnTo>
                    <a:pt x="9636" y="20567"/>
                  </a:lnTo>
                  <a:lnTo>
                    <a:pt x="9601" y="20578"/>
                  </a:lnTo>
                  <a:lnTo>
                    <a:pt x="9567" y="20613"/>
                  </a:lnTo>
                  <a:lnTo>
                    <a:pt x="9545" y="20647"/>
                  </a:lnTo>
                  <a:lnTo>
                    <a:pt x="9533" y="20681"/>
                  </a:lnTo>
                  <a:lnTo>
                    <a:pt x="9522" y="20715"/>
                  </a:lnTo>
                  <a:lnTo>
                    <a:pt x="9510" y="20760"/>
                  </a:lnTo>
                  <a:lnTo>
                    <a:pt x="9522" y="20795"/>
                  </a:lnTo>
                  <a:lnTo>
                    <a:pt x="9533" y="20840"/>
                  </a:lnTo>
                  <a:lnTo>
                    <a:pt x="7508" y="22012"/>
                  </a:lnTo>
                  <a:lnTo>
                    <a:pt x="7486" y="21978"/>
                  </a:lnTo>
                  <a:lnTo>
                    <a:pt x="7451" y="21955"/>
                  </a:lnTo>
                  <a:lnTo>
                    <a:pt x="7406" y="21932"/>
                  </a:lnTo>
                  <a:lnTo>
                    <a:pt x="7315" y="21932"/>
                  </a:lnTo>
                  <a:lnTo>
                    <a:pt x="7281" y="21955"/>
                  </a:lnTo>
                  <a:lnTo>
                    <a:pt x="7247" y="21978"/>
                  </a:lnTo>
                  <a:lnTo>
                    <a:pt x="7224" y="22000"/>
                  </a:lnTo>
                  <a:lnTo>
                    <a:pt x="5165" y="20817"/>
                  </a:lnTo>
                  <a:lnTo>
                    <a:pt x="5176" y="20760"/>
                  </a:lnTo>
                  <a:lnTo>
                    <a:pt x="5165" y="20692"/>
                  </a:lnTo>
                  <a:lnTo>
                    <a:pt x="5131" y="20635"/>
                  </a:lnTo>
                  <a:lnTo>
                    <a:pt x="5085" y="20590"/>
                  </a:lnTo>
                  <a:lnTo>
                    <a:pt x="5017" y="20567"/>
                  </a:lnTo>
                  <a:lnTo>
                    <a:pt x="5017" y="18224"/>
                  </a:lnTo>
                  <a:lnTo>
                    <a:pt x="5063" y="18212"/>
                  </a:lnTo>
                  <a:lnTo>
                    <a:pt x="5097" y="18201"/>
                  </a:lnTo>
                  <a:lnTo>
                    <a:pt x="5131" y="18178"/>
                  </a:lnTo>
                  <a:lnTo>
                    <a:pt x="5165" y="18144"/>
                  </a:lnTo>
                  <a:lnTo>
                    <a:pt x="5188" y="18121"/>
                  </a:lnTo>
                  <a:lnTo>
                    <a:pt x="5199" y="18076"/>
                  </a:lnTo>
                  <a:lnTo>
                    <a:pt x="5210" y="18042"/>
                  </a:lnTo>
                  <a:lnTo>
                    <a:pt x="5222" y="17996"/>
                  </a:lnTo>
                  <a:lnTo>
                    <a:pt x="5210" y="17962"/>
                  </a:lnTo>
                  <a:lnTo>
                    <a:pt x="5199" y="17917"/>
                  </a:lnTo>
                  <a:lnTo>
                    <a:pt x="7133" y="16802"/>
                  </a:lnTo>
                  <a:lnTo>
                    <a:pt x="7178" y="16847"/>
                  </a:lnTo>
                  <a:lnTo>
                    <a:pt x="7235" y="16881"/>
                  </a:lnTo>
                  <a:lnTo>
                    <a:pt x="7292" y="16916"/>
                  </a:lnTo>
                  <a:lnTo>
                    <a:pt x="7429" y="16916"/>
                  </a:lnTo>
                  <a:lnTo>
                    <a:pt x="7497" y="16881"/>
                  </a:lnTo>
                  <a:lnTo>
                    <a:pt x="7542" y="16847"/>
                  </a:lnTo>
                  <a:lnTo>
                    <a:pt x="7588" y="16790"/>
                  </a:lnTo>
                  <a:close/>
                  <a:moveTo>
                    <a:pt x="21762" y="16768"/>
                  </a:moveTo>
                  <a:lnTo>
                    <a:pt x="23730" y="17905"/>
                  </a:lnTo>
                  <a:lnTo>
                    <a:pt x="23718" y="17951"/>
                  </a:lnTo>
                  <a:lnTo>
                    <a:pt x="23707" y="17996"/>
                  </a:lnTo>
                  <a:lnTo>
                    <a:pt x="23718" y="18042"/>
                  </a:lnTo>
                  <a:lnTo>
                    <a:pt x="23730" y="18087"/>
                  </a:lnTo>
                  <a:lnTo>
                    <a:pt x="23752" y="18133"/>
                  </a:lnTo>
                  <a:lnTo>
                    <a:pt x="23775" y="18167"/>
                  </a:lnTo>
                  <a:lnTo>
                    <a:pt x="23809" y="18190"/>
                  </a:lnTo>
                  <a:lnTo>
                    <a:pt x="23843" y="18224"/>
                  </a:lnTo>
                  <a:lnTo>
                    <a:pt x="23889" y="18235"/>
                  </a:lnTo>
                  <a:lnTo>
                    <a:pt x="23934" y="18246"/>
                  </a:lnTo>
                  <a:lnTo>
                    <a:pt x="23934" y="20556"/>
                  </a:lnTo>
                  <a:lnTo>
                    <a:pt x="23900" y="20556"/>
                  </a:lnTo>
                  <a:lnTo>
                    <a:pt x="23866" y="20578"/>
                  </a:lnTo>
                  <a:lnTo>
                    <a:pt x="23832" y="20590"/>
                  </a:lnTo>
                  <a:lnTo>
                    <a:pt x="23798" y="20613"/>
                  </a:lnTo>
                  <a:lnTo>
                    <a:pt x="23775" y="20647"/>
                  </a:lnTo>
                  <a:lnTo>
                    <a:pt x="23764" y="20681"/>
                  </a:lnTo>
                  <a:lnTo>
                    <a:pt x="23752" y="20715"/>
                  </a:lnTo>
                  <a:lnTo>
                    <a:pt x="23741" y="20760"/>
                  </a:lnTo>
                  <a:lnTo>
                    <a:pt x="23752" y="20795"/>
                  </a:lnTo>
                  <a:lnTo>
                    <a:pt x="23764" y="20829"/>
                  </a:lnTo>
                  <a:lnTo>
                    <a:pt x="21728" y="22012"/>
                  </a:lnTo>
                  <a:lnTo>
                    <a:pt x="21693" y="21978"/>
                  </a:lnTo>
                  <a:lnTo>
                    <a:pt x="21659" y="21955"/>
                  </a:lnTo>
                  <a:lnTo>
                    <a:pt x="21625" y="21943"/>
                  </a:lnTo>
                  <a:lnTo>
                    <a:pt x="21580" y="21932"/>
                  </a:lnTo>
                  <a:lnTo>
                    <a:pt x="21546" y="21943"/>
                  </a:lnTo>
                  <a:lnTo>
                    <a:pt x="21500" y="21955"/>
                  </a:lnTo>
                  <a:lnTo>
                    <a:pt x="21477" y="21978"/>
                  </a:lnTo>
                  <a:lnTo>
                    <a:pt x="21443" y="22012"/>
                  </a:lnTo>
                  <a:lnTo>
                    <a:pt x="19441" y="20851"/>
                  </a:lnTo>
                  <a:lnTo>
                    <a:pt x="19452" y="20806"/>
                  </a:lnTo>
                  <a:lnTo>
                    <a:pt x="19464" y="20760"/>
                  </a:lnTo>
                  <a:lnTo>
                    <a:pt x="19452" y="20715"/>
                  </a:lnTo>
                  <a:lnTo>
                    <a:pt x="19441" y="20669"/>
                  </a:lnTo>
                  <a:lnTo>
                    <a:pt x="19418" y="20624"/>
                  </a:lnTo>
                  <a:lnTo>
                    <a:pt x="19396" y="20590"/>
                  </a:lnTo>
                  <a:lnTo>
                    <a:pt x="19361" y="20556"/>
                  </a:lnTo>
                  <a:lnTo>
                    <a:pt x="19327" y="20533"/>
                  </a:lnTo>
                  <a:lnTo>
                    <a:pt x="19282" y="20522"/>
                  </a:lnTo>
                  <a:lnTo>
                    <a:pt x="19236" y="20510"/>
                  </a:lnTo>
                  <a:lnTo>
                    <a:pt x="19236" y="18178"/>
                  </a:lnTo>
                  <a:lnTo>
                    <a:pt x="19305" y="18155"/>
                  </a:lnTo>
                  <a:lnTo>
                    <a:pt x="19350" y="18110"/>
                  </a:lnTo>
                  <a:lnTo>
                    <a:pt x="19373" y="18064"/>
                  </a:lnTo>
                  <a:lnTo>
                    <a:pt x="19384" y="17996"/>
                  </a:lnTo>
                  <a:lnTo>
                    <a:pt x="19373" y="17939"/>
                  </a:lnTo>
                  <a:lnTo>
                    <a:pt x="21398" y="16779"/>
                  </a:lnTo>
                  <a:lnTo>
                    <a:pt x="21432" y="16813"/>
                  </a:lnTo>
                  <a:lnTo>
                    <a:pt x="21477" y="16847"/>
                  </a:lnTo>
                  <a:lnTo>
                    <a:pt x="21523" y="16859"/>
                  </a:lnTo>
                  <a:lnTo>
                    <a:pt x="21580" y="16870"/>
                  </a:lnTo>
                  <a:lnTo>
                    <a:pt x="21637" y="16859"/>
                  </a:lnTo>
                  <a:lnTo>
                    <a:pt x="21693" y="16847"/>
                  </a:lnTo>
                  <a:lnTo>
                    <a:pt x="21728" y="16813"/>
                  </a:lnTo>
                  <a:lnTo>
                    <a:pt x="21762" y="16768"/>
                  </a:lnTo>
                  <a:close/>
                  <a:moveTo>
                    <a:pt x="16848" y="0"/>
                  </a:moveTo>
                  <a:lnTo>
                    <a:pt x="16802" y="12"/>
                  </a:lnTo>
                  <a:lnTo>
                    <a:pt x="16757" y="23"/>
                  </a:lnTo>
                  <a:lnTo>
                    <a:pt x="16711" y="46"/>
                  </a:lnTo>
                  <a:lnTo>
                    <a:pt x="16677" y="69"/>
                  </a:lnTo>
                  <a:lnTo>
                    <a:pt x="16654" y="103"/>
                  </a:lnTo>
                  <a:lnTo>
                    <a:pt x="16631" y="148"/>
                  </a:lnTo>
                  <a:lnTo>
                    <a:pt x="16620" y="182"/>
                  </a:lnTo>
                  <a:lnTo>
                    <a:pt x="16609" y="228"/>
                  </a:lnTo>
                  <a:lnTo>
                    <a:pt x="16620" y="273"/>
                  </a:lnTo>
                  <a:lnTo>
                    <a:pt x="16631" y="319"/>
                  </a:lnTo>
                  <a:lnTo>
                    <a:pt x="14641" y="1468"/>
                  </a:lnTo>
                  <a:lnTo>
                    <a:pt x="14607" y="1422"/>
                  </a:lnTo>
                  <a:lnTo>
                    <a:pt x="14572" y="1400"/>
                  </a:lnTo>
                  <a:lnTo>
                    <a:pt x="14527" y="1377"/>
                  </a:lnTo>
                  <a:lnTo>
                    <a:pt x="14436" y="1377"/>
                  </a:lnTo>
                  <a:lnTo>
                    <a:pt x="14390" y="1388"/>
                  </a:lnTo>
                  <a:lnTo>
                    <a:pt x="14356" y="1411"/>
                  </a:lnTo>
                  <a:lnTo>
                    <a:pt x="14334" y="1434"/>
                  </a:lnTo>
                  <a:lnTo>
                    <a:pt x="14299" y="1468"/>
                  </a:lnTo>
                  <a:lnTo>
                    <a:pt x="14288" y="1502"/>
                  </a:lnTo>
                  <a:lnTo>
                    <a:pt x="14277" y="1536"/>
                  </a:lnTo>
                  <a:lnTo>
                    <a:pt x="14265" y="1582"/>
                  </a:lnTo>
                  <a:lnTo>
                    <a:pt x="14277" y="1616"/>
                  </a:lnTo>
                  <a:lnTo>
                    <a:pt x="14288" y="1650"/>
                  </a:lnTo>
                  <a:lnTo>
                    <a:pt x="14299" y="1684"/>
                  </a:lnTo>
                  <a:lnTo>
                    <a:pt x="14322" y="1718"/>
                  </a:lnTo>
                  <a:lnTo>
                    <a:pt x="14379" y="1764"/>
                  </a:lnTo>
                  <a:lnTo>
                    <a:pt x="14413" y="1775"/>
                  </a:lnTo>
                  <a:lnTo>
                    <a:pt x="14459" y="1786"/>
                  </a:lnTo>
                  <a:lnTo>
                    <a:pt x="14459" y="4141"/>
                  </a:lnTo>
                  <a:lnTo>
                    <a:pt x="14413" y="4141"/>
                  </a:lnTo>
                  <a:lnTo>
                    <a:pt x="14379" y="4152"/>
                  </a:lnTo>
                  <a:lnTo>
                    <a:pt x="14322" y="4198"/>
                  </a:lnTo>
                  <a:lnTo>
                    <a:pt x="14288" y="4266"/>
                  </a:lnTo>
                  <a:lnTo>
                    <a:pt x="14277" y="4300"/>
                  </a:lnTo>
                  <a:lnTo>
                    <a:pt x="14265" y="4334"/>
                  </a:lnTo>
                  <a:lnTo>
                    <a:pt x="14277" y="4369"/>
                  </a:lnTo>
                  <a:lnTo>
                    <a:pt x="14288" y="4403"/>
                  </a:lnTo>
                  <a:lnTo>
                    <a:pt x="12252" y="5586"/>
                  </a:lnTo>
                  <a:lnTo>
                    <a:pt x="12218" y="5552"/>
                  </a:lnTo>
                  <a:lnTo>
                    <a:pt x="12184" y="5529"/>
                  </a:lnTo>
                  <a:lnTo>
                    <a:pt x="12149" y="5506"/>
                  </a:lnTo>
                  <a:lnTo>
                    <a:pt x="12058" y="5506"/>
                  </a:lnTo>
                  <a:lnTo>
                    <a:pt x="12024" y="5529"/>
                  </a:lnTo>
                  <a:lnTo>
                    <a:pt x="11990" y="5552"/>
                  </a:lnTo>
                  <a:lnTo>
                    <a:pt x="11956" y="5574"/>
                  </a:lnTo>
                  <a:lnTo>
                    <a:pt x="9954" y="4425"/>
                  </a:lnTo>
                  <a:lnTo>
                    <a:pt x="9965" y="4380"/>
                  </a:lnTo>
                  <a:lnTo>
                    <a:pt x="9965" y="4334"/>
                  </a:lnTo>
                  <a:lnTo>
                    <a:pt x="9965" y="4289"/>
                  </a:lnTo>
                  <a:lnTo>
                    <a:pt x="9954" y="4243"/>
                  </a:lnTo>
                  <a:lnTo>
                    <a:pt x="9931" y="4198"/>
                  </a:lnTo>
                  <a:lnTo>
                    <a:pt x="9897" y="4164"/>
                  </a:lnTo>
                  <a:lnTo>
                    <a:pt x="9863" y="4141"/>
                  </a:lnTo>
                  <a:lnTo>
                    <a:pt x="9829" y="4118"/>
                  </a:lnTo>
                  <a:lnTo>
                    <a:pt x="9783" y="4107"/>
                  </a:lnTo>
                  <a:lnTo>
                    <a:pt x="9738" y="4095"/>
                  </a:lnTo>
                  <a:lnTo>
                    <a:pt x="9681" y="4107"/>
                  </a:lnTo>
                  <a:lnTo>
                    <a:pt x="9636" y="4118"/>
                  </a:lnTo>
                  <a:lnTo>
                    <a:pt x="9601" y="4141"/>
                  </a:lnTo>
                  <a:lnTo>
                    <a:pt x="9567" y="4164"/>
                  </a:lnTo>
                  <a:lnTo>
                    <a:pt x="9533" y="4198"/>
                  </a:lnTo>
                  <a:lnTo>
                    <a:pt x="9510" y="4243"/>
                  </a:lnTo>
                  <a:lnTo>
                    <a:pt x="9499" y="4289"/>
                  </a:lnTo>
                  <a:lnTo>
                    <a:pt x="9499" y="4334"/>
                  </a:lnTo>
                  <a:lnTo>
                    <a:pt x="9499" y="4380"/>
                  </a:lnTo>
                  <a:lnTo>
                    <a:pt x="9510" y="4425"/>
                  </a:lnTo>
                  <a:lnTo>
                    <a:pt x="7565" y="5552"/>
                  </a:lnTo>
                  <a:lnTo>
                    <a:pt x="7531" y="5506"/>
                  </a:lnTo>
                  <a:lnTo>
                    <a:pt x="7486" y="5472"/>
                  </a:lnTo>
                  <a:lnTo>
                    <a:pt x="7429" y="5449"/>
                  </a:lnTo>
                  <a:lnTo>
                    <a:pt x="7360" y="5438"/>
                  </a:lnTo>
                  <a:lnTo>
                    <a:pt x="7315" y="5438"/>
                  </a:lnTo>
                  <a:lnTo>
                    <a:pt x="7269" y="5461"/>
                  </a:lnTo>
                  <a:lnTo>
                    <a:pt x="7224" y="5483"/>
                  </a:lnTo>
                  <a:lnTo>
                    <a:pt x="7190" y="5506"/>
                  </a:lnTo>
                  <a:lnTo>
                    <a:pt x="7156" y="5552"/>
                  </a:lnTo>
                  <a:lnTo>
                    <a:pt x="7133" y="5586"/>
                  </a:lnTo>
                  <a:lnTo>
                    <a:pt x="7122" y="5631"/>
                  </a:lnTo>
                  <a:lnTo>
                    <a:pt x="7110" y="5688"/>
                  </a:lnTo>
                  <a:lnTo>
                    <a:pt x="7122" y="5734"/>
                  </a:lnTo>
                  <a:lnTo>
                    <a:pt x="7133" y="5779"/>
                  </a:lnTo>
                  <a:lnTo>
                    <a:pt x="7156" y="5813"/>
                  </a:lnTo>
                  <a:lnTo>
                    <a:pt x="7178" y="5859"/>
                  </a:lnTo>
                  <a:lnTo>
                    <a:pt x="7213" y="5881"/>
                  </a:lnTo>
                  <a:lnTo>
                    <a:pt x="7258" y="5904"/>
                  </a:lnTo>
                  <a:lnTo>
                    <a:pt x="7292" y="5927"/>
                  </a:lnTo>
                  <a:lnTo>
                    <a:pt x="7338" y="5927"/>
                  </a:lnTo>
                  <a:lnTo>
                    <a:pt x="7338" y="8225"/>
                  </a:lnTo>
                  <a:lnTo>
                    <a:pt x="7304" y="8236"/>
                  </a:lnTo>
                  <a:lnTo>
                    <a:pt x="7269" y="8248"/>
                  </a:lnTo>
                  <a:lnTo>
                    <a:pt x="7235" y="8270"/>
                  </a:lnTo>
                  <a:lnTo>
                    <a:pt x="7201" y="8293"/>
                  </a:lnTo>
                  <a:lnTo>
                    <a:pt x="7178" y="8327"/>
                  </a:lnTo>
                  <a:lnTo>
                    <a:pt x="7167" y="8361"/>
                  </a:lnTo>
                  <a:lnTo>
                    <a:pt x="7156" y="8407"/>
                  </a:lnTo>
                  <a:lnTo>
                    <a:pt x="7144" y="8441"/>
                  </a:lnTo>
                  <a:lnTo>
                    <a:pt x="7156" y="8486"/>
                  </a:lnTo>
                  <a:lnTo>
                    <a:pt x="7167" y="8521"/>
                  </a:lnTo>
                  <a:lnTo>
                    <a:pt x="7190" y="8566"/>
                  </a:lnTo>
                  <a:lnTo>
                    <a:pt x="7213" y="8589"/>
                  </a:lnTo>
                  <a:lnTo>
                    <a:pt x="7247" y="8623"/>
                  </a:lnTo>
                  <a:lnTo>
                    <a:pt x="7281" y="8646"/>
                  </a:lnTo>
                  <a:lnTo>
                    <a:pt x="7315" y="8657"/>
                  </a:lnTo>
                  <a:lnTo>
                    <a:pt x="7360" y="8657"/>
                  </a:lnTo>
                  <a:lnTo>
                    <a:pt x="7417" y="8646"/>
                  </a:lnTo>
                  <a:lnTo>
                    <a:pt x="7463" y="8634"/>
                  </a:lnTo>
                  <a:lnTo>
                    <a:pt x="7508" y="8600"/>
                  </a:lnTo>
                  <a:lnTo>
                    <a:pt x="7542" y="8555"/>
                  </a:lnTo>
                  <a:lnTo>
                    <a:pt x="9510" y="9692"/>
                  </a:lnTo>
                  <a:lnTo>
                    <a:pt x="9499" y="9738"/>
                  </a:lnTo>
                  <a:lnTo>
                    <a:pt x="9488" y="9795"/>
                  </a:lnTo>
                  <a:lnTo>
                    <a:pt x="9499" y="9840"/>
                  </a:lnTo>
                  <a:lnTo>
                    <a:pt x="9510" y="9886"/>
                  </a:lnTo>
                  <a:lnTo>
                    <a:pt x="9533" y="9920"/>
                  </a:lnTo>
                  <a:lnTo>
                    <a:pt x="9567" y="9965"/>
                  </a:lnTo>
                  <a:lnTo>
                    <a:pt x="9601" y="9988"/>
                  </a:lnTo>
                  <a:lnTo>
                    <a:pt x="9636" y="10011"/>
                  </a:lnTo>
                  <a:lnTo>
                    <a:pt x="9681" y="10022"/>
                  </a:lnTo>
                  <a:lnTo>
                    <a:pt x="9738" y="10033"/>
                  </a:lnTo>
                  <a:lnTo>
                    <a:pt x="9783" y="10022"/>
                  </a:lnTo>
                  <a:lnTo>
                    <a:pt x="9829" y="10011"/>
                  </a:lnTo>
                  <a:lnTo>
                    <a:pt x="9863" y="9988"/>
                  </a:lnTo>
                  <a:lnTo>
                    <a:pt x="9909" y="9965"/>
                  </a:lnTo>
                  <a:lnTo>
                    <a:pt x="9931" y="9920"/>
                  </a:lnTo>
                  <a:lnTo>
                    <a:pt x="9954" y="9886"/>
                  </a:lnTo>
                  <a:lnTo>
                    <a:pt x="9965" y="9840"/>
                  </a:lnTo>
                  <a:lnTo>
                    <a:pt x="9977" y="9795"/>
                  </a:lnTo>
                  <a:lnTo>
                    <a:pt x="9965" y="9738"/>
                  </a:lnTo>
                  <a:lnTo>
                    <a:pt x="9954" y="9692"/>
                  </a:lnTo>
                  <a:lnTo>
                    <a:pt x="11933" y="8555"/>
                  </a:lnTo>
                  <a:lnTo>
                    <a:pt x="11967" y="8589"/>
                  </a:lnTo>
                  <a:lnTo>
                    <a:pt x="12002" y="8623"/>
                  </a:lnTo>
                  <a:lnTo>
                    <a:pt x="12047" y="8634"/>
                  </a:lnTo>
                  <a:lnTo>
                    <a:pt x="12104" y="8646"/>
                  </a:lnTo>
                  <a:lnTo>
                    <a:pt x="12149" y="8634"/>
                  </a:lnTo>
                  <a:lnTo>
                    <a:pt x="12206" y="8623"/>
                  </a:lnTo>
                  <a:lnTo>
                    <a:pt x="12240" y="8589"/>
                  </a:lnTo>
                  <a:lnTo>
                    <a:pt x="12275" y="8555"/>
                  </a:lnTo>
                  <a:lnTo>
                    <a:pt x="14265" y="9704"/>
                  </a:lnTo>
                  <a:lnTo>
                    <a:pt x="14243" y="9738"/>
                  </a:lnTo>
                  <a:lnTo>
                    <a:pt x="14243" y="9795"/>
                  </a:lnTo>
                  <a:lnTo>
                    <a:pt x="14243" y="9829"/>
                  </a:lnTo>
                  <a:lnTo>
                    <a:pt x="14254" y="9874"/>
                  </a:lnTo>
                  <a:lnTo>
                    <a:pt x="14277" y="9908"/>
                  </a:lnTo>
                  <a:lnTo>
                    <a:pt x="14299" y="9942"/>
                  </a:lnTo>
                  <a:lnTo>
                    <a:pt x="14334" y="9977"/>
                  </a:lnTo>
                  <a:lnTo>
                    <a:pt x="14368" y="9999"/>
                  </a:lnTo>
                  <a:lnTo>
                    <a:pt x="14413" y="10011"/>
                  </a:lnTo>
                  <a:lnTo>
                    <a:pt x="14459" y="10022"/>
                  </a:lnTo>
                  <a:lnTo>
                    <a:pt x="14459" y="12354"/>
                  </a:lnTo>
                  <a:lnTo>
                    <a:pt x="14390" y="12377"/>
                  </a:lnTo>
                  <a:lnTo>
                    <a:pt x="14334" y="12422"/>
                  </a:lnTo>
                  <a:lnTo>
                    <a:pt x="14299" y="12479"/>
                  </a:lnTo>
                  <a:lnTo>
                    <a:pt x="14288" y="12513"/>
                  </a:lnTo>
                  <a:lnTo>
                    <a:pt x="14277" y="12547"/>
                  </a:lnTo>
                  <a:lnTo>
                    <a:pt x="14288" y="12616"/>
                  </a:lnTo>
                  <a:lnTo>
                    <a:pt x="12275" y="13776"/>
                  </a:lnTo>
                  <a:lnTo>
                    <a:pt x="12240" y="13742"/>
                  </a:lnTo>
                  <a:lnTo>
                    <a:pt x="12206" y="13719"/>
                  </a:lnTo>
                  <a:lnTo>
                    <a:pt x="12149" y="13696"/>
                  </a:lnTo>
                  <a:lnTo>
                    <a:pt x="12104" y="13685"/>
                  </a:lnTo>
                  <a:lnTo>
                    <a:pt x="12047" y="13696"/>
                  </a:lnTo>
                  <a:lnTo>
                    <a:pt x="12002" y="13708"/>
                  </a:lnTo>
                  <a:lnTo>
                    <a:pt x="11967" y="13742"/>
                  </a:lnTo>
                  <a:lnTo>
                    <a:pt x="11933" y="13776"/>
                  </a:lnTo>
                  <a:lnTo>
                    <a:pt x="9931" y="12616"/>
                  </a:lnTo>
                  <a:lnTo>
                    <a:pt x="9943" y="12582"/>
                  </a:lnTo>
                  <a:lnTo>
                    <a:pt x="9943" y="12547"/>
                  </a:lnTo>
                  <a:lnTo>
                    <a:pt x="9943" y="12502"/>
                  </a:lnTo>
                  <a:lnTo>
                    <a:pt x="9920" y="12468"/>
                  </a:lnTo>
                  <a:lnTo>
                    <a:pt x="9909" y="12434"/>
                  </a:lnTo>
                  <a:lnTo>
                    <a:pt x="9886" y="12400"/>
                  </a:lnTo>
                  <a:lnTo>
                    <a:pt x="9852" y="12377"/>
                  </a:lnTo>
                  <a:lnTo>
                    <a:pt x="9818" y="12354"/>
                  </a:lnTo>
                  <a:lnTo>
                    <a:pt x="9772" y="12343"/>
                  </a:lnTo>
                  <a:lnTo>
                    <a:pt x="9692" y="12343"/>
                  </a:lnTo>
                  <a:lnTo>
                    <a:pt x="9647" y="12354"/>
                  </a:lnTo>
                  <a:lnTo>
                    <a:pt x="9613" y="12377"/>
                  </a:lnTo>
                  <a:lnTo>
                    <a:pt x="9590" y="12400"/>
                  </a:lnTo>
                  <a:lnTo>
                    <a:pt x="9556" y="12434"/>
                  </a:lnTo>
                  <a:lnTo>
                    <a:pt x="9545" y="12468"/>
                  </a:lnTo>
                  <a:lnTo>
                    <a:pt x="9533" y="12502"/>
                  </a:lnTo>
                  <a:lnTo>
                    <a:pt x="9522" y="12547"/>
                  </a:lnTo>
                  <a:lnTo>
                    <a:pt x="9522" y="12582"/>
                  </a:lnTo>
                  <a:lnTo>
                    <a:pt x="9533" y="12627"/>
                  </a:lnTo>
                  <a:lnTo>
                    <a:pt x="7531" y="13787"/>
                  </a:lnTo>
                  <a:lnTo>
                    <a:pt x="7497" y="13742"/>
                  </a:lnTo>
                  <a:lnTo>
                    <a:pt x="7463" y="13719"/>
                  </a:lnTo>
                  <a:lnTo>
                    <a:pt x="7417" y="13696"/>
                  </a:lnTo>
                  <a:lnTo>
                    <a:pt x="7326" y="13696"/>
                  </a:lnTo>
                  <a:lnTo>
                    <a:pt x="7281" y="13708"/>
                  </a:lnTo>
                  <a:lnTo>
                    <a:pt x="7247" y="13730"/>
                  </a:lnTo>
                  <a:lnTo>
                    <a:pt x="7224" y="13753"/>
                  </a:lnTo>
                  <a:lnTo>
                    <a:pt x="7201" y="13787"/>
                  </a:lnTo>
                  <a:lnTo>
                    <a:pt x="7178" y="13821"/>
                  </a:lnTo>
                  <a:lnTo>
                    <a:pt x="7167" y="13856"/>
                  </a:lnTo>
                  <a:lnTo>
                    <a:pt x="7167" y="13901"/>
                  </a:lnTo>
                  <a:lnTo>
                    <a:pt x="7167" y="13935"/>
                  </a:lnTo>
                  <a:lnTo>
                    <a:pt x="7178" y="13969"/>
                  </a:lnTo>
                  <a:lnTo>
                    <a:pt x="7213" y="14026"/>
                  </a:lnTo>
                  <a:lnTo>
                    <a:pt x="7269" y="14072"/>
                  </a:lnTo>
                  <a:lnTo>
                    <a:pt x="7304" y="14083"/>
                  </a:lnTo>
                  <a:lnTo>
                    <a:pt x="7338" y="14094"/>
                  </a:lnTo>
                  <a:lnTo>
                    <a:pt x="7338" y="16381"/>
                  </a:lnTo>
                  <a:lnTo>
                    <a:pt x="7292" y="16392"/>
                  </a:lnTo>
                  <a:lnTo>
                    <a:pt x="7247" y="16415"/>
                  </a:lnTo>
                  <a:lnTo>
                    <a:pt x="7201" y="16438"/>
                  </a:lnTo>
                  <a:lnTo>
                    <a:pt x="7167" y="16472"/>
                  </a:lnTo>
                  <a:lnTo>
                    <a:pt x="7133" y="16506"/>
                  </a:lnTo>
                  <a:lnTo>
                    <a:pt x="7110" y="16552"/>
                  </a:lnTo>
                  <a:lnTo>
                    <a:pt x="7099" y="16597"/>
                  </a:lnTo>
                  <a:lnTo>
                    <a:pt x="7099" y="16654"/>
                  </a:lnTo>
                  <a:lnTo>
                    <a:pt x="7099" y="16711"/>
                  </a:lnTo>
                  <a:lnTo>
                    <a:pt x="7122" y="16756"/>
                  </a:lnTo>
                  <a:lnTo>
                    <a:pt x="5176" y="17871"/>
                  </a:lnTo>
                  <a:lnTo>
                    <a:pt x="5142" y="17837"/>
                  </a:lnTo>
                  <a:lnTo>
                    <a:pt x="5097" y="17803"/>
                  </a:lnTo>
                  <a:lnTo>
                    <a:pt x="5051" y="17780"/>
                  </a:lnTo>
                  <a:lnTo>
                    <a:pt x="4937" y="17780"/>
                  </a:lnTo>
                  <a:lnTo>
                    <a:pt x="4881" y="17803"/>
                  </a:lnTo>
                  <a:lnTo>
                    <a:pt x="4846" y="17837"/>
                  </a:lnTo>
                  <a:lnTo>
                    <a:pt x="4801" y="17871"/>
                  </a:lnTo>
                  <a:lnTo>
                    <a:pt x="2799" y="16711"/>
                  </a:lnTo>
                  <a:lnTo>
                    <a:pt x="2810" y="16654"/>
                  </a:lnTo>
                  <a:lnTo>
                    <a:pt x="2810" y="16620"/>
                  </a:lnTo>
                  <a:lnTo>
                    <a:pt x="2799" y="16574"/>
                  </a:lnTo>
                  <a:lnTo>
                    <a:pt x="2776" y="16552"/>
                  </a:lnTo>
                  <a:lnTo>
                    <a:pt x="2753" y="16517"/>
                  </a:lnTo>
                  <a:lnTo>
                    <a:pt x="2731" y="16495"/>
                  </a:lnTo>
                  <a:lnTo>
                    <a:pt x="2697" y="16483"/>
                  </a:lnTo>
                  <a:lnTo>
                    <a:pt x="2662" y="16472"/>
                  </a:lnTo>
                  <a:lnTo>
                    <a:pt x="2628" y="16461"/>
                  </a:lnTo>
                  <a:lnTo>
                    <a:pt x="2583" y="16472"/>
                  </a:lnTo>
                  <a:lnTo>
                    <a:pt x="2549" y="16483"/>
                  </a:lnTo>
                  <a:lnTo>
                    <a:pt x="2515" y="16495"/>
                  </a:lnTo>
                  <a:lnTo>
                    <a:pt x="2492" y="16517"/>
                  </a:lnTo>
                  <a:lnTo>
                    <a:pt x="2469" y="16552"/>
                  </a:lnTo>
                  <a:lnTo>
                    <a:pt x="2446" y="16574"/>
                  </a:lnTo>
                  <a:lnTo>
                    <a:pt x="2435" y="16620"/>
                  </a:lnTo>
                  <a:lnTo>
                    <a:pt x="2435" y="16654"/>
                  </a:lnTo>
                  <a:lnTo>
                    <a:pt x="2446" y="16722"/>
                  </a:lnTo>
                  <a:lnTo>
                    <a:pt x="433" y="17882"/>
                  </a:lnTo>
                  <a:lnTo>
                    <a:pt x="399" y="17837"/>
                  </a:lnTo>
                  <a:lnTo>
                    <a:pt x="353" y="17803"/>
                  </a:lnTo>
                  <a:lnTo>
                    <a:pt x="308" y="17791"/>
                  </a:lnTo>
                  <a:lnTo>
                    <a:pt x="251" y="17780"/>
                  </a:lnTo>
                  <a:lnTo>
                    <a:pt x="205" y="17780"/>
                  </a:lnTo>
                  <a:lnTo>
                    <a:pt x="171" y="17803"/>
                  </a:lnTo>
                  <a:lnTo>
                    <a:pt x="126" y="17814"/>
                  </a:lnTo>
                  <a:lnTo>
                    <a:pt x="103" y="17848"/>
                  </a:lnTo>
                  <a:lnTo>
                    <a:pt x="69" y="17882"/>
                  </a:lnTo>
                  <a:lnTo>
                    <a:pt x="46" y="17917"/>
                  </a:lnTo>
                  <a:lnTo>
                    <a:pt x="35" y="17951"/>
                  </a:lnTo>
                  <a:lnTo>
                    <a:pt x="35" y="17996"/>
                  </a:lnTo>
                  <a:lnTo>
                    <a:pt x="35" y="18042"/>
                  </a:lnTo>
                  <a:lnTo>
                    <a:pt x="46" y="18076"/>
                  </a:lnTo>
                  <a:lnTo>
                    <a:pt x="69" y="18110"/>
                  </a:lnTo>
                  <a:lnTo>
                    <a:pt x="92" y="18144"/>
                  </a:lnTo>
                  <a:lnTo>
                    <a:pt x="126" y="18178"/>
                  </a:lnTo>
                  <a:lnTo>
                    <a:pt x="148" y="18190"/>
                  </a:lnTo>
                  <a:lnTo>
                    <a:pt x="194" y="18212"/>
                  </a:lnTo>
                  <a:lnTo>
                    <a:pt x="228" y="18212"/>
                  </a:lnTo>
                  <a:lnTo>
                    <a:pt x="228" y="20510"/>
                  </a:lnTo>
                  <a:lnTo>
                    <a:pt x="183" y="20510"/>
                  </a:lnTo>
                  <a:lnTo>
                    <a:pt x="137" y="20533"/>
                  </a:lnTo>
                  <a:lnTo>
                    <a:pt x="103" y="20556"/>
                  </a:lnTo>
                  <a:lnTo>
                    <a:pt x="69" y="20590"/>
                  </a:lnTo>
                  <a:lnTo>
                    <a:pt x="35" y="20624"/>
                  </a:lnTo>
                  <a:lnTo>
                    <a:pt x="23" y="20669"/>
                  </a:lnTo>
                  <a:lnTo>
                    <a:pt x="1" y="20704"/>
                  </a:lnTo>
                  <a:lnTo>
                    <a:pt x="1" y="20760"/>
                  </a:lnTo>
                  <a:lnTo>
                    <a:pt x="12" y="20806"/>
                  </a:lnTo>
                  <a:lnTo>
                    <a:pt x="23" y="20851"/>
                  </a:lnTo>
                  <a:lnTo>
                    <a:pt x="46" y="20897"/>
                  </a:lnTo>
                  <a:lnTo>
                    <a:pt x="80" y="20931"/>
                  </a:lnTo>
                  <a:lnTo>
                    <a:pt x="114" y="20965"/>
                  </a:lnTo>
                  <a:lnTo>
                    <a:pt x="160" y="20988"/>
                  </a:lnTo>
                  <a:lnTo>
                    <a:pt x="205" y="20999"/>
                  </a:lnTo>
                  <a:lnTo>
                    <a:pt x="251" y="21011"/>
                  </a:lnTo>
                  <a:lnTo>
                    <a:pt x="319" y="20999"/>
                  </a:lnTo>
                  <a:lnTo>
                    <a:pt x="376" y="20977"/>
                  </a:lnTo>
                  <a:lnTo>
                    <a:pt x="421" y="20942"/>
                  </a:lnTo>
                  <a:lnTo>
                    <a:pt x="467" y="20897"/>
                  </a:lnTo>
                  <a:lnTo>
                    <a:pt x="2458" y="22046"/>
                  </a:lnTo>
                  <a:lnTo>
                    <a:pt x="2446" y="22103"/>
                  </a:lnTo>
                  <a:lnTo>
                    <a:pt x="2446" y="22137"/>
                  </a:lnTo>
                  <a:lnTo>
                    <a:pt x="2458" y="22171"/>
                  </a:lnTo>
                  <a:lnTo>
                    <a:pt x="2492" y="22228"/>
                  </a:lnTo>
                  <a:lnTo>
                    <a:pt x="2549" y="22273"/>
                  </a:lnTo>
                  <a:lnTo>
                    <a:pt x="2583" y="22285"/>
                  </a:lnTo>
                  <a:lnTo>
                    <a:pt x="2662" y="22285"/>
                  </a:lnTo>
                  <a:lnTo>
                    <a:pt x="2697" y="22273"/>
                  </a:lnTo>
                  <a:lnTo>
                    <a:pt x="2753" y="22228"/>
                  </a:lnTo>
                  <a:lnTo>
                    <a:pt x="2788" y="22171"/>
                  </a:lnTo>
                  <a:lnTo>
                    <a:pt x="2799" y="22137"/>
                  </a:lnTo>
                  <a:lnTo>
                    <a:pt x="2799" y="22103"/>
                  </a:lnTo>
                  <a:lnTo>
                    <a:pt x="2788" y="22046"/>
                  </a:lnTo>
                  <a:lnTo>
                    <a:pt x="4835" y="20863"/>
                  </a:lnTo>
                  <a:lnTo>
                    <a:pt x="4869" y="20897"/>
                  </a:lnTo>
                  <a:lnTo>
                    <a:pt x="4903" y="20920"/>
                  </a:lnTo>
                  <a:lnTo>
                    <a:pt x="4949" y="20942"/>
                  </a:lnTo>
                  <a:lnTo>
                    <a:pt x="5040" y="20942"/>
                  </a:lnTo>
                  <a:lnTo>
                    <a:pt x="5085" y="20920"/>
                  </a:lnTo>
                  <a:lnTo>
                    <a:pt x="5119" y="20897"/>
                  </a:lnTo>
                  <a:lnTo>
                    <a:pt x="5154" y="20863"/>
                  </a:lnTo>
                  <a:lnTo>
                    <a:pt x="7201" y="22046"/>
                  </a:lnTo>
                  <a:lnTo>
                    <a:pt x="7190" y="22103"/>
                  </a:lnTo>
                  <a:lnTo>
                    <a:pt x="7190" y="22137"/>
                  </a:lnTo>
                  <a:lnTo>
                    <a:pt x="7201" y="22171"/>
                  </a:lnTo>
                  <a:lnTo>
                    <a:pt x="7235" y="22228"/>
                  </a:lnTo>
                  <a:lnTo>
                    <a:pt x="7292" y="22273"/>
                  </a:lnTo>
                  <a:lnTo>
                    <a:pt x="7326" y="22273"/>
                  </a:lnTo>
                  <a:lnTo>
                    <a:pt x="7360" y="22285"/>
                  </a:lnTo>
                  <a:lnTo>
                    <a:pt x="7395" y="22273"/>
                  </a:lnTo>
                  <a:lnTo>
                    <a:pt x="7429" y="22273"/>
                  </a:lnTo>
                  <a:lnTo>
                    <a:pt x="7486" y="22228"/>
                  </a:lnTo>
                  <a:lnTo>
                    <a:pt x="7520" y="22171"/>
                  </a:lnTo>
                  <a:lnTo>
                    <a:pt x="7531" y="22137"/>
                  </a:lnTo>
                  <a:lnTo>
                    <a:pt x="7542" y="22103"/>
                  </a:lnTo>
                  <a:lnTo>
                    <a:pt x="7531" y="22046"/>
                  </a:lnTo>
                  <a:lnTo>
                    <a:pt x="9556" y="20874"/>
                  </a:lnTo>
                  <a:lnTo>
                    <a:pt x="9590" y="20920"/>
                  </a:lnTo>
                  <a:lnTo>
                    <a:pt x="9624" y="20954"/>
                  </a:lnTo>
                  <a:lnTo>
                    <a:pt x="9681" y="20965"/>
                  </a:lnTo>
                  <a:lnTo>
                    <a:pt x="9738" y="20977"/>
                  </a:lnTo>
                  <a:lnTo>
                    <a:pt x="9783" y="20965"/>
                  </a:lnTo>
                  <a:lnTo>
                    <a:pt x="9840" y="20954"/>
                  </a:lnTo>
                  <a:lnTo>
                    <a:pt x="9886" y="20920"/>
                  </a:lnTo>
                  <a:lnTo>
                    <a:pt x="9920" y="20874"/>
                  </a:lnTo>
                  <a:lnTo>
                    <a:pt x="11899" y="22023"/>
                  </a:lnTo>
                  <a:lnTo>
                    <a:pt x="11888" y="22057"/>
                  </a:lnTo>
                  <a:lnTo>
                    <a:pt x="11888" y="22103"/>
                  </a:lnTo>
                  <a:lnTo>
                    <a:pt x="11888" y="22148"/>
                  </a:lnTo>
                  <a:lnTo>
                    <a:pt x="11899" y="22194"/>
                  </a:lnTo>
                  <a:lnTo>
                    <a:pt x="11922" y="22228"/>
                  </a:lnTo>
                  <a:lnTo>
                    <a:pt x="11945" y="22262"/>
                  </a:lnTo>
                  <a:lnTo>
                    <a:pt x="11979" y="22285"/>
                  </a:lnTo>
                  <a:lnTo>
                    <a:pt x="12013" y="22307"/>
                  </a:lnTo>
                  <a:lnTo>
                    <a:pt x="12058" y="22319"/>
                  </a:lnTo>
                  <a:lnTo>
                    <a:pt x="12104" y="22330"/>
                  </a:lnTo>
                  <a:lnTo>
                    <a:pt x="12149" y="22319"/>
                  </a:lnTo>
                  <a:lnTo>
                    <a:pt x="12184" y="22307"/>
                  </a:lnTo>
                  <a:lnTo>
                    <a:pt x="12229" y="22285"/>
                  </a:lnTo>
                  <a:lnTo>
                    <a:pt x="12263" y="22262"/>
                  </a:lnTo>
                  <a:lnTo>
                    <a:pt x="12286" y="22228"/>
                  </a:lnTo>
                  <a:lnTo>
                    <a:pt x="12309" y="22194"/>
                  </a:lnTo>
                  <a:lnTo>
                    <a:pt x="12320" y="22148"/>
                  </a:lnTo>
                  <a:lnTo>
                    <a:pt x="12320" y="22103"/>
                  </a:lnTo>
                  <a:lnTo>
                    <a:pt x="12320" y="22069"/>
                  </a:lnTo>
                  <a:lnTo>
                    <a:pt x="12309" y="22023"/>
                  </a:lnTo>
                  <a:lnTo>
                    <a:pt x="14299" y="20874"/>
                  </a:lnTo>
                  <a:lnTo>
                    <a:pt x="14334" y="20908"/>
                  </a:lnTo>
                  <a:lnTo>
                    <a:pt x="14379" y="20942"/>
                  </a:lnTo>
                  <a:lnTo>
                    <a:pt x="14425" y="20954"/>
                  </a:lnTo>
                  <a:lnTo>
                    <a:pt x="14470" y="20965"/>
                  </a:lnTo>
                  <a:lnTo>
                    <a:pt x="14516" y="20954"/>
                  </a:lnTo>
                  <a:lnTo>
                    <a:pt x="14550" y="20942"/>
                  </a:lnTo>
                  <a:lnTo>
                    <a:pt x="14584" y="20931"/>
                  </a:lnTo>
                  <a:lnTo>
                    <a:pt x="14618" y="20897"/>
                  </a:lnTo>
                  <a:lnTo>
                    <a:pt x="14641" y="20874"/>
                  </a:lnTo>
                  <a:lnTo>
                    <a:pt x="14663" y="20840"/>
                  </a:lnTo>
                  <a:lnTo>
                    <a:pt x="14675" y="20795"/>
                  </a:lnTo>
                  <a:lnTo>
                    <a:pt x="14675" y="20760"/>
                  </a:lnTo>
                  <a:lnTo>
                    <a:pt x="14675" y="20715"/>
                  </a:lnTo>
                  <a:lnTo>
                    <a:pt x="14663" y="20681"/>
                  </a:lnTo>
                  <a:lnTo>
                    <a:pt x="14629" y="20624"/>
                  </a:lnTo>
                  <a:lnTo>
                    <a:pt x="14572" y="20578"/>
                  </a:lnTo>
                  <a:lnTo>
                    <a:pt x="14504" y="20556"/>
                  </a:lnTo>
                  <a:lnTo>
                    <a:pt x="14504" y="18190"/>
                  </a:lnTo>
                  <a:lnTo>
                    <a:pt x="14561" y="18167"/>
                  </a:lnTo>
                  <a:lnTo>
                    <a:pt x="14618" y="18121"/>
                  </a:lnTo>
                  <a:lnTo>
                    <a:pt x="14652" y="18064"/>
                  </a:lnTo>
                  <a:lnTo>
                    <a:pt x="14663" y="17996"/>
                  </a:lnTo>
                  <a:lnTo>
                    <a:pt x="14652" y="17928"/>
                  </a:lnTo>
                  <a:lnTo>
                    <a:pt x="16666" y="16768"/>
                  </a:lnTo>
                  <a:lnTo>
                    <a:pt x="16700" y="16813"/>
                  </a:lnTo>
                  <a:lnTo>
                    <a:pt x="16745" y="16836"/>
                  </a:lnTo>
                  <a:lnTo>
                    <a:pt x="16791" y="16859"/>
                  </a:lnTo>
                  <a:lnTo>
                    <a:pt x="16882" y="16859"/>
                  </a:lnTo>
                  <a:lnTo>
                    <a:pt x="16927" y="16847"/>
                  </a:lnTo>
                  <a:lnTo>
                    <a:pt x="16961" y="16825"/>
                  </a:lnTo>
                  <a:lnTo>
                    <a:pt x="16995" y="16802"/>
                  </a:lnTo>
                  <a:lnTo>
                    <a:pt x="17018" y="16768"/>
                  </a:lnTo>
                  <a:lnTo>
                    <a:pt x="17041" y="16734"/>
                  </a:lnTo>
                  <a:lnTo>
                    <a:pt x="17052" y="16699"/>
                  </a:lnTo>
                  <a:lnTo>
                    <a:pt x="17052" y="16654"/>
                  </a:lnTo>
                  <a:lnTo>
                    <a:pt x="17052" y="16608"/>
                  </a:lnTo>
                  <a:lnTo>
                    <a:pt x="17041" y="16574"/>
                  </a:lnTo>
                  <a:lnTo>
                    <a:pt x="16995" y="16517"/>
                  </a:lnTo>
                  <a:lnTo>
                    <a:pt x="16939" y="16472"/>
                  </a:lnTo>
                  <a:lnTo>
                    <a:pt x="16904" y="16449"/>
                  </a:lnTo>
                  <a:lnTo>
                    <a:pt x="16870" y="16449"/>
                  </a:lnTo>
                  <a:lnTo>
                    <a:pt x="16870" y="14106"/>
                  </a:lnTo>
                  <a:lnTo>
                    <a:pt x="16904" y="14094"/>
                  </a:lnTo>
                  <a:lnTo>
                    <a:pt x="16939" y="14083"/>
                  </a:lnTo>
                  <a:lnTo>
                    <a:pt x="17007" y="14038"/>
                  </a:lnTo>
                  <a:lnTo>
                    <a:pt x="17041" y="13969"/>
                  </a:lnTo>
                  <a:lnTo>
                    <a:pt x="17052" y="13935"/>
                  </a:lnTo>
                  <a:lnTo>
                    <a:pt x="17052" y="13901"/>
                  </a:lnTo>
                  <a:lnTo>
                    <a:pt x="17052" y="13856"/>
                  </a:lnTo>
                  <a:lnTo>
                    <a:pt x="17041" y="13821"/>
                  </a:lnTo>
                  <a:lnTo>
                    <a:pt x="19066" y="12650"/>
                  </a:lnTo>
                  <a:lnTo>
                    <a:pt x="19100" y="12673"/>
                  </a:lnTo>
                  <a:lnTo>
                    <a:pt x="19134" y="12695"/>
                  </a:lnTo>
                  <a:lnTo>
                    <a:pt x="19168" y="12718"/>
                  </a:lnTo>
                  <a:lnTo>
                    <a:pt x="19259" y="12718"/>
                  </a:lnTo>
                  <a:lnTo>
                    <a:pt x="19293" y="12695"/>
                  </a:lnTo>
                  <a:lnTo>
                    <a:pt x="19327" y="12673"/>
                  </a:lnTo>
                  <a:lnTo>
                    <a:pt x="19361" y="12638"/>
                  </a:lnTo>
                  <a:lnTo>
                    <a:pt x="21398" y="13821"/>
                  </a:lnTo>
                  <a:lnTo>
                    <a:pt x="21386" y="13856"/>
                  </a:lnTo>
                  <a:lnTo>
                    <a:pt x="21386" y="13901"/>
                  </a:lnTo>
                  <a:lnTo>
                    <a:pt x="21386" y="13935"/>
                  </a:lnTo>
                  <a:lnTo>
                    <a:pt x="21398" y="13969"/>
                  </a:lnTo>
                  <a:lnTo>
                    <a:pt x="21432" y="14026"/>
                  </a:lnTo>
                  <a:lnTo>
                    <a:pt x="21500" y="14072"/>
                  </a:lnTo>
                  <a:lnTo>
                    <a:pt x="21534" y="14083"/>
                  </a:lnTo>
                  <a:lnTo>
                    <a:pt x="21568" y="14094"/>
                  </a:lnTo>
                  <a:lnTo>
                    <a:pt x="21568" y="16438"/>
                  </a:lnTo>
                  <a:lnTo>
                    <a:pt x="21523" y="16449"/>
                  </a:lnTo>
                  <a:lnTo>
                    <a:pt x="21489" y="16461"/>
                  </a:lnTo>
                  <a:lnTo>
                    <a:pt x="21455" y="16483"/>
                  </a:lnTo>
                  <a:lnTo>
                    <a:pt x="21420" y="16506"/>
                  </a:lnTo>
                  <a:lnTo>
                    <a:pt x="21398" y="16540"/>
                  </a:lnTo>
                  <a:lnTo>
                    <a:pt x="21375" y="16574"/>
                  </a:lnTo>
                  <a:lnTo>
                    <a:pt x="21364" y="16608"/>
                  </a:lnTo>
                  <a:lnTo>
                    <a:pt x="21364" y="16654"/>
                  </a:lnTo>
                  <a:lnTo>
                    <a:pt x="21364" y="16699"/>
                  </a:lnTo>
                  <a:lnTo>
                    <a:pt x="21386" y="16734"/>
                  </a:lnTo>
                  <a:lnTo>
                    <a:pt x="19361" y="17905"/>
                  </a:lnTo>
                  <a:lnTo>
                    <a:pt x="19327" y="17871"/>
                  </a:lnTo>
                  <a:lnTo>
                    <a:pt x="19293" y="17848"/>
                  </a:lnTo>
                  <a:lnTo>
                    <a:pt x="19259" y="17826"/>
                  </a:lnTo>
                  <a:lnTo>
                    <a:pt x="19179" y="17826"/>
                  </a:lnTo>
                  <a:lnTo>
                    <a:pt x="19145" y="17837"/>
                  </a:lnTo>
                  <a:lnTo>
                    <a:pt x="19088" y="17871"/>
                  </a:lnTo>
                  <a:lnTo>
                    <a:pt x="19054" y="17928"/>
                  </a:lnTo>
                  <a:lnTo>
                    <a:pt x="19043" y="17962"/>
                  </a:lnTo>
                  <a:lnTo>
                    <a:pt x="19032" y="17996"/>
                  </a:lnTo>
                  <a:lnTo>
                    <a:pt x="19054" y="18064"/>
                  </a:lnTo>
                  <a:lnTo>
                    <a:pt x="19077" y="18121"/>
                  </a:lnTo>
                  <a:lnTo>
                    <a:pt x="19134" y="18155"/>
                  </a:lnTo>
                  <a:lnTo>
                    <a:pt x="19191" y="18178"/>
                  </a:lnTo>
                  <a:lnTo>
                    <a:pt x="19191" y="20510"/>
                  </a:lnTo>
                  <a:lnTo>
                    <a:pt x="19145" y="20522"/>
                  </a:lnTo>
                  <a:lnTo>
                    <a:pt x="19100" y="20533"/>
                  </a:lnTo>
                  <a:lnTo>
                    <a:pt x="19066" y="20556"/>
                  </a:lnTo>
                  <a:lnTo>
                    <a:pt x="19032" y="20590"/>
                  </a:lnTo>
                  <a:lnTo>
                    <a:pt x="19009" y="20624"/>
                  </a:lnTo>
                  <a:lnTo>
                    <a:pt x="18986" y="20669"/>
                  </a:lnTo>
                  <a:lnTo>
                    <a:pt x="18975" y="20715"/>
                  </a:lnTo>
                  <a:lnTo>
                    <a:pt x="18963" y="20760"/>
                  </a:lnTo>
                  <a:lnTo>
                    <a:pt x="18975" y="20806"/>
                  </a:lnTo>
                  <a:lnTo>
                    <a:pt x="18986" y="20851"/>
                  </a:lnTo>
                  <a:lnTo>
                    <a:pt x="19009" y="20897"/>
                  </a:lnTo>
                  <a:lnTo>
                    <a:pt x="19043" y="20931"/>
                  </a:lnTo>
                  <a:lnTo>
                    <a:pt x="19077" y="20965"/>
                  </a:lnTo>
                  <a:lnTo>
                    <a:pt x="19111" y="20988"/>
                  </a:lnTo>
                  <a:lnTo>
                    <a:pt x="19168" y="20999"/>
                  </a:lnTo>
                  <a:lnTo>
                    <a:pt x="19214" y="21011"/>
                  </a:lnTo>
                  <a:lnTo>
                    <a:pt x="19282" y="20999"/>
                  </a:lnTo>
                  <a:lnTo>
                    <a:pt x="19339" y="20977"/>
                  </a:lnTo>
                  <a:lnTo>
                    <a:pt x="19384" y="20942"/>
                  </a:lnTo>
                  <a:lnTo>
                    <a:pt x="19418" y="20886"/>
                  </a:lnTo>
                  <a:lnTo>
                    <a:pt x="21420" y="22046"/>
                  </a:lnTo>
                  <a:lnTo>
                    <a:pt x="21409" y="22103"/>
                  </a:lnTo>
                  <a:lnTo>
                    <a:pt x="21420" y="22171"/>
                  </a:lnTo>
                  <a:lnTo>
                    <a:pt x="21455" y="22216"/>
                  </a:lnTo>
                  <a:lnTo>
                    <a:pt x="21500" y="22262"/>
                  </a:lnTo>
                  <a:lnTo>
                    <a:pt x="21568" y="22273"/>
                  </a:lnTo>
                  <a:lnTo>
                    <a:pt x="21568" y="24628"/>
                  </a:lnTo>
                  <a:lnTo>
                    <a:pt x="21523" y="24639"/>
                  </a:lnTo>
                  <a:lnTo>
                    <a:pt x="21477" y="24651"/>
                  </a:lnTo>
                  <a:lnTo>
                    <a:pt x="21443" y="24674"/>
                  </a:lnTo>
                  <a:lnTo>
                    <a:pt x="21409" y="24696"/>
                  </a:lnTo>
                  <a:lnTo>
                    <a:pt x="21386" y="24730"/>
                  </a:lnTo>
                  <a:lnTo>
                    <a:pt x="21364" y="24776"/>
                  </a:lnTo>
                  <a:lnTo>
                    <a:pt x="21352" y="24821"/>
                  </a:lnTo>
                  <a:lnTo>
                    <a:pt x="21341" y="24867"/>
                  </a:lnTo>
                  <a:lnTo>
                    <a:pt x="21352" y="24912"/>
                  </a:lnTo>
                  <a:lnTo>
                    <a:pt x="21364" y="24958"/>
                  </a:lnTo>
                  <a:lnTo>
                    <a:pt x="19430" y="26073"/>
                  </a:lnTo>
                  <a:lnTo>
                    <a:pt x="19384" y="26027"/>
                  </a:lnTo>
                  <a:lnTo>
                    <a:pt x="19339" y="25993"/>
                  </a:lnTo>
                  <a:lnTo>
                    <a:pt x="19282" y="25970"/>
                  </a:lnTo>
                  <a:lnTo>
                    <a:pt x="19214" y="25959"/>
                  </a:lnTo>
                  <a:lnTo>
                    <a:pt x="19157" y="25959"/>
                  </a:lnTo>
                  <a:lnTo>
                    <a:pt x="19111" y="25982"/>
                  </a:lnTo>
                  <a:lnTo>
                    <a:pt x="19066" y="26004"/>
                  </a:lnTo>
                  <a:lnTo>
                    <a:pt x="19032" y="26027"/>
                  </a:lnTo>
                  <a:lnTo>
                    <a:pt x="18997" y="26073"/>
                  </a:lnTo>
                  <a:lnTo>
                    <a:pt x="18975" y="26107"/>
                  </a:lnTo>
                  <a:lnTo>
                    <a:pt x="18963" y="26164"/>
                  </a:lnTo>
                  <a:lnTo>
                    <a:pt x="18963" y="26209"/>
                  </a:lnTo>
                  <a:lnTo>
                    <a:pt x="18963" y="26255"/>
                  </a:lnTo>
                  <a:lnTo>
                    <a:pt x="18975" y="26300"/>
                  </a:lnTo>
                  <a:lnTo>
                    <a:pt x="18997" y="26346"/>
                  </a:lnTo>
                  <a:lnTo>
                    <a:pt x="19032" y="26380"/>
                  </a:lnTo>
                  <a:lnTo>
                    <a:pt x="19066" y="26414"/>
                  </a:lnTo>
                  <a:lnTo>
                    <a:pt x="19100" y="26437"/>
                  </a:lnTo>
                  <a:lnTo>
                    <a:pt x="19145" y="26459"/>
                  </a:lnTo>
                  <a:lnTo>
                    <a:pt x="19191" y="26459"/>
                  </a:lnTo>
                  <a:lnTo>
                    <a:pt x="19191" y="27233"/>
                  </a:lnTo>
                  <a:lnTo>
                    <a:pt x="19236" y="27233"/>
                  </a:lnTo>
                  <a:lnTo>
                    <a:pt x="19236" y="26459"/>
                  </a:lnTo>
                  <a:lnTo>
                    <a:pt x="19282" y="26448"/>
                  </a:lnTo>
                  <a:lnTo>
                    <a:pt x="19327" y="26437"/>
                  </a:lnTo>
                  <a:lnTo>
                    <a:pt x="19373" y="26414"/>
                  </a:lnTo>
                  <a:lnTo>
                    <a:pt x="19396" y="26380"/>
                  </a:lnTo>
                  <a:lnTo>
                    <a:pt x="19430" y="26346"/>
                  </a:lnTo>
                  <a:lnTo>
                    <a:pt x="19452" y="26300"/>
                  </a:lnTo>
                  <a:lnTo>
                    <a:pt x="19464" y="26255"/>
                  </a:lnTo>
                  <a:lnTo>
                    <a:pt x="19464" y="26209"/>
                  </a:lnTo>
                  <a:lnTo>
                    <a:pt x="19464" y="26164"/>
                  </a:lnTo>
                  <a:lnTo>
                    <a:pt x="19452" y="26118"/>
                  </a:lnTo>
                  <a:lnTo>
                    <a:pt x="21386" y="24992"/>
                  </a:lnTo>
                  <a:lnTo>
                    <a:pt x="21420" y="25038"/>
                  </a:lnTo>
                  <a:lnTo>
                    <a:pt x="21466" y="25072"/>
                  </a:lnTo>
                  <a:lnTo>
                    <a:pt x="21523" y="25094"/>
                  </a:lnTo>
                  <a:lnTo>
                    <a:pt x="21580" y="25106"/>
                  </a:lnTo>
                  <a:lnTo>
                    <a:pt x="21648" y="25094"/>
                  </a:lnTo>
                  <a:lnTo>
                    <a:pt x="21693" y="25072"/>
                  </a:lnTo>
                  <a:lnTo>
                    <a:pt x="21750" y="25038"/>
                  </a:lnTo>
                  <a:lnTo>
                    <a:pt x="21784" y="24992"/>
                  </a:lnTo>
                  <a:lnTo>
                    <a:pt x="23707" y="26107"/>
                  </a:lnTo>
                  <a:lnTo>
                    <a:pt x="23696" y="26152"/>
                  </a:lnTo>
                  <a:lnTo>
                    <a:pt x="23684" y="26209"/>
                  </a:lnTo>
                  <a:lnTo>
                    <a:pt x="23696" y="26266"/>
                  </a:lnTo>
                  <a:lnTo>
                    <a:pt x="23707" y="26312"/>
                  </a:lnTo>
                  <a:lnTo>
                    <a:pt x="23730" y="26357"/>
                  </a:lnTo>
                  <a:lnTo>
                    <a:pt x="23764" y="26391"/>
                  </a:lnTo>
                  <a:lnTo>
                    <a:pt x="23798" y="26425"/>
                  </a:lnTo>
                  <a:lnTo>
                    <a:pt x="23843" y="26448"/>
                  </a:lnTo>
                  <a:lnTo>
                    <a:pt x="23889" y="26459"/>
                  </a:lnTo>
                  <a:lnTo>
                    <a:pt x="23934" y="26471"/>
                  </a:lnTo>
                  <a:lnTo>
                    <a:pt x="23934" y="27233"/>
                  </a:lnTo>
                  <a:lnTo>
                    <a:pt x="23980" y="27233"/>
                  </a:lnTo>
                  <a:lnTo>
                    <a:pt x="23980" y="26471"/>
                  </a:lnTo>
                  <a:lnTo>
                    <a:pt x="24025" y="26459"/>
                  </a:lnTo>
                  <a:lnTo>
                    <a:pt x="24071" y="26448"/>
                  </a:lnTo>
                  <a:lnTo>
                    <a:pt x="24116" y="26414"/>
                  </a:lnTo>
                  <a:lnTo>
                    <a:pt x="24151" y="26391"/>
                  </a:lnTo>
                  <a:lnTo>
                    <a:pt x="24173" y="26346"/>
                  </a:lnTo>
                  <a:lnTo>
                    <a:pt x="24196" y="26312"/>
                  </a:lnTo>
                  <a:lnTo>
                    <a:pt x="24207" y="26255"/>
                  </a:lnTo>
                  <a:lnTo>
                    <a:pt x="24219" y="26209"/>
                  </a:lnTo>
                  <a:lnTo>
                    <a:pt x="24207" y="26164"/>
                  </a:lnTo>
                  <a:lnTo>
                    <a:pt x="24196" y="26107"/>
                  </a:lnTo>
                  <a:lnTo>
                    <a:pt x="25106" y="25584"/>
                  </a:lnTo>
                  <a:lnTo>
                    <a:pt x="25106" y="25527"/>
                  </a:lnTo>
                  <a:lnTo>
                    <a:pt x="24173" y="26073"/>
                  </a:lnTo>
                  <a:lnTo>
                    <a:pt x="24139" y="26016"/>
                  </a:lnTo>
                  <a:lnTo>
                    <a:pt x="24082" y="25982"/>
                  </a:lnTo>
                  <a:lnTo>
                    <a:pt x="24025" y="25959"/>
                  </a:lnTo>
                  <a:lnTo>
                    <a:pt x="23957" y="25948"/>
                  </a:lnTo>
                  <a:lnTo>
                    <a:pt x="23889" y="25959"/>
                  </a:lnTo>
                  <a:lnTo>
                    <a:pt x="23821" y="25982"/>
                  </a:lnTo>
                  <a:lnTo>
                    <a:pt x="23775" y="26016"/>
                  </a:lnTo>
                  <a:lnTo>
                    <a:pt x="23730" y="26061"/>
                  </a:lnTo>
                  <a:lnTo>
                    <a:pt x="21807" y="24947"/>
                  </a:lnTo>
                  <a:lnTo>
                    <a:pt x="21819" y="24912"/>
                  </a:lnTo>
                  <a:lnTo>
                    <a:pt x="21819" y="24867"/>
                  </a:lnTo>
                  <a:lnTo>
                    <a:pt x="21819" y="24821"/>
                  </a:lnTo>
                  <a:lnTo>
                    <a:pt x="21807" y="24776"/>
                  </a:lnTo>
                  <a:lnTo>
                    <a:pt x="21784" y="24742"/>
                  </a:lnTo>
                  <a:lnTo>
                    <a:pt x="21762" y="24708"/>
                  </a:lnTo>
                  <a:lnTo>
                    <a:pt x="21728" y="24674"/>
                  </a:lnTo>
                  <a:lnTo>
                    <a:pt x="21693" y="24651"/>
                  </a:lnTo>
                  <a:lnTo>
                    <a:pt x="21659" y="24639"/>
                  </a:lnTo>
                  <a:lnTo>
                    <a:pt x="21614" y="24628"/>
                  </a:lnTo>
                  <a:lnTo>
                    <a:pt x="21614" y="22273"/>
                  </a:lnTo>
                  <a:lnTo>
                    <a:pt x="21671" y="22251"/>
                  </a:lnTo>
                  <a:lnTo>
                    <a:pt x="21716" y="22216"/>
                  </a:lnTo>
                  <a:lnTo>
                    <a:pt x="21739" y="22171"/>
                  </a:lnTo>
                  <a:lnTo>
                    <a:pt x="21750" y="22103"/>
                  </a:lnTo>
                  <a:lnTo>
                    <a:pt x="21739" y="22057"/>
                  </a:lnTo>
                  <a:lnTo>
                    <a:pt x="23787" y="20874"/>
                  </a:lnTo>
                  <a:lnTo>
                    <a:pt x="23821" y="20908"/>
                  </a:lnTo>
                  <a:lnTo>
                    <a:pt x="23855" y="20942"/>
                  </a:lnTo>
                  <a:lnTo>
                    <a:pt x="23900" y="20954"/>
                  </a:lnTo>
                  <a:lnTo>
                    <a:pt x="23957" y="20965"/>
                  </a:lnTo>
                  <a:lnTo>
                    <a:pt x="24003" y="20954"/>
                  </a:lnTo>
                  <a:lnTo>
                    <a:pt x="24048" y="20942"/>
                  </a:lnTo>
                  <a:lnTo>
                    <a:pt x="24094" y="20908"/>
                  </a:lnTo>
                  <a:lnTo>
                    <a:pt x="24128" y="20874"/>
                  </a:lnTo>
                  <a:lnTo>
                    <a:pt x="25106" y="21432"/>
                  </a:lnTo>
                  <a:lnTo>
                    <a:pt x="25106" y="21386"/>
                  </a:lnTo>
                  <a:lnTo>
                    <a:pt x="24151" y="20829"/>
                  </a:lnTo>
                  <a:lnTo>
                    <a:pt x="24151" y="20795"/>
                  </a:lnTo>
                  <a:lnTo>
                    <a:pt x="24162" y="20760"/>
                  </a:lnTo>
                  <a:lnTo>
                    <a:pt x="24151" y="20715"/>
                  </a:lnTo>
                  <a:lnTo>
                    <a:pt x="24151" y="20681"/>
                  </a:lnTo>
                  <a:lnTo>
                    <a:pt x="24105" y="20624"/>
                  </a:lnTo>
                  <a:lnTo>
                    <a:pt x="24048" y="20578"/>
                  </a:lnTo>
                  <a:lnTo>
                    <a:pt x="23980" y="20556"/>
                  </a:lnTo>
                  <a:lnTo>
                    <a:pt x="23980" y="18235"/>
                  </a:lnTo>
                  <a:lnTo>
                    <a:pt x="24025" y="18235"/>
                  </a:lnTo>
                  <a:lnTo>
                    <a:pt x="24071" y="18212"/>
                  </a:lnTo>
                  <a:lnTo>
                    <a:pt x="24105" y="18190"/>
                  </a:lnTo>
                  <a:lnTo>
                    <a:pt x="24139" y="18167"/>
                  </a:lnTo>
                  <a:lnTo>
                    <a:pt x="24162" y="18121"/>
                  </a:lnTo>
                  <a:lnTo>
                    <a:pt x="24185" y="18087"/>
                  </a:lnTo>
                  <a:lnTo>
                    <a:pt x="24196" y="18042"/>
                  </a:lnTo>
                  <a:lnTo>
                    <a:pt x="24196" y="17996"/>
                  </a:lnTo>
                  <a:lnTo>
                    <a:pt x="24196" y="17951"/>
                  </a:lnTo>
                  <a:lnTo>
                    <a:pt x="24173" y="17905"/>
                  </a:lnTo>
                  <a:lnTo>
                    <a:pt x="25106" y="17371"/>
                  </a:lnTo>
                  <a:lnTo>
                    <a:pt x="25106" y="17325"/>
                  </a:lnTo>
                  <a:lnTo>
                    <a:pt x="24162" y="17871"/>
                  </a:lnTo>
                  <a:lnTo>
                    <a:pt x="24116" y="17826"/>
                  </a:lnTo>
                  <a:lnTo>
                    <a:pt x="24071" y="17791"/>
                  </a:lnTo>
                  <a:lnTo>
                    <a:pt x="24014" y="17769"/>
                  </a:lnTo>
                  <a:lnTo>
                    <a:pt x="23957" y="17757"/>
                  </a:lnTo>
                  <a:lnTo>
                    <a:pt x="23889" y="17769"/>
                  </a:lnTo>
                  <a:lnTo>
                    <a:pt x="23832" y="17780"/>
                  </a:lnTo>
                  <a:lnTo>
                    <a:pt x="23787" y="17814"/>
                  </a:lnTo>
                  <a:lnTo>
                    <a:pt x="23752" y="17860"/>
                  </a:lnTo>
                  <a:lnTo>
                    <a:pt x="21784" y="16734"/>
                  </a:lnTo>
                  <a:lnTo>
                    <a:pt x="21796" y="16688"/>
                  </a:lnTo>
                  <a:lnTo>
                    <a:pt x="21796" y="16654"/>
                  </a:lnTo>
                  <a:lnTo>
                    <a:pt x="21796" y="16608"/>
                  </a:lnTo>
                  <a:lnTo>
                    <a:pt x="21784" y="16574"/>
                  </a:lnTo>
                  <a:lnTo>
                    <a:pt x="21773" y="16540"/>
                  </a:lnTo>
                  <a:lnTo>
                    <a:pt x="21750" y="16506"/>
                  </a:lnTo>
                  <a:lnTo>
                    <a:pt x="21682" y="16461"/>
                  </a:lnTo>
                  <a:lnTo>
                    <a:pt x="21648" y="16449"/>
                  </a:lnTo>
                  <a:lnTo>
                    <a:pt x="21614" y="16438"/>
                  </a:lnTo>
                  <a:lnTo>
                    <a:pt x="21614" y="14094"/>
                  </a:lnTo>
                  <a:lnTo>
                    <a:pt x="21682" y="14072"/>
                  </a:lnTo>
                  <a:lnTo>
                    <a:pt x="21728" y="14026"/>
                  </a:lnTo>
                  <a:lnTo>
                    <a:pt x="21773" y="13969"/>
                  </a:lnTo>
                  <a:lnTo>
                    <a:pt x="21784" y="13901"/>
                  </a:lnTo>
                  <a:lnTo>
                    <a:pt x="21773" y="13856"/>
                  </a:lnTo>
                  <a:lnTo>
                    <a:pt x="21762" y="13821"/>
                  </a:lnTo>
                  <a:lnTo>
                    <a:pt x="23752" y="12684"/>
                  </a:lnTo>
                  <a:lnTo>
                    <a:pt x="23787" y="12718"/>
                  </a:lnTo>
                  <a:lnTo>
                    <a:pt x="23843" y="12752"/>
                  </a:lnTo>
                  <a:lnTo>
                    <a:pt x="23889" y="12775"/>
                  </a:lnTo>
                  <a:lnTo>
                    <a:pt x="23957" y="12786"/>
                  </a:lnTo>
                  <a:lnTo>
                    <a:pt x="24014" y="12775"/>
                  </a:lnTo>
                  <a:lnTo>
                    <a:pt x="24071" y="12752"/>
                  </a:lnTo>
                  <a:lnTo>
                    <a:pt x="24116" y="12718"/>
                  </a:lnTo>
                  <a:lnTo>
                    <a:pt x="24151" y="12673"/>
                  </a:lnTo>
                  <a:lnTo>
                    <a:pt x="25106" y="13219"/>
                  </a:lnTo>
                  <a:lnTo>
                    <a:pt x="25106" y="13173"/>
                  </a:lnTo>
                  <a:lnTo>
                    <a:pt x="24173" y="12638"/>
                  </a:lnTo>
                  <a:lnTo>
                    <a:pt x="24185" y="12593"/>
                  </a:lnTo>
                  <a:lnTo>
                    <a:pt x="24196" y="12547"/>
                  </a:lnTo>
                  <a:lnTo>
                    <a:pt x="24185" y="12502"/>
                  </a:lnTo>
                  <a:lnTo>
                    <a:pt x="24173" y="12456"/>
                  </a:lnTo>
                  <a:lnTo>
                    <a:pt x="24162" y="12422"/>
                  </a:lnTo>
                  <a:lnTo>
                    <a:pt x="24128" y="12388"/>
                  </a:lnTo>
                  <a:lnTo>
                    <a:pt x="24105" y="12354"/>
                  </a:lnTo>
                  <a:lnTo>
                    <a:pt x="24060" y="12331"/>
                  </a:lnTo>
                  <a:lnTo>
                    <a:pt x="24025" y="12320"/>
                  </a:lnTo>
                  <a:lnTo>
                    <a:pt x="23980" y="12309"/>
                  </a:lnTo>
                  <a:lnTo>
                    <a:pt x="23980" y="9954"/>
                  </a:lnTo>
                  <a:lnTo>
                    <a:pt x="24037" y="9942"/>
                  </a:lnTo>
                  <a:lnTo>
                    <a:pt x="24082" y="9897"/>
                  </a:lnTo>
                  <a:lnTo>
                    <a:pt x="24116" y="9851"/>
                  </a:lnTo>
                  <a:lnTo>
                    <a:pt x="24128" y="9795"/>
                  </a:lnTo>
                  <a:lnTo>
                    <a:pt x="24116" y="9738"/>
                  </a:lnTo>
                  <a:lnTo>
                    <a:pt x="25106" y="9158"/>
                  </a:lnTo>
                  <a:lnTo>
                    <a:pt x="25106" y="9112"/>
                  </a:lnTo>
                  <a:lnTo>
                    <a:pt x="24094" y="9692"/>
                  </a:lnTo>
                  <a:lnTo>
                    <a:pt x="24071" y="9658"/>
                  </a:lnTo>
                  <a:lnTo>
                    <a:pt x="24037" y="9635"/>
                  </a:lnTo>
                  <a:lnTo>
                    <a:pt x="23991" y="9624"/>
                  </a:lnTo>
                  <a:lnTo>
                    <a:pt x="23957" y="9613"/>
                  </a:lnTo>
                  <a:lnTo>
                    <a:pt x="23912" y="9624"/>
                  </a:lnTo>
                  <a:lnTo>
                    <a:pt x="23878" y="9635"/>
                  </a:lnTo>
                  <a:lnTo>
                    <a:pt x="23843" y="9658"/>
                  </a:lnTo>
                  <a:lnTo>
                    <a:pt x="23821" y="9692"/>
                  </a:lnTo>
                  <a:lnTo>
                    <a:pt x="21762" y="8498"/>
                  </a:lnTo>
                  <a:lnTo>
                    <a:pt x="21762" y="8441"/>
                  </a:lnTo>
                  <a:lnTo>
                    <a:pt x="21750" y="8373"/>
                  </a:lnTo>
                  <a:lnTo>
                    <a:pt x="21716" y="8327"/>
                  </a:lnTo>
                  <a:lnTo>
                    <a:pt x="21671" y="8282"/>
                  </a:lnTo>
                  <a:lnTo>
                    <a:pt x="21614" y="8259"/>
                  </a:lnTo>
                  <a:lnTo>
                    <a:pt x="21614" y="5847"/>
                  </a:lnTo>
                  <a:lnTo>
                    <a:pt x="21671" y="5825"/>
                  </a:lnTo>
                  <a:lnTo>
                    <a:pt x="21705" y="5790"/>
                  </a:lnTo>
                  <a:lnTo>
                    <a:pt x="21739" y="5745"/>
                  </a:lnTo>
                  <a:lnTo>
                    <a:pt x="21750" y="5688"/>
                  </a:lnTo>
                  <a:lnTo>
                    <a:pt x="21739" y="5620"/>
                  </a:lnTo>
                  <a:lnTo>
                    <a:pt x="21705" y="5563"/>
                  </a:lnTo>
                  <a:lnTo>
                    <a:pt x="21648" y="5529"/>
                  </a:lnTo>
                  <a:lnTo>
                    <a:pt x="21580" y="5517"/>
                  </a:lnTo>
                  <a:lnTo>
                    <a:pt x="21546" y="5529"/>
                  </a:lnTo>
                  <a:lnTo>
                    <a:pt x="21511" y="5540"/>
                  </a:lnTo>
                  <a:lnTo>
                    <a:pt x="21477" y="5563"/>
                  </a:lnTo>
                  <a:lnTo>
                    <a:pt x="21455" y="5586"/>
                  </a:lnTo>
                  <a:lnTo>
                    <a:pt x="19407" y="4403"/>
                  </a:lnTo>
                  <a:lnTo>
                    <a:pt x="19418" y="4334"/>
                  </a:lnTo>
                  <a:lnTo>
                    <a:pt x="19407" y="4300"/>
                  </a:lnTo>
                  <a:lnTo>
                    <a:pt x="19396" y="4266"/>
                  </a:lnTo>
                  <a:lnTo>
                    <a:pt x="19361" y="4209"/>
                  </a:lnTo>
                  <a:lnTo>
                    <a:pt x="19305" y="4164"/>
                  </a:lnTo>
                  <a:lnTo>
                    <a:pt x="19236" y="4141"/>
                  </a:lnTo>
                  <a:lnTo>
                    <a:pt x="19236" y="1752"/>
                  </a:lnTo>
                  <a:lnTo>
                    <a:pt x="19293" y="1729"/>
                  </a:lnTo>
                  <a:lnTo>
                    <a:pt x="19350" y="1695"/>
                  </a:lnTo>
                  <a:lnTo>
                    <a:pt x="19373" y="1638"/>
                  </a:lnTo>
                  <a:lnTo>
                    <a:pt x="19384" y="1582"/>
                  </a:lnTo>
                  <a:lnTo>
                    <a:pt x="19384" y="1547"/>
                  </a:lnTo>
                  <a:lnTo>
                    <a:pt x="19373" y="1513"/>
                  </a:lnTo>
                  <a:lnTo>
                    <a:pt x="19339" y="1456"/>
                  </a:lnTo>
                  <a:lnTo>
                    <a:pt x="19282" y="1422"/>
                  </a:lnTo>
                  <a:lnTo>
                    <a:pt x="19248" y="1411"/>
                  </a:lnTo>
                  <a:lnTo>
                    <a:pt x="19214" y="1400"/>
                  </a:lnTo>
                  <a:lnTo>
                    <a:pt x="19168" y="1411"/>
                  </a:lnTo>
                  <a:lnTo>
                    <a:pt x="19134" y="1422"/>
                  </a:lnTo>
                  <a:lnTo>
                    <a:pt x="19100" y="1445"/>
                  </a:lnTo>
                  <a:lnTo>
                    <a:pt x="19077" y="1479"/>
                  </a:lnTo>
                  <a:lnTo>
                    <a:pt x="17052" y="307"/>
                  </a:lnTo>
                  <a:lnTo>
                    <a:pt x="17064" y="273"/>
                  </a:lnTo>
                  <a:lnTo>
                    <a:pt x="17075" y="228"/>
                  </a:lnTo>
                  <a:lnTo>
                    <a:pt x="17064" y="182"/>
                  </a:lnTo>
                  <a:lnTo>
                    <a:pt x="17052" y="148"/>
                  </a:lnTo>
                  <a:lnTo>
                    <a:pt x="17030" y="103"/>
                  </a:lnTo>
                  <a:lnTo>
                    <a:pt x="17007" y="69"/>
                  </a:lnTo>
                  <a:lnTo>
                    <a:pt x="16973" y="46"/>
                  </a:lnTo>
                  <a:lnTo>
                    <a:pt x="16927" y="23"/>
                  </a:lnTo>
                  <a:lnTo>
                    <a:pt x="16893" y="12"/>
                  </a:lnTo>
                  <a:lnTo>
                    <a:pt x="16848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45098"/>
                  </a:srgbClr>
                </a:gs>
                <a:gs pos="100000">
                  <a:srgbClr val="FFFFFF">
                    <a:alpha val="1098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4" name="Google Shape;144;p8"/>
          <p:cNvSpPr/>
          <p:nvPr/>
        </p:nvSpPr>
        <p:spPr>
          <a:xfrm rot="-5400000">
            <a:off x="8613300" y="4612800"/>
            <a:ext cx="405300" cy="3513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  <a:effectLst>
            <a:outerShdw blurRad="1714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8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8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47" name="Google Shape;147;p8"/>
          <p:cNvGrpSpPr/>
          <p:nvPr/>
        </p:nvGrpSpPr>
        <p:grpSpPr>
          <a:xfrm>
            <a:off x="2" y="870200"/>
            <a:ext cx="1055444" cy="306027"/>
            <a:chOff x="-429922" y="847489"/>
            <a:chExt cx="1211622" cy="351311"/>
          </a:xfrm>
        </p:grpSpPr>
        <p:sp>
          <p:nvSpPr>
            <p:cNvPr id="148" name="Google Shape;148;p8"/>
            <p:cNvSpPr/>
            <p:nvPr/>
          </p:nvSpPr>
          <p:spPr>
            <a:xfrm>
              <a:off x="-429922" y="847489"/>
              <a:ext cx="1062300" cy="351300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  <a:alpha val="32400"/>
                  </a:srgbClr>
                </a:gs>
                <a:gs pos="100000">
                  <a:srgbClr val="00FFEE">
                    <a:alpha val="31764"/>
                    <a:alpha val="324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8"/>
            <p:cNvSpPr/>
            <p:nvPr/>
          </p:nvSpPr>
          <p:spPr>
            <a:xfrm rot="-5400000">
              <a:off x="453950" y="871050"/>
              <a:ext cx="351300" cy="304200"/>
            </a:xfrm>
            <a:prstGeom prst="hexagon">
              <a:avLst>
                <a:gd name="adj" fmla="val 25000"/>
                <a:gd name="vf" fmla="val 115470"/>
              </a:avLst>
            </a:pr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0" scaled="0"/>
            </a:gradFill>
            <a:ln>
              <a:noFill/>
            </a:ln>
            <a:effectLst>
              <a:outerShdw blurRad="142875" algn="bl" rotWithShape="0">
                <a:schemeClr val="lt1">
                  <a:alpha val="5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3" name="Google Shape;173;p10"/>
          <p:cNvGrpSpPr/>
          <p:nvPr/>
        </p:nvGrpSpPr>
        <p:grpSpPr>
          <a:xfrm>
            <a:off x="0" y="0"/>
            <a:ext cx="9144036" cy="5143497"/>
            <a:chOff x="0" y="0"/>
            <a:chExt cx="9144036" cy="5143497"/>
          </a:xfrm>
        </p:grpSpPr>
        <p:sp>
          <p:nvSpPr>
            <p:cNvPr id="174" name="Google Shape;174;p10"/>
            <p:cNvSpPr/>
            <p:nvPr/>
          </p:nvSpPr>
          <p:spPr>
            <a:xfrm>
              <a:off x="7924791" y="0"/>
              <a:ext cx="1219243" cy="1859792"/>
            </a:xfrm>
            <a:custGeom>
              <a:avLst/>
              <a:gdLst/>
              <a:ahLst/>
              <a:cxnLst/>
              <a:rect l="l" t="t" r="r" b="b"/>
              <a:pathLst>
                <a:path w="11649" h="17769" extrusionOk="0">
                  <a:moveTo>
                    <a:pt x="2458" y="8111"/>
                  </a:moveTo>
                  <a:lnTo>
                    <a:pt x="2480" y="8145"/>
                  </a:lnTo>
                  <a:lnTo>
                    <a:pt x="2514" y="8168"/>
                  </a:lnTo>
                  <a:lnTo>
                    <a:pt x="2560" y="8191"/>
                  </a:lnTo>
                  <a:lnTo>
                    <a:pt x="2640" y="8191"/>
                  </a:lnTo>
                  <a:lnTo>
                    <a:pt x="2685" y="8168"/>
                  </a:lnTo>
                  <a:lnTo>
                    <a:pt x="2719" y="8145"/>
                  </a:lnTo>
                  <a:lnTo>
                    <a:pt x="2742" y="8122"/>
                  </a:lnTo>
                  <a:lnTo>
                    <a:pt x="4733" y="9271"/>
                  </a:lnTo>
                  <a:lnTo>
                    <a:pt x="4721" y="9317"/>
                  </a:lnTo>
                  <a:lnTo>
                    <a:pt x="4721" y="9362"/>
                  </a:lnTo>
                  <a:lnTo>
                    <a:pt x="4721" y="9408"/>
                  </a:lnTo>
                  <a:lnTo>
                    <a:pt x="4733" y="9453"/>
                  </a:lnTo>
                  <a:lnTo>
                    <a:pt x="4755" y="9499"/>
                  </a:lnTo>
                  <a:lnTo>
                    <a:pt x="4790" y="9533"/>
                  </a:lnTo>
                  <a:lnTo>
                    <a:pt x="4812" y="9567"/>
                  </a:lnTo>
                  <a:lnTo>
                    <a:pt x="4858" y="9590"/>
                  </a:lnTo>
                  <a:lnTo>
                    <a:pt x="4903" y="9601"/>
                  </a:lnTo>
                  <a:lnTo>
                    <a:pt x="4949" y="9613"/>
                  </a:lnTo>
                  <a:lnTo>
                    <a:pt x="4949" y="11910"/>
                  </a:lnTo>
                  <a:lnTo>
                    <a:pt x="4903" y="11910"/>
                  </a:lnTo>
                  <a:lnTo>
                    <a:pt x="4869" y="11933"/>
                  </a:lnTo>
                  <a:lnTo>
                    <a:pt x="4835" y="11945"/>
                  </a:lnTo>
                  <a:lnTo>
                    <a:pt x="4812" y="11979"/>
                  </a:lnTo>
                  <a:lnTo>
                    <a:pt x="4778" y="12001"/>
                  </a:lnTo>
                  <a:lnTo>
                    <a:pt x="4767" y="12047"/>
                  </a:lnTo>
                  <a:lnTo>
                    <a:pt x="4755" y="12081"/>
                  </a:lnTo>
                  <a:lnTo>
                    <a:pt x="4755" y="12127"/>
                  </a:lnTo>
                  <a:lnTo>
                    <a:pt x="4755" y="12161"/>
                  </a:lnTo>
                  <a:lnTo>
                    <a:pt x="4767" y="12206"/>
                  </a:lnTo>
                  <a:lnTo>
                    <a:pt x="2753" y="13366"/>
                  </a:lnTo>
                  <a:lnTo>
                    <a:pt x="2731" y="13332"/>
                  </a:lnTo>
                  <a:lnTo>
                    <a:pt x="2685" y="13298"/>
                  </a:lnTo>
                  <a:lnTo>
                    <a:pt x="2651" y="13287"/>
                  </a:lnTo>
                  <a:lnTo>
                    <a:pt x="2594" y="13275"/>
                  </a:lnTo>
                  <a:lnTo>
                    <a:pt x="2549" y="13287"/>
                  </a:lnTo>
                  <a:lnTo>
                    <a:pt x="2503" y="13298"/>
                  </a:lnTo>
                  <a:lnTo>
                    <a:pt x="2469" y="13332"/>
                  </a:lnTo>
                  <a:lnTo>
                    <a:pt x="2446" y="13366"/>
                  </a:lnTo>
                  <a:lnTo>
                    <a:pt x="433" y="12206"/>
                  </a:lnTo>
                  <a:lnTo>
                    <a:pt x="456" y="12161"/>
                  </a:lnTo>
                  <a:lnTo>
                    <a:pt x="456" y="12127"/>
                  </a:lnTo>
                  <a:lnTo>
                    <a:pt x="456" y="12081"/>
                  </a:lnTo>
                  <a:lnTo>
                    <a:pt x="444" y="12036"/>
                  </a:lnTo>
                  <a:lnTo>
                    <a:pt x="421" y="12001"/>
                  </a:lnTo>
                  <a:lnTo>
                    <a:pt x="399" y="11967"/>
                  </a:lnTo>
                  <a:lnTo>
                    <a:pt x="365" y="11945"/>
                  </a:lnTo>
                  <a:lnTo>
                    <a:pt x="330" y="11922"/>
                  </a:lnTo>
                  <a:lnTo>
                    <a:pt x="296" y="11910"/>
                  </a:lnTo>
                  <a:lnTo>
                    <a:pt x="251" y="11899"/>
                  </a:lnTo>
                  <a:lnTo>
                    <a:pt x="251" y="9556"/>
                  </a:lnTo>
                  <a:lnTo>
                    <a:pt x="319" y="9533"/>
                  </a:lnTo>
                  <a:lnTo>
                    <a:pt x="365" y="9487"/>
                  </a:lnTo>
                  <a:lnTo>
                    <a:pt x="410" y="9431"/>
                  </a:lnTo>
                  <a:lnTo>
                    <a:pt x="421" y="9362"/>
                  </a:lnTo>
                  <a:lnTo>
                    <a:pt x="410" y="9294"/>
                  </a:lnTo>
                  <a:lnTo>
                    <a:pt x="2458" y="8111"/>
                  </a:lnTo>
                  <a:close/>
                  <a:moveTo>
                    <a:pt x="7508" y="8134"/>
                  </a:moveTo>
                  <a:lnTo>
                    <a:pt x="9556" y="9317"/>
                  </a:lnTo>
                  <a:lnTo>
                    <a:pt x="9544" y="9362"/>
                  </a:lnTo>
                  <a:lnTo>
                    <a:pt x="9556" y="9419"/>
                  </a:lnTo>
                  <a:lnTo>
                    <a:pt x="9590" y="9476"/>
                  </a:lnTo>
                  <a:lnTo>
                    <a:pt x="9635" y="9510"/>
                  </a:lnTo>
                  <a:lnTo>
                    <a:pt x="9681" y="9522"/>
                  </a:lnTo>
                  <a:lnTo>
                    <a:pt x="9681" y="11854"/>
                  </a:lnTo>
                  <a:lnTo>
                    <a:pt x="9635" y="11865"/>
                  </a:lnTo>
                  <a:lnTo>
                    <a:pt x="9590" y="11888"/>
                  </a:lnTo>
                  <a:lnTo>
                    <a:pt x="9544" y="11910"/>
                  </a:lnTo>
                  <a:lnTo>
                    <a:pt x="9510" y="11945"/>
                  </a:lnTo>
                  <a:lnTo>
                    <a:pt x="9488" y="11979"/>
                  </a:lnTo>
                  <a:lnTo>
                    <a:pt x="9465" y="12024"/>
                  </a:lnTo>
                  <a:lnTo>
                    <a:pt x="9442" y="12070"/>
                  </a:lnTo>
                  <a:lnTo>
                    <a:pt x="9442" y="12127"/>
                  </a:lnTo>
                  <a:lnTo>
                    <a:pt x="9453" y="12172"/>
                  </a:lnTo>
                  <a:lnTo>
                    <a:pt x="9465" y="12229"/>
                  </a:lnTo>
                  <a:lnTo>
                    <a:pt x="7486" y="13366"/>
                  </a:lnTo>
                  <a:lnTo>
                    <a:pt x="7451" y="13344"/>
                  </a:lnTo>
                  <a:lnTo>
                    <a:pt x="7417" y="13310"/>
                  </a:lnTo>
                  <a:lnTo>
                    <a:pt x="7383" y="13298"/>
                  </a:lnTo>
                  <a:lnTo>
                    <a:pt x="7292" y="13298"/>
                  </a:lnTo>
                  <a:lnTo>
                    <a:pt x="7258" y="13310"/>
                  </a:lnTo>
                  <a:lnTo>
                    <a:pt x="7224" y="13344"/>
                  </a:lnTo>
                  <a:lnTo>
                    <a:pt x="7190" y="13366"/>
                  </a:lnTo>
                  <a:lnTo>
                    <a:pt x="5176" y="12206"/>
                  </a:lnTo>
                  <a:lnTo>
                    <a:pt x="5188" y="12161"/>
                  </a:lnTo>
                  <a:lnTo>
                    <a:pt x="5188" y="12127"/>
                  </a:lnTo>
                  <a:lnTo>
                    <a:pt x="5188" y="12081"/>
                  </a:lnTo>
                  <a:lnTo>
                    <a:pt x="5176" y="12036"/>
                  </a:lnTo>
                  <a:lnTo>
                    <a:pt x="5154" y="12001"/>
                  </a:lnTo>
                  <a:lnTo>
                    <a:pt x="5131" y="11979"/>
                  </a:lnTo>
                  <a:lnTo>
                    <a:pt x="5097" y="11945"/>
                  </a:lnTo>
                  <a:lnTo>
                    <a:pt x="5074" y="11922"/>
                  </a:lnTo>
                  <a:lnTo>
                    <a:pt x="5028" y="11910"/>
                  </a:lnTo>
                  <a:lnTo>
                    <a:pt x="4994" y="11910"/>
                  </a:lnTo>
                  <a:lnTo>
                    <a:pt x="4994" y="9613"/>
                  </a:lnTo>
                  <a:lnTo>
                    <a:pt x="5040" y="9601"/>
                  </a:lnTo>
                  <a:lnTo>
                    <a:pt x="5085" y="9590"/>
                  </a:lnTo>
                  <a:lnTo>
                    <a:pt x="5119" y="9567"/>
                  </a:lnTo>
                  <a:lnTo>
                    <a:pt x="5154" y="9533"/>
                  </a:lnTo>
                  <a:lnTo>
                    <a:pt x="5188" y="9499"/>
                  </a:lnTo>
                  <a:lnTo>
                    <a:pt x="5199" y="9453"/>
                  </a:lnTo>
                  <a:lnTo>
                    <a:pt x="5222" y="9408"/>
                  </a:lnTo>
                  <a:lnTo>
                    <a:pt x="5222" y="9362"/>
                  </a:lnTo>
                  <a:lnTo>
                    <a:pt x="5210" y="9317"/>
                  </a:lnTo>
                  <a:lnTo>
                    <a:pt x="5199" y="9271"/>
                  </a:lnTo>
                  <a:lnTo>
                    <a:pt x="7167" y="8134"/>
                  </a:lnTo>
                  <a:lnTo>
                    <a:pt x="7201" y="8168"/>
                  </a:lnTo>
                  <a:lnTo>
                    <a:pt x="7247" y="8202"/>
                  </a:lnTo>
                  <a:lnTo>
                    <a:pt x="7292" y="8213"/>
                  </a:lnTo>
                  <a:lnTo>
                    <a:pt x="7338" y="8225"/>
                  </a:lnTo>
                  <a:lnTo>
                    <a:pt x="7395" y="8213"/>
                  </a:lnTo>
                  <a:lnTo>
                    <a:pt x="7440" y="8202"/>
                  </a:lnTo>
                  <a:lnTo>
                    <a:pt x="7474" y="8168"/>
                  </a:lnTo>
                  <a:lnTo>
                    <a:pt x="7508" y="8134"/>
                  </a:lnTo>
                  <a:close/>
                  <a:moveTo>
                    <a:pt x="6940" y="0"/>
                  </a:moveTo>
                  <a:lnTo>
                    <a:pt x="5154" y="1036"/>
                  </a:lnTo>
                  <a:lnTo>
                    <a:pt x="5119" y="990"/>
                  </a:lnTo>
                  <a:lnTo>
                    <a:pt x="5074" y="956"/>
                  </a:lnTo>
                  <a:lnTo>
                    <a:pt x="5028" y="945"/>
                  </a:lnTo>
                  <a:lnTo>
                    <a:pt x="4972" y="933"/>
                  </a:lnTo>
                  <a:lnTo>
                    <a:pt x="4926" y="933"/>
                  </a:lnTo>
                  <a:lnTo>
                    <a:pt x="4881" y="956"/>
                  </a:lnTo>
                  <a:lnTo>
                    <a:pt x="4846" y="967"/>
                  </a:lnTo>
                  <a:lnTo>
                    <a:pt x="4812" y="1001"/>
                  </a:lnTo>
                  <a:lnTo>
                    <a:pt x="4790" y="1036"/>
                  </a:lnTo>
                  <a:lnTo>
                    <a:pt x="4767" y="1070"/>
                  </a:lnTo>
                  <a:lnTo>
                    <a:pt x="4755" y="1104"/>
                  </a:lnTo>
                  <a:lnTo>
                    <a:pt x="4744" y="1149"/>
                  </a:lnTo>
                  <a:lnTo>
                    <a:pt x="4755" y="1195"/>
                  </a:lnTo>
                  <a:lnTo>
                    <a:pt x="4767" y="1229"/>
                  </a:lnTo>
                  <a:lnTo>
                    <a:pt x="4778" y="1274"/>
                  </a:lnTo>
                  <a:lnTo>
                    <a:pt x="4801" y="1297"/>
                  </a:lnTo>
                  <a:lnTo>
                    <a:pt x="4835" y="1331"/>
                  </a:lnTo>
                  <a:lnTo>
                    <a:pt x="4869" y="1354"/>
                  </a:lnTo>
                  <a:lnTo>
                    <a:pt x="4903" y="1365"/>
                  </a:lnTo>
                  <a:lnTo>
                    <a:pt x="4949" y="1377"/>
                  </a:lnTo>
                  <a:lnTo>
                    <a:pt x="4949" y="3697"/>
                  </a:lnTo>
                  <a:lnTo>
                    <a:pt x="4903" y="3697"/>
                  </a:lnTo>
                  <a:lnTo>
                    <a:pt x="4869" y="3720"/>
                  </a:lnTo>
                  <a:lnTo>
                    <a:pt x="4835" y="3743"/>
                  </a:lnTo>
                  <a:lnTo>
                    <a:pt x="4801" y="3766"/>
                  </a:lnTo>
                  <a:lnTo>
                    <a:pt x="4778" y="3800"/>
                  </a:lnTo>
                  <a:lnTo>
                    <a:pt x="4767" y="3834"/>
                  </a:lnTo>
                  <a:lnTo>
                    <a:pt x="4755" y="3868"/>
                  </a:lnTo>
                  <a:lnTo>
                    <a:pt x="4744" y="3914"/>
                  </a:lnTo>
                  <a:lnTo>
                    <a:pt x="4755" y="3959"/>
                  </a:lnTo>
                  <a:lnTo>
                    <a:pt x="4767" y="3993"/>
                  </a:lnTo>
                  <a:lnTo>
                    <a:pt x="4790" y="4039"/>
                  </a:lnTo>
                  <a:lnTo>
                    <a:pt x="4812" y="4061"/>
                  </a:lnTo>
                  <a:lnTo>
                    <a:pt x="4846" y="4096"/>
                  </a:lnTo>
                  <a:lnTo>
                    <a:pt x="4881" y="4118"/>
                  </a:lnTo>
                  <a:lnTo>
                    <a:pt x="4926" y="4130"/>
                  </a:lnTo>
                  <a:lnTo>
                    <a:pt x="5028" y="4130"/>
                  </a:lnTo>
                  <a:lnTo>
                    <a:pt x="5074" y="4107"/>
                  </a:lnTo>
                  <a:lnTo>
                    <a:pt x="5119" y="4073"/>
                  </a:lnTo>
                  <a:lnTo>
                    <a:pt x="5154" y="4039"/>
                  </a:lnTo>
                  <a:lnTo>
                    <a:pt x="7122" y="5165"/>
                  </a:lnTo>
                  <a:lnTo>
                    <a:pt x="7099" y="5210"/>
                  </a:lnTo>
                  <a:lnTo>
                    <a:pt x="7099" y="5256"/>
                  </a:lnTo>
                  <a:lnTo>
                    <a:pt x="7099" y="5301"/>
                  </a:lnTo>
                  <a:lnTo>
                    <a:pt x="7110" y="5347"/>
                  </a:lnTo>
                  <a:lnTo>
                    <a:pt x="7133" y="5381"/>
                  </a:lnTo>
                  <a:lnTo>
                    <a:pt x="7156" y="5415"/>
                  </a:lnTo>
                  <a:lnTo>
                    <a:pt x="7190" y="5449"/>
                  </a:lnTo>
                  <a:lnTo>
                    <a:pt x="7235" y="5472"/>
                  </a:lnTo>
                  <a:lnTo>
                    <a:pt x="7269" y="5483"/>
                  </a:lnTo>
                  <a:lnTo>
                    <a:pt x="7315" y="5495"/>
                  </a:lnTo>
                  <a:lnTo>
                    <a:pt x="7315" y="7815"/>
                  </a:lnTo>
                  <a:lnTo>
                    <a:pt x="7281" y="7815"/>
                  </a:lnTo>
                  <a:lnTo>
                    <a:pt x="7247" y="7838"/>
                  </a:lnTo>
                  <a:lnTo>
                    <a:pt x="7190" y="7872"/>
                  </a:lnTo>
                  <a:lnTo>
                    <a:pt x="7144" y="7940"/>
                  </a:lnTo>
                  <a:lnTo>
                    <a:pt x="7133" y="7975"/>
                  </a:lnTo>
                  <a:lnTo>
                    <a:pt x="7133" y="8020"/>
                  </a:lnTo>
                  <a:lnTo>
                    <a:pt x="7133" y="8054"/>
                  </a:lnTo>
                  <a:lnTo>
                    <a:pt x="7144" y="8088"/>
                  </a:lnTo>
                  <a:lnTo>
                    <a:pt x="5176" y="9226"/>
                  </a:lnTo>
                  <a:lnTo>
                    <a:pt x="5142" y="9180"/>
                  </a:lnTo>
                  <a:lnTo>
                    <a:pt x="5085" y="9146"/>
                  </a:lnTo>
                  <a:lnTo>
                    <a:pt x="5028" y="9123"/>
                  </a:lnTo>
                  <a:lnTo>
                    <a:pt x="4972" y="9112"/>
                  </a:lnTo>
                  <a:lnTo>
                    <a:pt x="4903" y="9123"/>
                  </a:lnTo>
                  <a:lnTo>
                    <a:pt x="4846" y="9146"/>
                  </a:lnTo>
                  <a:lnTo>
                    <a:pt x="4801" y="9180"/>
                  </a:lnTo>
                  <a:lnTo>
                    <a:pt x="4755" y="9226"/>
                  </a:lnTo>
                  <a:lnTo>
                    <a:pt x="2765" y="8077"/>
                  </a:lnTo>
                  <a:lnTo>
                    <a:pt x="2776" y="8020"/>
                  </a:lnTo>
                  <a:lnTo>
                    <a:pt x="2776" y="7975"/>
                  </a:lnTo>
                  <a:lnTo>
                    <a:pt x="2765" y="7940"/>
                  </a:lnTo>
                  <a:lnTo>
                    <a:pt x="2731" y="7895"/>
                  </a:lnTo>
                  <a:lnTo>
                    <a:pt x="2674" y="7849"/>
                  </a:lnTo>
                  <a:lnTo>
                    <a:pt x="2640" y="7838"/>
                  </a:lnTo>
                  <a:lnTo>
                    <a:pt x="2560" y="7838"/>
                  </a:lnTo>
                  <a:lnTo>
                    <a:pt x="2526" y="7849"/>
                  </a:lnTo>
                  <a:lnTo>
                    <a:pt x="2469" y="7895"/>
                  </a:lnTo>
                  <a:lnTo>
                    <a:pt x="2435" y="7940"/>
                  </a:lnTo>
                  <a:lnTo>
                    <a:pt x="2423" y="7975"/>
                  </a:lnTo>
                  <a:lnTo>
                    <a:pt x="2423" y="8020"/>
                  </a:lnTo>
                  <a:lnTo>
                    <a:pt x="2435" y="8077"/>
                  </a:lnTo>
                  <a:lnTo>
                    <a:pt x="387" y="9260"/>
                  </a:lnTo>
                  <a:lnTo>
                    <a:pt x="353" y="9226"/>
                  </a:lnTo>
                  <a:lnTo>
                    <a:pt x="319" y="9203"/>
                  </a:lnTo>
                  <a:lnTo>
                    <a:pt x="274" y="9180"/>
                  </a:lnTo>
                  <a:lnTo>
                    <a:pt x="194" y="9180"/>
                  </a:lnTo>
                  <a:lnTo>
                    <a:pt x="160" y="9192"/>
                  </a:lnTo>
                  <a:lnTo>
                    <a:pt x="126" y="9203"/>
                  </a:lnTo>
                  <a:lnTo>
                    <a:pt x="92" y="9226"/>
                  </a:lnTo>
                  <a:lnTo>
                    <a:pt x="69" y="9260"/>
                  </a:lnTo>
                  <a:lnTo>
                    <a:pt x="57" y="9294"/>
                  </a:lnTo>
                  <a:lnTo>
                    <a:pt x="46" y="9328"/>
                  </a:lnTo>
                  <a:lnTo>
                    <a:pt x="46" y="9362"/>
                  </a:lnTo>
                  <a:lnTo>
                    <a:pt x="57" y="9431"/>
                  </a:lnTo>
                  <a:lnTo>
                    <a:pt x="92" y="9487"/>
                  </a:lnTo>
                  <a:lnTo>
                    <a:pt x="137" y="9533"/>
                  </a:lnTo>
                  <a:lnTo>
                    <a:pt x="205" y="9544"/>
                  </a:lnTo>
                  <a:lnTo>
                    <a:pt x="205" y="11899"/>
                  </a:lnTo>
                  <a:lnTo>
                    <a:pt x="160" y="11910"/>
                  </a:lnTo>
                  <a:lnTo>
                    <a:pt x="126" y="11922"/>
                  </a:lnTo>
                  <a:lnTo>
                    <a:pt x="92" y="11945"/>
                  </a:lnTo>
                  <a:lnTo>
                    <a:pt x="57" y="11967"/>
                  </a:lnTo>
                  <a:lnTo>
                    <a:pt x="35" y="12001"/>
                  </a:lnTo>
                  <a:lnTo>
                    <a:pt x="23" y="12036"/>
                  </a:lnTo>
                  <a:lnTo>
                    <a:pt x="12" y="12081"/>
                  </a:lnTo>
                  <a:lnTo>
                    <a:pt x="1" y="12127"/>
                  </a:lnTo>
                  <a:lnTo>
                    <a:pt x="12" y="12172"/>
                  </a:lnTo>
                  <a:lnTo>
                    <a:pt x="23" y="12206"/>
                  </a:lnTo>
                  <a:lnTo>
                    <a:pt x="46" y="12252"/>
                  </a:lnTo>
                  <a:lnTo>
                    <a:pt x="69" y="12286"/>
                  </a:lnTo>
                  <a:lnTo>
                    <a:pt x="103" y="12309"/>
                  </a:lnTo>
                  <a:lnTo>
                    <a:pt x="137" y="12331"/>
                  </a:lnTo>
                  <a:lnTo>
                    <a:pt x="183" y="12343"/>
                  </a:lnTo>
                  <a:lnTo>
                    <a:pt x="285" y="12343"/>
                  </a:lnTo>
                  <a:lnTo>
                    <a:pt x="342" y="12320"/>
                  </a:lnTo>
                  <a:lnTo>
                    <a:pt x="376" y="12286"/>
                  </a:lnTo>
                  <a:lnTo>
                    <a:pt x="410" y="12252"/>
                  </a:lnTo>
                  <a:lnTo>
                    <a:pt x="2423" y="13401"/>
                  </a:lnTo>
                  <a:lnTo>
                    <a:pt x="2412" y="13469"/>
                  </a:lnTo>
                  <a:lnTo>
                    <a:pt x="2412" y="13503"/>
                  </a:lnTo>
                  <a:lnTo>
                    <a:pt x="2423" y="13537"/>
                  </a:lnTo>
                  <a:lnTo>
                    <a:pt x="2446" y="13571"/>
                  </a:lnTo>
                  <a:lnTo>
                    <a:pt x="2469" y="13605"/>
                  </a:lnTo>
                  <a:lnTo>
                    <a:pt x="2492" y="13628"/>
                  </a:lnTo>
                  <a:lnTo>
                    <a:pt x="2526" y="13639"/>
                  </a:lnTo>
                  <a:lnTo>
                    <a:pt x="2560" y="13651"/>
                  </a:lnTo>
                  <a:lnTo>
                    <a:pt x="2594" y="13662"/>
                  </a:lnTo>
                  <a:lnTo>
                    <a:pt x="2640" y="13651"/>
                  </a:lnTo>
                  <a:lnTo>
                    <a:pt x="2674" y="13639"/>
                  </a:lnTo>
                  <a:lnTo>
                    <a:pt x="2708" y="13628"/>
                  </a:lnTo>
                  <a:lnTo>
                    <a:pt x="2731" y="13605"/>
                  </a:lnTo>
                  <a:lnTo>
                    <a:pt x="2753" y="13571"/>
                  </a:lnTo>
                  <a:lnTo>
                    <a:pt x="2776" y="13537"/>
                  </a:lnTo>
                  <a:lnTo>
                    <a:pt x="2787" y="13503"/>
                  </a:lnTo>
                  <a:lnTo>
                    <a:pt x="2787" y="13469"/>
                  </a:lnTo>
                  <a:lnTo>
                    <a:pt x="2776" y="13401"/>
                  </a:lnTo>
                  <a:lnTo>
                    <a:pt x="4790" y="12240"/>
                  </a:lnTo>
                  <a:lnTo>
                    <a:pt x="4824" y="12286"/>
                  </a:lnTo>
                  <a:lnTo>
                    <a:pt x="4869" y="12309"/>
                  </a:lnTo>
                  <a:lnTo>
                    <a:pt x="4915" y="12331"/>
                  </a:lnTo>
                  <a:lnTo>
                    <a:pt x="4972" y="12343"/>
                  </a:lnTo>
                  <a:lnTo>
                    <a:pt x="5028" y="12331"/>
                  </a:lnTo>
                  <a:lnTo>
                    <a:pt x="5074" y="12309"/>
                  </a:lnTo>
                  <a:lnTo>
                    <a:pt x="5119" y="12286"/>
                  </a:lnTo>
                  <a:lnTo>
                    <a:pt x="5154" y="12240"/>
                  </a:lnTo>
                  <a:lnTo>
                    <a:pt x="7178" y="13412"/>
                  </a:lnTo>
                  <a:lnTo>
                    <a:pt x="7167" y="13469"/>
                  </a:lnTo>
                  <a:lnTo>
                    <a:pt x="7178" y="13526"/>
                  </a:lnTo>
                  <a:lnTo>
                    <a:pt x="7213" y="13583"/>
                  </a:lnTo>
                  <a:lnTo>
                    <a:pt x="7258" y="13617"/>
                  </a:lnTo>
                  <a:lnTo>
                    <a:pt x="7315" y="13639"/>
                  </a:lnTo>
                  <a:lnTo>
                    <a:pt x="7315" y="15994"/>
                  </a:lnTo>
                  <a:lnTo>
                    <a:pt x="7269" y="15994"/>
                  </a:lnTo>
                  <a:lnTo>
                    <a:pt x="7235" y="16017"/>
                  </a:lnTo>
                  <a:lnTo>
                    <a:pt x="7190" y="16040"/>
                  </a:lnTo>
                  <a:lnTo>
                    <a:pt x="7167" y="16062"/>
                  </a:lnTo>
                  <a:lnTo>
                    <a:pt x="7133" y="16097"/>
                  </a:lnTo>
                  <a:lnTo>
                    <a:pt x="7122" y="16142"/>
                  </a:lnTo>
                  <a:lnTo>
                    <a:pt x="7110" y="16176"/>
                  </a:lnTo>
                  <a:lnTo>
                    <a:pt x="7099" y="16222"/>
                  </a:lnTo>
                  <a:lnTo>
                    <a:pt x="7110" y="16279"/>
                  </a:lnTo>
                  <a:lnTo>
                    <a:pt x="7122" y="16313"/>
                  </a:lnTo>
                  <a:lnTo>
                    <a:pt x="7144" y="16358"/>
                  </a:lnTo>
                  <a:lnTo>
                    <a:pt x="7167" y="16392"/>
                  </a:lnTo>
                  <a:lnTo>
                    <a:pt x="7201" y="16426"/>
                  </a:lnTo>
                  <a:lnTo>
                    <a:pt x="7247" y="16449"/>
                  </a:lnTo>
                  <a:lnTo>
                    <a:pt x="7292" y="16461"/>
                  </a:lnTo>
                  <a:lnTo>
                    <a:pt x="7395" y="16461"/>
                  </a:lnTo>
                  <a:lnTo>
                    <a:pt x="7451" y="16438"/>
                  </a:lnTo>
                  <a:lnTo>
                    <a:pt x="7497" y="16404"/>
                  </a:lnTo>
                  <a:lnTo>
                    <a:pt x="7542" y="16358"/>
                  </a:lnTo>
                  <a:lnTo>
                    <a:pt x="9533" y="17507"/>
                  </a:lnTo>
                  <a:lnTo>
                    <a:pt x="9510" y="17575"/>
                  </a:lnTo>
                  <a:lnTo>
                    <a:pt x="9522" y="17609"/>
                  </a:lnTo>
                  <a:lnTo>
                    <a:pt x="9533" y="17655"/>
                  </a:lnTo>
                  <a:lnTo>
                    <a:pt x="9544" y="17678"/>
                  </a:lnTo>
                  <a:lnTo>
                    <a:pt x="9567" y="17712"/>
                  </a:lnTo>
                  <a:lnTo>
                    <a:pt x="9601" y="17735"/>
                  </a:lnTo>
                  <a:lnTo>
                    <a:pt x="9635" y="17757"/>
                  </a:lnTo>
                  <a:lnTo>
                    <a:pt x="9670" y="17769"/>
                  </a:lnTo>
                  <a:lnTo>
                    <a:pt x="9749" y="17769"/>
                  </a:lnTo>
                  <a:lnTo>
                    <a:pt x="9783" y="17757"/>
                  </a:lnTo>
                  <a:lnTo>
                    <a:pt x="9817" y="17735"/>
                  </a:lnTo>
                  <a:lnTo>
                    <a:pt x="9852" y="17712"/>
                  </a:lnTo>
                  <a:lnTo>
                    <a:pt x="9874" y="17678"/>
                  </a:lnTo>
                  <a:lnTo>
                    <a:pt x="9886" y="17655"/>
                  </a:lnTo>
                  <a:lnTo>
                    <a:pt x="9897" y="17609"/>
                  </a:lnTo>
                  <a:lnTo>
                    <a:pt x="9908" y="17575"/>
                  </a:lnTo>
                  <a:lnTo>
                    <a:pt x="9886" y="17507"/>
                  </a:lnTo>
                  <a:lnTo>
                    <a:pt x="11649" y="16495"/>
                  </a:lnTo>
                  <a:lnTo>
                    <a:pt x="11649" y="16438"/>
                  </a:lnTo>
                  <a:lnTo>
                    <a:pt x="9874" y="17462"/>
                  </a:lnTo>
                  <a:lnTo>
                    <a:pt x="9840" y="17427"/>
                  </a:lnTo>
                  <a:lnTo>
                    <a:pt x="9806" y="17405"/>
                  </a:lnTo>
                  <a:lnTo>
                    <a:pt x="9761" y="17382"/>
                  </a:lnTo>
                  <a:lnTo>
                    <a:pt x="9658" y="17382"/>
                  </a:lnTo>
                  <a:lnTo>
                    <a:pt x="9613" y="17405"/>
                  </a:lnTo>
                  <a:lnTo>
                    <a:pt x="9579" y="17427"/>
                  </a:lnTo>
                  <a:lnTo>
                    <a:pt x="9544" y="17473"/>
                  </a:lnTo>
                  <a:lnTo>
                    <a:pt x="7554" y="16324"/>
                  </a:lnTo>
                  <a:lnTo>
                    <a:pt x="7577" y="16279"/>
                  </a:lnTo>
                  <a:lnTo>
                    <a:pt x="7577" y="16222"/>
                  </a:lnTo>
                  <a:lnTo>
                    <a:pt x="7577" y="16176"/>
                  </a:lnTo>
                  <a:lnTo>
                    <a:pt x="7565" y="16142"/>
                  </a:lnTo>
                  <a:lnTo>
                    <a:pt x="7542" y="16097"/>
                  </a:lnTo>
                  <a:lnTo>
                    <a:pt x="7520" y="16062"/>
                  </a:lnTo>
                  <a:lnTo>
                    <a:pt x="7486" y="16040"/>
                  </a:lnTo>
                  <a:lnTo>
                    <a:pt x="7451" y="16017"/>
                  </a:lnTo>
                  <a:lnTo>
                    <a:pt x="7406" y="15994"/>
                  </a:lnTo>
                  <a:lnTo>
                    <a:pt x="7360" y="15994"/>
                  </a:lnTo>
                  <a:lnTo>
                    <a:pt x="7360" y="13639"/>
                  </a:lnTo>
                  <a:lnTo>
                    <a:pt x="7417" y="13617"/>
                  </a:lnTo>
                  <a:lnTo>
                    <a:pt x="7474" y="13583"/>
                  </a:lnTo>
                  <a:lnTo>
                    <a:pt x="7497" y="13526"/>
                  </a:lnTo>
                  <a:lnTo>
                    <a:pt x="7508" y="13469"/>
                  </a:lnTo>
                  <a:lnTo>
                    <a:pt x="7508" y="13412"/>
                  </a:lnTo>
                  <a:lnTo>
                    <a:pt x="9488" y="12263"/>
                  </a:lnTo>
                  <a:lnTo>
                    <a:pt x="9533" y="12320"/>
                  </a:lnTo>
                  <a:lnTo>
                    <a:pt x="9579" y="12354"/>
                  </a:lnTo>
                  <a:lnTo>
                    <a:pt x="9647" y="12377"/>
                  </a:lnTo>
                  <a:lnTo>
                    <a:pt x="9715" y="12388"/>
                  </a:lnTo>
                  <a:lnTo>
                    <a:pt x="9772" y="12377"/>
                  </a:lnTo>
                  <a:lnTo>
                    <a:pt x="9840" y="12354"/>
                  </a:lnTo>
                  <a:lnTo>
                    <a:pt x="9886" y="12320"/>
                  </a:lnTo>
                  <a:lnTo>
                    <a:pt x="9931" y="12263"/>
                  </a:lnTo>
                  <a:lnTo>
                    <a:pt x="11649" y="13264"/>
                  </a:lnTo>
                  <a:lnTo>
                    <a:pt x="11649" y="13207"/>
                  </a:lnTo>
                  <a:lnTo>
                    <a:pt x="9954" y="12229"/>
                  </a:lnTo>
                  <a:lnTo>
                    <a:pt x="9965" y="12172"/>
                  </a:lnTo>
                  <a:lnTo>
                    <a:pt x="9977" y="12127"/>
                  </a:lnTo>
                  <a:lnTo>
                    <a:pt x="9977" y="12070"/>
                  </a:lnTo>
                  <a:lnTo>
                    <a:pt x="9954" y="12024"/>
                  </a:lnTo>
                  <a:lnTo>
                    <a:pt x="9931" y="11979"/>
                  </a:lnTo>
                  <a:lnTo>
                    <a:pt x="9908" y="11945"/>
                  </a:lnTo>
                  <a:lnTo>
                    <a:pt x="9874" y="11910"/>
                  </a:lnTo>
                  <a:lnTo>
                    <a:pt x="9829" y="11876"/>
                  </a:lnTo>
                  <a:lnTo>
                    <a:pt x="9783" y="11865"/>
                  </a:lnTo>
                  <a:lnTo>
                    <a:pt x="9726" y="11854"/>
                  </a:lnTo>
                  <a:lnTo>
                    <a:pt x="9726" y="9522"/>
                  </a:lnTo>
                  <a:lnTo>
                    <a:pt x="9783" y="9510"/>
                  </a:lnTo>
                  <a:lnTo>
                    <a:pt x="9829" y="9476"/>
                  </a:lnTo>
                  <a:lnTo>
                    <a:pt x="9863" y="9419"/>
                  </a:lnTo>
                  <a:lnTo>
                    <a:pt x="9874" y="9362"/>
                  </a:lnTo>
                  <a:lnTo>
                    <a:pt x="9863" y="9305"/>
                  </a:lnTo>
                  <a:lnTo>
                    <a:pt x="11649" y="8282"/>
                  </a:lnTo>
                  <a:lnTo>
                    <a:pt x="11649" y="8225"/>
                  </a:lnTo>
                  <a:lnTo>
                    <a:pt x="9840" y="9271"/>
                  </a:lnTo>
                  <a:lnTo>
                    <a:pt x="9817" y="9237"/>
                  </a:lnTo>
                  <a:lnTo>
                    <a:pt x="9783" y="9214"/>
                  </a:lnTo>
                  <a:lnTo>
                    <a:pt x="9749" y="9203"/>
                  </a:lnTo>
                  <a:lnTo>
                    <a:pt x="9670" y="9203"/>
                  </a:lnTo>
                  <a:lnTo>
                    <a:pt x="9635" y="9214"/>
                  </a:lnTo>
                  <a:lnTo>
                    <a:pt x="9601" y="9237"/>
                  </a:lnTo>
                  <a:lnTo>
                    <a:pt x="9579" y="9271"/>
                  </a:lnTo>
                  <a:lnTo>
                    <a:pt x="7531" y="8088"/>
                  </a:lnTo>
                  <a:lnTo>
                    <a:pt x="7542" y="8054"/>
                  </a:lnTo>
                  <a:lnTo>
                    <a:pt x="7542" y="8020"/>
                  </a:lnTo>
                  <a:lnTo>
                    <a:pt x="7542" y="7975"/>
                  </a:lnTo>
                  <a:lnTo>
                    <a:pt x="7531" y="7940"/>
                  </a:lnTo>
                  <a:lnTo>
                    <a:pt x="7497" y="7872"/>
                  </a:lnTo>
                  <a:lnTo>
                    <a:pt x="7429" y="7827"/>
                  </a:lnTo>
                  <a:lnTo>
                    <a:pt x="7395" y="7815"/>
                  </a:lnTo>
                  <a:lnTo>
                    <a:pt x="7360" y="7815"/>
                  </a:lnTo>
                  <a:lnTo>
                    <a:pt x="7360" y="5495"/>
                  </a:lnTo>
                  <a:lnTo>
                    <a:pt x="7406" y="5495"/>
                  </a:lnTo>
                  <a:lnTo>
                    <a:pt x="7451" y="5472"/>
                  </a:lnTo>
                  <a:lnTo>
                    <a:pt x="7486" y="5449"/>
                  </a:lnTo>
                  <a:lnTo>
                    <a:pt x="7520" y="5415"/>
                  </a:lnTo>
                  <a:lnTo>
                    <a:pt x="7542" y="5381"/>
                  </a:lnTo>
                  <a:lnTo>
                    <a:pt x="7565" y="5347"/>
                  </a:lnTo>
                  <a:lnTo>
                    <a:pt x="7577" y="5301"/>
                  </a:lnTo>
                  <a:lnTo>
                    <a:pt x="7577" y="5256"/>
                  </a:lnTo>
                  <a:lnTo>
                    <a:pt x="7577" y="5210"/>
                  </a:lnTo>
                  <a:lnTo>
                    <a:pt x="7565" y="5165"/>
                  </a:lnTo>
                  <a:lnTo>
                    <a:pt x="9510" y="4039"/>
                  </a:lnTo>
                  <a:lnTo>
                    <a:pt x="9544" y="4084"/>
                  </a:lnTo>
                  <a:lnTo>
                    <a:pt x="9590" y="4130"/>
                  </a:lnTo>
                  <a:lnTo>
                    <a:pt x="9647" y="4152"/>
                  </a:lnTo>
                  <a:lnTo>
                    <a:pt x="9772" y="4152"/>
                  </a:lnTo>
                  <a:lnTo>
                    <a:pt x="9829" y="4130"/>
                  </a:lnTo>
                  <a:lnTo>
                    <a:pt x="9874" y="4096"/>
                  </a:lnTo>
                  <a:lnTo>
                    <a:pt x="9908" y="4050"/>
                  </a:lnTo>
                  <a:lnTo>
                    <a:pt x="11649" y="5051"/>
                  </a:lnTo>
                  <a:lnTo>
                    <a:pt x="11649" y="4994"/>
                  </a:lnTo>
                  <a:lnTo>
                    <a:pt x="9931" y="4005"/>
                  </a:lnTo>
                  <a:lnTo>
                    <a:pt x="9954" y="3959"/>
                  </a:lnTo>
                  <a:lnTo>
                    <a:pt x="9954" y="3914"/>
                  </a:lnTo>
                  <a:lnTo>
                    <a:pt x="9954" y="3868"/>
                  </a:lnTo>
                  <a:lnTo>
                    <a:pt x="9931" y="3823"/>
                  </a:lnTo>
                  <a:lnTo>
                    <a:pt x="9920" y="3777"/>
                  </a:lnTo>
                  <a:lnTo>
                    <a:pt x="9886" y="3743"/>
                  </a:lnTo>
                  <a:lnTo>
                    <a:pt x="9852" y="3720"/>
                  </a:lnTo>
                  <a:lnTo>
                    <a:pt x="9817" y="3697"/>
                  </a:lnTo>
                  <a:lnTo>
                    <a:pt x="9772" y="3675"/>
                  </a:lnTo>
                  <a:lnTo>
                    <a:pt x="9726" y="3675"/>
                  </a:lnTo>
                  <a:lnTo>
                    <a:pt x="9726" y="1377"/>
                  </a:lnTo>
                  <a:lnTo>
                    <a:pt x="9772" y="1365"/>
                  </a:lnTo>
                  <a:lnTo>
                    <a:pt x="9806" y="1354"/>
                  </a:lnTo>
                  <a:lnTo>
                    <a:pt x="9840" y="1331"/>
                  </a:lnTo>
                  <a:lnTo>
                    <a:pt x="9874" y="1309"/>
                  </a:lnTo>
                  <a:lnTo>
                    <a:pt x="9897" y="1274"/>
                  </a:lnTo>
                  <a:lnTo>
                    <a:pt x="9920" y="1240"/>
                  </a:lnTo>
                  <a:lnTo>
                    <a:pt x="9931" y="1195"/>
                  </a:lnTo>
                  <a:lnTo>
                    <a:pt x="9931" y="1149"/>
                  </a:lnTo>
                  <a:lnTo>
                    <a:pt x="9931" y="1115"/>
                  </a:lnTo>
                  <a:lnTo>
                    <a:pt x="9920" y="1070"/>
                  </a:lnTo>
                  <a:lnTo>
                    <a:pt x="11649" y="69"/>
                  </a:lnTo>
                  <a:lnTo>
                    <a:pt x="11649" y="12"/>
                  </a:lnTo>
                  <a:lnTo>
                    <a:pt x="9897" y="1024"/>
                  </a:lnTo>
                  <a:lnTo>
                    <a:pt x="9863" y="990"/>
                  </a:lnTo>
                  <a:lnTo>
                    <a:pt x="9817" y="956"/>
                  </a:lnTo>
                  <a:lnTo>
                    <a:pt x="9761" y="933"/>
                  </a:lnTo>
                  <a:lnTo>
                    <a:pt x="9658" y="933"/>
                  </a:lnTo>
                  <a:lnTo>
                    <a:pt x="9601" y="956"/>
                  </a:lnTo>
                  <a:lnTo>
                    <a:pt x="9556" y="990"/>
                  </a:lnTo>
                  <a:lnTo>
                    <a:pt x="9522" y="1024"/>
                  </a:lnTo>
                  <a:lnTo>
                    <a:pt x="7736" y="0"/>
                  </a:lnTo>
                  <a:lnTo>
                    <a:pt x="7645" y="0"/>
                  </a:lnTo>
                  <a:lnTo>
                    <a:pt x="9499" y="1070"/>
                  </a:lnTo>
                  <a:lnTo>
                    <a:pt x="9488" y="1115"/>
                  </a:lnTo>
                  <a:lnTo>
                    <a:pt x="9488" y="1149"/>
                  </a:lnTo>
                  <a:lnTo>
                    <a:pt x="9488" y="1195"/>
                  </a:lnTo>
                  <a:lnTo>
                    <a:pt x="9499" y="1240"/>
                  </a:lnTo>
                  <a:lnTo>
                    <a:pt x="9522" y="1274"/>
                  </a:lnTo>
                  <a:lnTo>
                    <a:pt x="9544" y="1309"/>
                  </a:lnTo>
                  <a:lnTo>
                    <a:pt x="9579" y="1331"/>
                  </a:lnTo>
                  <a:lnTo>
                    <a:pt x="9613" y="1354"/>
                  </a:lnTo>
                  <a:lnTo>
                    <a:pt x="9647" y="1365"/>
                  </a:lnTo>
                  <a:lnTo>
                    <a:pt x="9681" y="1377"/>
                  </a:lnTo>
                  <a:lnTo>
                    <a:pt x="9681" y="3675"/>
                  </a:lnTo>
                  <a:lnTo>
                    <a:pt x="9647" y="3675"/>
                  </a:lnTo>
                  <a:lnTo>
                    <a:pt x="9601" y="3697"/>
                  </a:lnTo>
                  <a:lnTo>
                    <a:pt x="9567" y="3720"/>
                  </a:lnTo>
                  <a:lnTo>
                    <a:pt x="9533" y="3743"/>
                  </a:lnTo>
                  <a:lnTo>
                    <a:pt x="9499" y="3777"/>
                  </a:lnTo>
                  <a:lnTo>
                    <a:pt x="9488" y="3823"/>
                  </a:lnTo>
                  <a:lnTo>
                    <a:pt x="9465" y="3868"/>
                  </a:lnTo>
                  <a:lnTo>
                    <a:pt x="9465" y="3914"/>
                  </a:lnTo>
                  <a:lnTo>
                    <a:pt x="9465" y="3959"/>
                  </a:lnTo>
                  <a:lnTo>
                    <a:pt x="9488" y="4005"/>
                  </a:lnTo>
                  <a:lnTo>
                    <a:pt x="7542" y="5131"/>
                  </a:lnTo>
                  <a:lnTo>
                    <a:pt x="7508" y="5085"/>
                  </a:lnTo>
                  <a:lnTo>
                    <a:pt x="7451" y="5051"/>
                  </a:lnTo>
                  <a:lnTo>
                    <a:pt x="7406" y="5028"/>
                  </a:lnTo>
                  <a:lnTo>
                    <a:pt x="7338" y="5017"/>
                  </a:lnTo>
                  <a:lnTo>
                    <a:pt x="7281" y="5028"/>
                  </a:lnTo>
                  <a:lnTo>
                    <a:pt x="7224" y="5051"/>
                  </a:lnTo>
                  <a:lnTo>
                    <a:pt x="7178" y="5085"/>
                  </a:lnTo>
                  <a:lnTo>
                    <a:pt x="7133" y="5131"/>
                  </a:lnTo>
                  <a:lnTo>
                    <a:pt x="5176" y="3993"/>
                  </a:lnTo>
                  <a:lnTo>
                    <a:pt x="5188" y="3948"/>
                  </a:lnTo>
                  <a:lnTo>
                    <a:pt x="5188" y="3914"/>
                  </a:lnTo>
                  <a:lnTo>
                    <a:pt x="5188" y="3868"/>
                  </a:lnTo>
                  <a:lnTo>
                    <a:pt x="5176" y="3834"/>
                  </a:lnTo>
                  <a:lnTo>
                    <a:pt x="5154" y="3800"/>
                  </a:lnTo>
                  <a:lnTo>
                    <a:pt x="5131" y="3766"/>
                  </a:lnTo>
                  <a:lnTo>
                    <a:pt x="5108" y="3732"/>
                  </a:lnTo>
                  <a:lnTo>
                    <a:pt x="5074" y="3720"/>
                  </a:lnTo>
                  <a:lnTo>
                    <a:pt x="5028" y="3697"/>
                  </a:lnTo>
                  <a:lnTo>
                    <a:pt x="4994" y="3697"/>
                  </a:lnTo>
                  <a:lnTo>
                    <a:pt x="4994" y="1377"/>
                  </a:lnTo>
                  <a:lnTo>
                    <a:pt x="5028" y="1365"/>
                  </a:lnTo>
                  <a:lnTo>
                    <a:pt x="5074" y="1354"/>
                  </a:lnTo>
                  <a:lnTo>
                    <a:pt x="5108" y="1331"/>
                  </a:lnTo>
                  <a:lnTo>
                    <a:pt x="5131" y="1297"/>
                  </a:lnTo>
                  <a:lnTo>
                    <a:pt x="5154" y="1274"/>
                  </a:lnTo>
                  <a:lnTo>
                    <a:pt x="5176" y="1229"/>
                  </a:lnTo>
                  <a:lnTo>
                    <a:pt x="5188" y="1195"/>
                  </a:lnTo>
                  <a:lnTo>
                    <a:pt x="5188" y="1149"/>
                  </a:lnTo>
                  <a:lnTo>
                    <a:pt x="5188" y="1115"/>
                  </a:lnTo>
                  <a:lnTo>
                    <a:pt x="5176" y="1070"/>
                  </a:lnTo>
                  <a:lnTo>
                    <a:pt x="7031" y="0"/>
                  </a:lnTo>
                  <a:close/>
                </a:path>
              </a:pathLst>
            </a:custGeom>
            <a:gradFill>
              <a:gsLst>
                <a:gs pos="0">
                  <a:schemeClr val="dk1">
                    <a:alpha val="32400"/>
                  </a:schemeClr>
                </a:gs>
                <a:gs pos="9000">
                  <a:schemeClr val="dk1">
                    <a:alpha val="32400"/>
                  </a:schemeClr>
                </a:gs>
                <a:gs pos="100000">
                  <a:srgbClr val="FFFFFF">
                    <a:alpha val="45098"/>
                    <a:alpha val="3240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10"/>
            <p:cNvSpPr/>
            <p:nvPr/>
          </p:nvSpPr>
          <p:spPr>
            <a:xfrm>
              <a:off x="0" y="3394425"/>
              <a:ext cx="2268195" cy="1749057"/>
            </a:xfrm>
            <a:custGeom>
              <a:avLst/>
              <a:gdLst/>
              <a:ahLst/>
              <a:cxnLst/>
              <a:rect l="l" t="t" r="r" b="b"/>
              <a:pathLst>
                <a:path w="21671" h="16711" extrusionOk="0">
                  <a:moveTo>
                    <a:pt x="16859" y="342"/>
                  </a:moveTo>
                  <a:lnTo>
                    <a:pt x="18827" y="1479"/>
                  </a:lnTo>
                  <a:lnTo>
                    <a:pt x="18816" y="1514"/>
                  </a:lnTo>
                  <a:lnTo>
                    <a:pt x="18804" y="1559"/>
                  </a:lnTo>
                  <a:lnTo>
                    <a:pt x="18816" y="1616"/>
                  </a:lnTo>
                  <a:lnTo>
                    <a:pt x="18827" y="1650"/>
                  </a:lnTo>
                  <a:lnTo>
                    <a:pt x="18839" y="1696"/>
                  </a:lnTo>
                  <a:lnTo>
                    <a:pt x="18873" y="1730"/>
                  </a:lnTo>
                  <a:lnTo>
                    <a:pt x="18907" y="1764"/>
                  </a:lnTo>
                  <a:lnTo>
                    <a:pt x="18941" y="1787"/>
                  </a:lnTo>
                  <a:lnTo>
                    <a:pt x="18986" y="1798"/>
                  </a:lnTo>
                  <a:lnTo>
                    <a:pt x="19032" y="1809"/>
                  </a:lnTo>
                  <a:lnTo>
                    <a:pt x="19032" y="4062"/>
                  </a:lnTo>
                  <a:lnTo>
                    <a:pt x="18975" y="4062"/>
                  </a:lnTo>
                  <a:lnTo>
                    <a:pt x="18930" y="4084"/>
                  </a:lnTo>
                  <a:lnTo>
                    <a:pt x="18895" y="4107"/>
                  </a:lnTo>
                  <a:lnTo>
                    <a:pt x="18861" y="4141"/>
                  </a:lnTo>
                  <a:lnTo>
                    <a:pt x="18827" y="4175"/>
                  </a:lnTo>
                  <a:lnTo>
                    <a:pt x="18804" y="4221"/>
                  </a:lnTo>
                  <a:lnTo>
                    <a:pt x="18793" y="4266"/>
                  </a:lnTo>
                  <a:lnTo>
                    <a:pt x="18782" y="4323"/>
                  </a:lnTo>
                  <a:lnTo>
                    <a:pt x="18793" y="4380"/>
                  </a:lnTo>
                  <a:lnTo>
                    <a:pt x="18816" y="4426"/>
                  </a:lnTo>
                  <a:lnTo>
                    <a:pt x="16882" y="5540"/>
                  </a:lnTo>
                  <a:lnTo>
                    <a:pt x="16848" y="5495"/>
                  </a:lnTo>
                  <a:lnTo>
                    <a:pt x="16802" y="5461"/>
                  </a:lnTo>
                  <a:lnTo>
                    <a:pt x="16745" y="5438"/>
                  </a:lnTo>
                  <a:lnTo>
                    <a:pt x="16689" y="5427"/>
                  </a:lnTo>
                  <a:lnTo>
                    <a:pt x="16620" y="5438"/>
                  </a:lnTo>
                  <a:lnTo>
                    <a:pt x="16563" y="5461"/>
                  </a:lnTo>
                  <a:lnTo>
                    <a:pt x="16518" y="5495"/>
                  </a:lnTo>
                  <a:lnTo>
                    <a:pt x="16484" y="5540"/>
                  </a:lnTo>
                  <a:lnTo>
                    <a:pt x="14470" y="4380"/>
                  </a:lnTo>
                  <a:lnTo>
                    <a:pt x="14482" y="4323"/>
                  </a:lnTo>
                  <a:lnTo>
                    <a:pt x="14470" y="4255"/>
                  </a:lnTo>
                  <a:lnTo>
                    <a:pt x="14436" y="4209"/>
                  </a:lnTo>
                  <a:lnTo>
                    <a:pt x="14391" y="4175"/>
                  </a:lnTo>
                  <a:lnTo>
                    <a:pt x="14334" y="4153"/>
                  </a:lnTo>
                  <a:lnTo>
                    <a:pt x="14334" y="1821"/>
                  </a:lnTo>
                  <a:lnTo>
                    <a:pt x="14379" y="1809"/>
                  </a:lnTo>
                  <a:lnTo>
                    <a:pt x="14425" y="1798"/>
                  </a:lnTo>
                  <a:lnTo>
                    <a:pt x="14470" y="1775"/>
                  </a:lnTo>
                  <a:lnTo>
                    <a:pt x="14504" y="1741"/>
                  </a:lnTo>
                  <a:lnTo>
                    <a:pt x="14527" y="1707"/>
                  </a:lnTo>
                  <a:lnTo>
                    <a:pt x="14550" y="1661"/>
                  </a:lnTo>
                  <a:lnTo>
                    <a:pt x="14573" y="1616"/>
                  </a:lnTo>
                  <a:lnTo>
                    <a:pt x="14573" y="1559"/>
                  </a:lnTo>
                  <a:lnTo>
                    <a:pt x="14573" y="1514"/>
                  </a:lnTo>
                  <a:lnTo>
                    <a:pt x="14550" y="1468"/>
                  </a:lnTo>
                  <a:lnTo>
                    <a:pt x="16507" y="342"/>
                  </a:lnTo>
                  <a:lnTo>
                    <a:pt x="16541" y="376"/>
                  </a:lnTo>
                  <a:lnTo>
                    <a:pt x="16586" y="410"/>
                  </a:lnTo>
                  <a:lnTo>
                    <a:pt x="16632" y="421"/>
                  </a:lnTo>
                  <a:lnTo>
                    <a:pt x="16689" y="433"/>
                  </a:lnTo>
                  <a:lnTo>
                    <a:pt x="16734" y="421"/>
                  </a:lnTo>
                  <a:lnTo>
                    <a:pt x="16780" y="410"/>
                  </a:lnTo>
                  <a:lnTo>
                    <a:pt x="16825" y="376"/>
                  </a:lnTo>
                  <a:lnTo>
                    <a:pt x="16859" y="342"/>
                  </a:lnTo>
                  <a:close/>
                  <a:moveTo>
                    <a:pt x="14448" y="4426"/>
                  </a:moveTo>
                  <a:lnTo>
                    <a:pt x="16461" y="5586"/>
                  </a:lnTo>
                  <a:lnTo>
                    <a:pt x="16450" y="5620"/>
                  </a:lnTo>
                  <a:lnTo>
                    <a:pt x="16450" y="5666"/>
                  </a:lnTo>
                  <a:lnTo>
                    <a:pt x="16450" y="5711"/>
                  </a:lnTo>
                  <a:lnTo>
                    <a:pt x="16461" y="5757"/>
                  </a:lnTo>
                  <a:lnTo>
                    <a:pt x="16484" y="5791"/>
                  </a:lnTo>
                  <a:lnTo>
                    <a:pt x="16507" y="5825"/>
                  </a:lnTo>
                  <a:lnTo>
                    <a:pt x="16541" y="5859"/>
                  </a:lnTo>
                  <a:lnTo>
                    <a:pt x="16575" y="5882"/>
                  </a:lnTo>
                  <a:lnTo>
                    <a:pt x="16609" y="5893"/>
                  </a:lnTo>
                  <a:lnTo>
                    <a:pt x="16654" y="5904"/>
                  </a:lnTo>
                  <a:lnTo>
                    <a:pt x="16654" y="8236"/>
                  </a:lnTo>
                  <a:lnTo>
                    <a:pt x="16586" y="8259"/>
                  </a:lnTo>
                  <a:lnTo>
                    <a:pt x="16541" y="8293"/>
                  </a:lnTo>
                  <a:lnTo>
                    <a:pt x="16507" y="8350"/>
                  </a:lnTo>
                  <a:lnTo>
                    <a:pt x="16484" y="8430"/>
                  </a:lnTo>
                  <a:lnTo>
                    <a:pt x="16495" y="8464"/>
                  </a:lnTo>
                  <a:lnTo>
                    <a:pt x="16507" y="8498"/>
                  </a:lnTo>
                  <a:lnTo>
                    <a:pt x="14527" y="9647"/>
                  </a:lnTo>
                  <a:lnTo>
                    <a:pt x="14482" y="9601"/>
                  </a:lnTo>
                  <a:lnTo>
                    <a:pt x="14436" y="9556"/>
                  </a:lnTo>
                  <a:lnTo>
                    <a:pt x="14379" y="9533"/>
                  </a:lnTo>
                  <a:lnTo>
                    <a:pt x="14254" y="9533"/>
                  </a:lnTo>
                  <a:lnTo>
                    <a:pt x="14186" y="9556"/>
                  </a:lnTo>
                  <a:lnTo>
                    <a:pt x="14140" y="9601"/>
                  </a:lnTo>
                  <a:lnTo>
                    <a:pt x="14106" y="9647"/>
                  </a:lnTo>
                  <a:lnTo>
                    <a:pt x="12184" y="8543"/>
                  </a:lnTo>
                  <a:lnTo>
                    <a:pt x="12207" y="8487"/>
                  </a:lnTo>
                  <a:lnTo>
                    <a:pt x="12207" y="8430"/>
                  </a:lnTo>
                  <a:lnTo>
                    <a:pt x="12207" y="8373"/>
                  </a:lnTo>
                  <a:lnTo>
                    <a:pt x="12184" y="8327"/>
                  </a:lnTo>
                  <a:lnTo>
                    <a:pt x="12173" y="8282"/>
                  </a:lnTo>
                  <a:lnTo>
                    <a:pt x="12138" y="8248"/>
                  </a:lnTo>
                  <a:lnTo>
                    <a:pt x="12104" y="8214"/>
                  </a:lnTo>
                  <a:lnTo>
                    <a:pt x="12059" y="8191"/>
                  </a:lnTo>
                  <a:lnTo>
                    <a:pt x="12013" y="8168"/>
                  </a:lnTo>
                  <a:lnTo>
                    <a:pt x="11968" y="8157"/>
                  </a:lnTo>
                  <a:lnTo>
                    <a:pt x="11968" y="5848"/>
                  </a:lnTo>
                  <a:lnTo>
                    <a:pt x="12025" y="5825"/>
                  </a:lnTo>
                  <a:lnTo>
                    <a:pt x="12082" y="5791"/>
                  </a:lnTo>
                  <a:lnTo>
                    <a:pt x="12116" y="5734"/>
                  </a:lnTo>
                  <a:lnTo>
                    <a:pt x="12127" y="5666"/>
                  </a:lnTo>
                  <a:lnTo>
                    <a:pt x="12116" y="5609"/>
                  </a:lnTo>
                  <a:lnTo>
                    <a:pt x="14175" y="4426"/>
                  </a:lnTo>
                  <a:lnTo>
                    <a:pt x="14197" y="4448"/>
                  </a:lnTo>
                  <a:lnTo>
                    <a:pt x="14231" y="4471"/>
                  </a:lnTo>
                  <a:lnTo>
                    <a:pt x="14277" y="4482"/>
                  </a:lnTo>
                  <a:lnTo>
                    <a:pt x="14311" y="4494"/>
                  </a:lnTo>
                  <a:lnTo>
                    <a:pt x="14357" y="4482"/>
                  </a:lnTo>
                  <a:lnTo>
                    <a:pt x="14391" y="4471"/>
                  </a:lnTo>
                  <a:lnTo>
                    <a:pt x="14425" y="4448"/>
                  </a:lnTo>
                  <a:lnTo>
                    <a:pt x="14448" y="4426"/>
                  </a:lnTo>
                  <a:close/>
                  <a:moveTo>
                    <a:pt x="7031" y="8543"/>
                  </a:moveTo>
                  <a:lnTo>
                    <a:pt x="7065" y="8578"/>
                  </a:lnTo>
                  <a:lnTo>
                    <a:pt x="7110" y="8612"/>
                  </a:lnTo>
                  <a:lnTo>
                    <a:pt x="7156" y="8623"/>
                  </a:lnTo>
                  <a:lnTo>
                    <a:pt x="7201" y="8634"/>
                  </a:lnTo>
                  <a:lnTo>
                    <a:pt x="7258" y="8623"/>
                  </a:lnTo>
                  <a:lnTo>
                    <a:pt x="7304" y="8612"/>
                  </a:lnTo>
                  <a:lnTo>
                    <a:pt x="7338" y="8589"/>
                  </a:lnTo>
                  <a:lnTo>
                    <a:pt x="7372" y="8555"/>
                  </a:lnTo>
                  <a:lnTo>
                    <a:pt x="9386" y="9715"/>
                  </a:lnTo>
                  <a:lnTo>
                    <a:pt x="9386" y="9772"/>
                  </a:lnTo>
                  <a:lnTo>
                    <a:pt x="9397" y="9840"/>
                  </a:lnTo>
                  <a:lnTo>
                    <a:pt x="9431" y="9897"/>
                  </a:lnTo>
                  <a:lnTo>
                    <a:pt x="9477" y="9943"/>
                  </a:lnTo>
                  <a:lnTo>
                    <a:pt x="9545" y="9965"/>
                  </a:lnTo>
                  <a:lnTo>
                    <a:pt x="9545" y="12286"/>
                  </a:lnTo>
                  <a:lnTo>
                    <a:pt x="9499" y="12286"/>
                  </a:lnTo>
                  <a:lnTo>
                    <a:pt x="9454" y="12309"/>
                  </a:lnTo>
                  <a:lnTo>
                    <a:pt x="9420" y="12331"/>
                  </a:lnTo>
                  <a:lnTo>
                    <a:pt x="9386" y="12366"/>
                  </a:lnTo>
                  <a:lnTo>
                    <a:pt x="9363" y="12400"/>
                  </a:lnTo>
                  <a:lnTo>
                    <a:pt x="9340" y="12434"/>
                  </a:lnTo>
                  <a:lnTo>
                    <a:pt x="9329" y="12479"/>
                  </a:lnTo>
                  <a:lnTo>
                    <a:pt x="9317" y="12536"/>
                  </a:lnTo>
                  <a:lnTo>
                    <a:pt x="9329" y="12582"/>
                  </a:lnTo>
                  <a:lnTo>
                    <a:pt x="9340" y="12639"/>
                  </a:lnTo>
                  <a:lnTo>
                    <a:pt x="7406" y="13753"/>
                  </a:lnTo>
                  <a:lnTo>
                    <a:pt x="7372" y="13708"/>
                  </a:lnTo>
                  <a:lnTo>
                    <a:pt x="7327" y="13674"/>
                  </a:lnTo>
                  <a:lnTo>
                    <a:pt x="7270" y="13640"/>
                  </a:lnTo>
                  <a:lnTo>
                    <a:pt x="7145" y="13640"/>
                  </a:lnTo>
                  <a:lnTo>
                    <a:pt x="7088" y="13674"/>
                  </a:lnTo>
                  <a:lnTo>
                    <a:pt x="7031" y="13708"/>
                  </a:lnTo>
                  <a:lnTo>
                    <a:pt x="6997" y="13753"/>
                  </a:lnTo>
                  <a:lnTo>
                    <a:pt x="5029" y="12616"/>
                  </a:lnTo>
                  <a:lnTo>
                    <a:pt x="5040" y="12582"/>
                  </a:lnTo>
                  <a:lnTo>
                    <a:pt x="5052" y="12536"/>
                  </a:lnTo>
                  <a:lnTo>
                    <a:pt x="5040" y="12491"/>
                  </a:lnTo>
                  <a:lnTo>
                    <a:pt x="5029" y="12457"/>
                  </a:lnTo>
                  <a:lnTo>
                    <a:pt x="5017" y="12411"/>
                  </a:lnTo>
                  <a:lnTo>
                    <a:pt x="4995" y="12388"/>
                  </a:lnTo>
                  <a:lnTo>
                    <a:pt x="4961" y="12354"/>
                  </a:lnTo>
                  <a:lnTo>
                    <a:pt x="4926" y="12343"/>
                  </a:lnTo>
                  <a:lnTo>
                    <a:pt x="4892" y="12320"/>
                  </a:lnTo>
                  <a:lnTo>
                    <a:pt x="4847" y="12320"/>
                  </a:lnTo>
                  <a:lnTo>
                    <a:pt x="4847" y="9943"/>
                  </a:lnTo>
                  <a:lnTo>
                    <a:pt x="4915" y="9931"/>
                  </a:lnTo>
                  <a:lnTo>
                    <a:pt x="4961" y="9886"/>
                  </a:lnTo>
                  <a:lnTo>
                    <a:pt x="4995" y="9840"/>
                  </a:lnTo>
                  <a:lnTo>
                    <a:pt x="5006" y="9772"/>
                  </a:lnTo>
                  <a:lnTo>
                    <a:pt x="4995" y="9715"/>
                  </a:lnTo>
                  <a:lnTo>
                    <a:pt x="7031" y="8543"/>
                  </a:lnTo>
                  <a:close/>
                  <a:moveTo>
                    <a:pt x="12161" y="8578"/>
                  </a:moveTo>
                  <a:lnTo>
                    <a:pt x="14084" y="9692"/>
                  </a:lnTo>
                  <a:lnTo>
                    <a:pt x="14072" y="9727"/>
                  </a:lnTo>
                  <a:lnTo>
                    <a:pt x="14072" y="9772"/>
                  </a:lnTo>
                  <a:lnTo>
                    <a:pt x="14072" y="9818"/>
                  </a:lnTo>
                  <a:lnTo>
                    <a:pt x="14084" y="9863"/>
                  </a:lnTo>
                  <a:lnTo>
                    <a:pt x="14106" y="9909"/>
                  </a:lnTo>
                  <a:lnTo>
                    <a:pt x="14129" y="9943"/>
                  </a:lnTo>
                  <a:lnTo>
                    <a:pt x="14163" y="9965"/>
                  </a:lnTo>
                  <a:lnTo>
                    <a:pt x="14197" y="9988"/>
                  </a:lnTo>
                  <a:lnTo>
                    <a:pt x="14243" y="10011"/>
                  </a:lnTo>
                  <a:lnTo>
                    <a:pt x="14288" y="10022"/>
                  </a:lnTo>
                  <a:lnTo>
                    <a:pt x="14288" y="12354"/>
                  </a:lnTo>
                  <a:lnTo>
                    <a:pt x="14231" y="12377"/>
                  </a:lnTo>
                  <a:lnTo>
                    <a:pt x="14175" y="12411"/>
                  </a:lnTo>
                  <a:lnTo>
                    <a:pt x="14152" y="12468"/>
                  </a:lnTo>
                  <a:lnTo>
                    <a:pt x="14140" y="12536"/>
                  </a:lnTo>
                  <a:lnTo>
                    <a:pt x="14152" y="12593"/>
                  </a:lnTo>
                  <a:lnTo>
                    <a:pt x="12150" y="13753"/>
                  </a:lnTo>
                  <a:lnTo>
                    <a:pt x="12116" y="13697"/>
                  </a:lnTo>
                  <a:lnTo>
                    <a:pt x="12059" y="13662"/>
                  </a:lnTo>
                  <a:lnTo>
                    <a:pt x="12002" y="13640"/>
                  </a:lnTo>
                  <a:lnTo>
                    <a:pt x="11945" y="13628"/>
                  </a:lnTo>
                  <a:lnTo>
                    <a:pt x="11877" y="13640"/>
                  </a:lnTo>
                  <a:lnTo>
                    <a:pt x="11820" y="13662"/>
                  </a:lnTo>
                  <a:lnTo>
                    <a:pt x="11774" y="13708"/>
                  </a:lnTo>
                  <a:lnTo>
                    <a:pt x="11729" y="13753"/>
                  </a:lnTo>
                  <a:lnTo>
                    <a:pt x="9806" y="12639"/>
                  </a:lnTo>
                  <a:lnTo>
                    <a:pt x="9818" y="12582"/>
                  </a:lnTo>
                  <a:lnTo>
                    <a:pt x="9829" y="12536"/>
                  </a:lnTo>
                  <a:lnTo>
                    <a:pt x="9818" y="12479"/>
                  </a:lnTo>
                  <a:lnTo>
                    <a:pt x="9806" y="12434"/>
                  </a:lnTo>
                  <a:lnTo>
                    <a:pt x="9784" y="12400"/>
                  </a:lnTo>
                  <a:lnTo>
                    <a:pt x="9761" y="12354"/>
                  </a:lnTo>
                  <a:lnTo>
                    <a:pt x="9727" y="12331"/>
                  </a:lnTo>
                  <a:lnTo>
                    <a:pt x="9681" y="12309"/>
                  </a:lnTo>
                  <a:lnTo>
                    <a:pt x="9636" y="12286"/>
                  </a:lnTo>
                  <a:lnTo>
                    <a:pt x="9590" y="12286"/>
                  </a:lnTo>
                  <a:lnTo>
                    <a:pt x="9590" y="9965"/>
                  </a:lnTo>
                  <a:lnTo>
                    <a:pt x="9659" y="9943"/>
                  </a:lnTo>
                  <a:lnTo>
                    <a:pt x="9715" y="9909"/>
                  </a:lnTo>
                  <a:lnTo>
                    <a:pt x="9750" y="9840"/>
                  </a:lnTo>
                  <a:lnTo>
                    <a:pt x="9761" y="9806"/>
                  </a:lnTo>
                  <a:lnTo>
                    <a:pt x="9761" y="9772"/>
                  </a:lnTo>
                  <a:lnTo>
                    <a:pt x="9750" y="9715"/>
                  </a:lnTo>
                  <a:lnTo>
                    <a:pt x="11729" y="8578"/>
                  </a:lnTo>
                  <a:lnTo>
                    <a:pt x="11763" y="8623"/>
                  </a:lnTo>
                  <a:lnTo>
                    <a:pt x="11820" y="8657"/>
                  </a:lnTo>
                  <a:lnTo>
                    <a:pt x="11877" y="8680"/>
                  </a:lnTo>
                  <a:lnTo>
                    <a:pt x="11945" y="8691"/>
                  </a:lnTo>
                  <a:lnTo>
                    <a:pt x="12013" y="8680"/>
                  </a:lnTo>
                  <a:lnTo>
                    <a:pt x="12070" y="8657"/>
                  </a:lnTo>
                  <a:lnTo>
                    <a:pt x="12116" y="8623"/>
                  </a:lnTo>
                  <a:lnTo>
                    <a:pt x="12161" y="8578"/>
                  </a:lnTo>
                  <a:close/>
                  <a:moveTo>
                    <a:pt x="16836" y="8543"/>
                  </a:moveTo>
                  <a:lnTo>
                    <a:pt x="18816" y="9681"/>
                  </a:lnTo>
                  <a:lnTo>
                    <a:pt x="18804" y="9727"/>
                  </a:lnTo>
                  <a:lnTo>
                    <a:pt x="18793" y="9772"/>
                  </a:lnTo>
                  <a:lnTo>
                    <a:pt x="18804" y="9818"/>
                  </a:lnTo>
                  <a:lnTo>
                    <a:pt x="18816" y="9863"/>
                  </a:lnTo>
                  <a:lnTo>
                    <a:pt x="18839" y="9909"/>
                  </a:lnTo>
                  <a:lnTo>
                    <a:pt x="18861" y="9943"/>
                  </a:lnTo>
                  <a:lnTo>
                    <a:pt x="18895" y="9977"/>
                  </a:lnTo>
                  <a:lnTo>
                    <a:pt x="18941" y="10000"/>
                  </a:lnTo>
                  <a:lnTo>
                    <a:pt x="18986" y="10022"/>
                  </a:lnTo>
                  <a:lnTo>
                    <a:pt x="19032" y="10022"/>
                  </a:lnTo>
                  <a:lnTo>
                    <a:pt x="19032" y="12286"/>
                  </a:lnTo>
                  <a:lnTo>
                    <a:pt x="18986" y="12297"/>
                  </a:lnTo>
                  <a:lnTo>
                    <a:pt x="18941" y="12309"/>
                  </a:lnTo>
                  <a:lnTo>
                    <a:pt x="18907" y="12343"/>
                  </a:lnTo>
                  <a:lnTo>
                    <a:pt x="18873" y="12366"/>
                  </a:lnTo>
                  <a:lnTo>
                    <a:pt x="18850" y="12400"/>
                  </a:lnTo>
                  <a:lnTo>
                    <a:pt x="18827" y="12445"/>
                  </a:lnTo>
                  <a:lnTo>
                    <a:pt x="18816" y="12479"/>
                  </a:lnTo>
                  <a:lnTo>
                    <a:pt x="18804" y="12536"/>
                  </a:lnTo>
                  <a:lnTo>
                    <a:pt x="18816" y="12582"/>
                  </a:lnTo>
                  <a:lnTo>
                    <a:pt x="18827" y="12627"/>
                  </a:lnTo>
                  <a:lnTo>
                    <a:pt x="16871" y="13765"/>
                  </a:lnTo>
                  <a:lnTo>
                    <a:pt x="16836" y="13719"/>
                  </a:lnTo>
                  <a:lnTo>
                    <a:pt x="16791" y="13685"/>
                  </a:lnTo>
                  <a:lnTo>
                    <a:pt x="16734" y="13674"/>
                  </a:lnTo>
                  <a:lnTo>
                    <a:pt x="16689" y="13662"/>
                  </a:lnTo>
                  <a:lnTo>
                    <a:pt x="16632" y="13674"/>
                  </a:lnTo>
                  <a:lnTo>
                    <a:pt x="16575" y="13685"/>
                  </a:lnTo>
                  <a:lnTo>
                    <a:pt x="16529" y="13719"/>
                  </a:lnTo>
                  <a:lnTo>
                    <a:pt x="16495" y="13765"/>
                  </a:lnTo>
                  <a:lnTo>
                    <a:pt x="14482" y="12604"/>
                  </a:lnTo>
                  <a:lnTo>
                    <a:pt x="14482" y="12570"/>
                  </a:lnTo>
                  <a:lnTo>
                    <a:pt x="14493" y="12536"/>
                  </a:lnTo>
                  <a:lnTo>
                    <a:pt x="14482" y="12468"/>
                  </a:lnTo>
                  <a:lnTo>
                    <a:pt x="14448" y="12411"/>
                  </a:lnTo>
                  <a:lnTo>
                    <a:pt x="14391" y="12377"/>
                  </a:lnTo>
                  <a:lnTo>
                    <a:pt x="14334" y="12354"/>
                  </a:lnTo>
                  <a:lnTo>
                    <a:pt x="14334" y="10022"/>
                  </a:lnTo>
                  <a:lnTo>
                    <a:pt x="14379" y="10011"/>
                  </a:lnTo>
                  <a:lnTo>
                    <a:pt x="14425" y="10000"/>
                  </a:lnTo>
                  <a:lnTo>
                    <a:pt x="14459" y="9977"/>
                  </a:lnTo>
                  <a:lnTo>
                    <a:pt x="14493" y="9943"/>
                  </a:lnTo>
                  <a:lnTo>
                    <a:pt x="14516" y="9909"/>
                  </a:lnTo>
                  <a:lnTo>
                    <a:pt x="14539" y="9863"/>
                  </a:lnTo>
                  <a:lnTo>
                    <a:pt x="14550" y="9818"/>
                  </a:lnTo>
                  <a:lnTo>
                    <a:pt x="14561" y="9772"/>
                  </a:lnTo>
                  <a:lnTo>
                    <a:pt x="14550" y="9727"/>
                  </a:lnTo>
                  <a:lnTo>
                    <a:pt x="14539" y="9681"/>
                  </a:lnTo>
                  <a:lnTo>
                    <a:pt x="16529" y="8543"/>
                  </a:lnTo>
                  <a:lnTo>
                    <a:pt x="16552" y="8566"/>
                  </a:lnTo>
                  <a:lnTo>
                    <a:pt x="16598" y="8600"/>
                  </a:lnTo>
                  <a:lnTo>
                    <a:pt x="16632" y="8612"/>
                  </a:lnTo>
                  <a:lnTo>
                    <a:pt x="16689" y="8623"/>
                  </a:lnTo>
                  <a:lnTo>
                    <a:pt x="16734" y="8612"/>
                  </a:lnTo>
                  <a:lnTo>
                    <a:pt x="16768" y="8600"/>
                  </a:lnTo>
                  <a:lnTo>
                    <a:pt x="16802" y="8578"/>
                  </a:lnTo>
                  <a:lnTo>
                    <a:pt x="16836" y="8543"/>
                  </a:lnTo>
                  <a:close/>
                  <a:moveTo>
                    <a:pt x="16643" y="1"/>
                  </a:moveTo>
                  <a:lnTo>
                    <a:pt x="16598" y="12"/>
                  </a:lnTo>
                  <a:lnTo>
                    <a:pt x="16563" y="35"/>
                  </a:lnTo>
                  <a:lnTo>
                    <a:pt x="16529" y="57"/>
                  </a:lnTo>
                  <a:lnTo>
                    <a:pt x="16507" y="92"/>
                  </a:lnTo>
                  <a:lnTo>
                    <a:pt x="16484" y="126"/>
                  </a:lnTo>
                  <a:lnTo>
                    <a:pt x="16472" y="171"/>
                  </a:lnTo>
                  <a:lnTo>
                    <a:pt x="16461" y="217"/>
                  </a:lnTo>
                  <a:lnTo>
                    <a:pt x="16472" y="262"/>
                  </a:lnTo>
                  <a:lnTo>
                    <a:pt x="16484" y="296"/>
                  </a:lnTo>
                  <a:lnTo>
                    <a:pt x="14527" y="1423"/>
                  </a:lnTo>
                  <a:lnTo>
                    <a:pt x="14493" y="1377"/>
                  </a:lnTo>
                  <a:lnTo>
                    <a:pt x="14436" y="1343"/>
                  </a:lnTo>
                  <a:lnTo>
                    <a:pt x="14379" y="1309"/>
                  </a:lnTo>
                  <a:lnTo>
                    <a:pt x="14266" y="1309"/>
                  </a:lnTo>
                  <a:lnTo>
                    <a:pt x="14209" y="1320"/>
                  </a:lnTo>
                  <a:lnTo>
                    <a:pt x="14163" y="1354"/>
                  </a:lnTo>
                  <a:lnTo>
                    <a:pt x="14129" y="1377"/>
                  </a:lnTo>
                  <a:lnTo>
                    <a:pt x="14095" y="1423"/>
                  </a:lnTo>
                  <a:lnTo>
                    <a:pt x="14072" y="1468"/>
                  </a:lnTo>
                  <a:lnTo>
                    <a:pt x="14061" y="1514"/>
                  </a:lnTo>
                  <a:lnTo>
                    <a:pt x="14049" y="1559"/>
                  </a:lnTo>
                  <a:lnTo>
                    <a:pt x="14061" y="1616"/>
                  </a:lnTo>
                  <a:lnTo>
                    <a:pt x="14072" y="1661"/>
                  </a:lnTo>
                  <a:lnTo>
                    <a:pt x="14095" y="1696"/>
                  </a:lnTo>
                  <a:lnTo>
                    <a:pt x="14118" y="1741"/>
                  </a:lnTo>
                  <a:lnTo>
                    <a:pt x="14152" y="1764"/>
                  </a:lnTo>
                  <a:lnTo>
                    <a:pt x="14197" y="1798"/>
                  </a:lnTo>
                  <a:lnTo>
                    <a:pt x="14243" y="1809"/>
                  </a:lnTo>
                  <a:lnTo>
                    <a:pt x="14288" y="1821"/>
                  </a:lnTo>
                  <a:lnTo>
                    <a:pt x="14288" y="4153"/>
                  </a:lnTo>
                  <a:lnTo>
                    <a:pt x="14231" y="4175"/>
                  </a:lnTo>
                  <a:lnTo>
                    <a:pt x="14186" y="4209"/>
                  </a:lnTo>
                  <a:lnTo>
                    <a:pt x="14152" y="4255"/>
                  </a:lnTo>
                  <a:lnTo>
                    <a:pt x="14140" y="4323"/>
                  </a:lnTo>
                  <a:lnTo>
                    <a:pt x="14152" y="4380"/>
                  </a:lnTo>
                  <a:lnTo>
                    <a:pt x="12093" y="5575"/>
                  </a:lnTo>
                  <a:lnTo>
                    <a:pt x="12070" y="5540"/>
                  </a:lnTo>
                  <a:lnTo>
                    <a:pt x="12036" y="5506"/>
                  </a:lnTo>
                  <a:lnTo>
                    <a:pt x="11991" y="5495"/>
                  </a:lnTo>
                  <a:lnTo>
                    <a:pt x="11945" y="5484"/>
                  </a:lnTo>
                  <a:lnTo>
                    <a:pt x="11911" y="5495"/>
                  </a:lnTo>
                  <a:lnTo>
                    <a:pt x="11877" y="5506"/>
                  </a:lnTo>
                  <a:lnTo>
                    <a:pt x="11820" y="5540"/>
                  </a:lnTo>
                  <a:lnTo>
                    <a:pt x="11774" y="5597"/>
                  </a:lnTo>
                  <a:lnTo>
                    <a:pt x="11763" y="5631"/>
                  </a:lnTo>
                  <a:lnTo>
                    <a:pt x="11763" y="5666"/>
                  </a:lnTo>
                  <a:lnTo>
                    <a:pt x="11774" y="5734"/>
                  </a:lnTo>
                  <a:lnTo>
                    <a:pt x="11809" y="5791"/>
                  </a:lnTo>
                  <a:lnTo>
                    <a:pt x="11854" y="5825"/>
                  </a:lnTo>
                  <a:lnTo>
                    <a:pt x="11922" y="5848"/>
                  </a:lnTo>
                  <a:lnTo>
                    <a:pt x="11922" y="8157"/>
                  </a:lnTo>
                  <a:lnTo>
                    <a:pt x="11865" y="8168"/>
                  </a:lnTo>
                  <a:lnTo>
                    <a:pt x="11820" y="8191"/>
                  </a:lnTo>
                  <a:lnTo>
                    <a:pt x="11786" y="8214"/>
                  </a:lnTo>
                  <a:lnTo>
                    <a:pt x="11752" y="8248"/>
                  </a:lnTo>
                  <a:lnTo>
                    <a:pt x="11718" y="8282"/>
                  </a:lnTo>
                  <a:lnTo>
                    <a:pt x="11695" y="8327"/>
                  </a:lnTo>
                  <a:lnTo>
                    <a:pt x="11683" y="8373"/>
                  </a:lnTo>
                  <a:lnTo>
                    <a:pt x="11672" y="8430"/>
                  </a:lnTo>
                  <a:lnTo>
                    <a:pt x="11683" y="8487"/>
                  </a:lnTo>
                  <a:lnTo>
                    <a:pt x="11706" y="8532"/>
                  </a:lnTo>
                  <a:lnTo>
                    <a:pt x="9738" y="9670"/>
                  </a:lnTo>
                  <a:lnTo>
                    <a:pt x="9704" y="9636"/>
                  </a:lnTo>
                  <a:lnTo>
                    <a:pt x="9670" y="9601"/>
                  </a:lnTo>
                  <a:lnTo>
                    <a:pt x="9624" y="9590"/>
                  </a:lnTo>
                  <a:lnTo>
                    <a:pt x="9568" y="9579"/>
                  </a:lnTo>
                  <a:lnTo>
                    <a:pt x="9522" y="9590"/>
                  </a:lnTo>
                  <a:lnTo>
                    <a:pt x="9477" y="9601"/>
                  </a:lnTo>
                  <a:lnTo>
                    <a:pt x="9442" y="9636"/>
                  </a:lnTo>
                  <a:lnTo>
                    <a:pt x="9408" y="9670"/>
                  </a:lnTo>
                  <a:lnTo>
                    <a:pt x="7395" y="8509"/>
                  </a:lnTo>
                  <a:lnTo>
                    <a:pt x="7406" y="8464"/>
                  </a:lnTo>
                  <a:lnTo>
                    <a:pt x="7418" y="8430"/>
                  </a:lnTo>
                  <a:lnTo>
                    <a:pt x="7406" y="8384"/>
                  </a:lnTo>
                  <a:lnTo>
                    <a:pt x="7395" y="8339"/>
                  </a:lnTo>
                  <a:lnTo>
                    <a:pt x="7372" y="8305"/>
                  </a:lnTo>
                  <a:lnTo>
                    <a:pt x="7349" y="8282"/>
                  </a:lnTo>
                  <a:lnTo>
                    <a:pt x="7315" y="8248"/>
                  </a:lnTo>
                  <a:lnTo>
                    <a:pt x="7281" y="8236"/>
                  </a:lnTo>
                  <a:lnTo>
                    <a:pt x="7247" y="8225"/>
                  </a:lnTo>
                  <a:lnTo>
                    <a:pt x="7201" y="8214"/>
                  </a:lnTo>
                  <a:lnTo>
                    <a:pt x="7156" y="8225"/>
                  </a:lnTo>
                  <a:lnTo>
                    <a:pt x="7122" y="8236"/>
                  </a:lnTo>
                  <a:lnTo>
                    <a:pt x="7088" y="8248"/>
                  </a:lnTo>
                  <a:lnTo>
                    <a:pt x="7054" y="8282"/>
                  </a:lnTo>
                  <a:lnTo>
                    <a:pt x="7031" y="8305"/>
                  </a:lnTo>
                  <a:lnTo>
                    <a:pt x="7008" y="8339"/>
                  </a:lnTo>
                  <a:lnTo>
                    <a:pt x="6997" y="8384"/>
                  </a:lnTo>
                  <a:lnTo>
                    <a:pt x="6997" y="8430"/>
                  </a:lnTo>
                  <a:lnTo>
                    <a:pt x="6997" y="8464"/>
                  </a:lnTo>
                  <a:lnTo>
                    <a:pt x="7008" y="8509"/>
                  </a:lnTo>
                  <a:lnTo>
                    <a:pt x="4983" y="9681"/>
                  </a:lnTo>
                  <a:lnTo>
                    <a:pt x="4949" y="9647"/>
                  </a:lnTo>
                  <a:lnTo>
                    <a:pt x="4915" y="9624"/>
                  </a:lnTo>
                  <a:lnTo>
                    <a:pt x="4881" y="9601"/>
                  </a:lnTo>
                  <a:lnTo>
                    <a:pt x="4801" y="9601"/>
                  </a:lnTo>
                  <a:lnTo>
                    <a:pt x="4767" y="9613"/>
                  </a:lnTo>
                  <a:lnTo>
                    <a:pt x="4710" y="9647"/>
                  </a:lnTo>
                  <a:lnTo>
                    <a:pt x="4676" y="9704"/>
                  </a:lnTo>
                  <a:lnTo>
                    <a:pt x="4665" y="9738"/>
                  </a:lnTo>
                  <a:lnTo>
                    <a:pt x="4653" y="9772"/>
                  </a:lnTo>
                  <a:lnTo>
                    <a:pt x="4665" y="9840"/>
                  </a:lnTo>
                  <a:lnTo>
                    <a:pt x="4699" y="9886"/>
                  </a:lnTo>
                  <a:lnTo>
                    <a:pt x="4744" y="9920"/>
                  </a:lnTo>
                  <a:lnTo>
                    <a:pt x="4801" y="9943"/>
                  </a:lnTo>
                  <a:lnTo>
                    <a:pt x="4801" y="12320"/>
                  </a:lnTo>
                  <a:lnTo>
                    <a:pt x="4767" y="12331"/>
                  </a:lnTo>
                  <a:lnTo>
                    <a:pt x="4733" y="12343"/>
                  </a:lnTo>
                  <a:lnTo>
                    <a:pt x="4676" y="12388"/>
                  </a:lnTo>
                  <a:lnTo>
                    <a:pt x="4653" y="12422"/>
                  </a:lnTo>
                  <a:lnTo>
                    <a:pt x="4631" y="12457"/>
                  </a:lnTo>
                  <a:lnTo>
                    <a:pt x="4619" y="12491"/>
                  </a:lnTo>
                  <a:lnTo>
                    <a:pt x="4619" y="12536"/>
                  </a:lnTo>
                  <a:lnTo>
                    <a:pt x="4619" y="12570"/>
                  </a:lnTo>
                  <a:lnTo>
                    <a:pt x="4631" y="12616"/>
                  </a:lnTo>
                  <a:lnTo>
                    <a:pt x="2663" y="13753"/>
                  </a:lnTo>
                  <a:lnTo>
                    <a:pt x="2629" y="13708"/>
                  </a:lnTo>
                  <a:lnTo>
                    <a:pt x="2583" y="13674"/>
                  </a:lnTo>
                  <a:lnTo>
                    <a:pt x="2526" y="13651"/>
                  </a:lnTo>
                  <a:lnTo>
                    <a:pt x="2458" y="13640"/>
                  </a:lnTo>
                  <a:lnTo>
                    <a:pt x="2401" y="13651"/>
                  </a:lnTo>
                  <a:lnTo>
                    <a:pt x="2344" y="13674"/>
                  </a:lnTo>
                  <a:lnTo>
                    <a:pt x="2299" y="13708"/>
                  </a:lnTo>
                  <a:lnTo>
                    <a:pt x="2265" y="13753"/>
                  </a:lnTo>
                  <a:lnTo>
                    <a:pt x="251" y="12593"/>
                  </a:lnTo>
                  <a:lnTo>
                    <a:pt x="262" y="12570"/>
                  </a:lnTo>
                  <a:lnTo>
                    <a:pt x="262" y="12536"/>
                  </a:lnTo>
                  <a:lnTo>
                    <a:pt x="262" y="12502"/>
                  </a:lnTo>
                  <a:lnTo>
                    <a:pt x="251" y="12468"/>
                  </a:lnTo>
                  <a:lnTo>
                    <a:pt x="217" y="12411"/>
                  </a:lnTo>
                  <a:lnTo>
                    <a:pt x="160" y="12377"/>
                  </a:lnTo>
                  <a:lnTo>
                    <a:pt x="126" y="12366"/>
                  </a:lnTo>
                  <a:lnTo>
                    <a:pt x="92" y="12354"/>
                  </a:lnTo>
                  <a:lnTo>
                    <a:pt x="46" y="12366"/>
                  </a:lnTo>
                  <a:lnTo>
                    <a:pt x="1" y="12388"/>
                  </a:lnTo>
                  <a:lnTo>
                    <a:pt x="1" y="12673"/>
                  </a:lnTo>
                  <a:lnTo>
                    <a:pt x="46" y="12696"/>
                  </a:lnTo>
                  <a:lnTo>
                    <a:pt x="92" y="12707"/>
                  </a:lnTo>
                  <a:lnTo>
                    <a:pt x="137" y="12696"/>
                  </a:lnTo>
                  <a:lnTo>
                    <a:pt x="171" y="12684"/>
                  </a:lnTo>
                  <a:lnTo>
                    <a:pt x="206" y="12661"/>
                  </a:lnTo>
                  <a:lnTo>
                    <a:pt x="228" y="12639"/>
                  </a:lnTo>
                  <a:lnTo>
                    <a:pt x="2242" y="13799"/>
                  </a:lnTo>
                  <a:lnTo>
                    <a:pt x="2230" y="13833"/>
                  </a:lnTo>
                  <a:lnTo>
                    <a:pt x="2230" y="13879"/>
                  </a:lnTo>
                  <a:lnTo>
                    <a:pt x="2230" y="13924"/>
                  </a:lnTo>
                  <a:lnTo>
                    <a:pt x="2242" y="13970"/>
                  </a:lnTo>
                  <a:lnTo>
                    <a:pt x="2265" y="14004"/>
                  </a:lnTo>
                  <a:lnTo>
                    <a:pt x="2287" y="14038"/>
                  </a:lnTo>
                  <a:lnTo>
                    <a:pt x="2321" y="14061"/>
                  </a:lnTo>
                  <a:lnTo>
                    <a:pt x="2356" y="14083"/>
                  </a:lnTo>
                  <a:lnTo>
                    <a:pt x="2390" y="14106"/>
                  </a:lnTo>
                  <a:lnTo>
                    <a:pt x="2435" y="14117"/>
                  </a:lnTo>
                  <a:lnTo>
                    <a:pt x="2435" y="16404"/>
                  </a:lnTo>
                  <a:lnTo>
                    <a:pt x="2390" y="16415"/>
                  </a:lnTo>
                  <a:lnTo>
                    <a:pt x="2356" y="16427"/>
                  </a:lnTo>
                  <a:lnTo>
                    <a:pt x="2321" y="16449"/>
                  </a:lnTo>
                  <a:lnTo>
                    <a:pt x="2287" y="16484"/>
                  </a:lnTo>
                  <a:lnTo>
                    <a:pt x="2265" y="16506"/>
                  </a:lnTo>
                  <a:lnTo>
                    <a:pt x="2242" y="16552"/>
                  </a:lnTo>
                  <a:lnTo>
                    <a:pt x="2230" y="16586"/>
                  </a:lnTo>
                  <a:lnTo>
                    <a:pt x="2230" y="16631"/>
                  </a:lnTo>
                  <a:lnTo>
                    <a:pt x="2242" y="16711"/>
                  </a:lnTo>
                  <a:lnTo>
                    <a:pt x="2685" y="16711"/>
                  </a:lnTo>
                  <a:lnTo>
                    <a:pt x="2697" y="16631"/>
                  </a:lnTo>
                  <a:lnTo>
                    <a:pt x="2697" y="16586"/>
                  </a:lnTo>
                  <a:lnTo>
                    <a:pt x="2685" y="16552"/>
                  </a:lnTo>
                  <a:lnTo>
                    <a:pt x="2663" y="16506"/>
                  </a:lnTo>
                  <a:lnTo>
                    <a:pt x="2640" y="16472"/>
                  </a:lnTo>
                  <a:lnTo>
                    <a:pt x="2606" y="16449"/>
                  </a:lnTo>
                  <a:lnTo>
                    <a:pt x="2572" y="16427"/>
                  </a:lnTo>
                  <a:lnTo>
                    <a:pt x="2526" y="16404"/>
                  </a:lnTo>
                  <a:lnTo>
                    <a:pt x="2481" y="16404"/>
                  </a:lnTo>
                  <a:lnTo>
                    <a:pt x="2481" y="14117"/>
                  </a:lnTo>
                  <a:lnTo>
                    <a:pt x="2526" y="14106"/>
                  </a:lnTo>
                  <a:lnTo>
                    <a:pt x="2572" y="14095"/>
                  </a:lnTo>
                  <a:lnTo>
                    <a:pt x="2606" y="14072"/>
                  </a:lnTo>
                  <a:lnTo>
                    <a:pt x="2640" y="14038"/>
                  </a:lnTo>
                  <a:lnTo>
                    <a:pt x="2663" y="14004"/>
                  </a:lnTo>
                  <a:lnTo>
                    <a:pt x="2685" y="13970"/>
                  </a:lnTo>
                  <a:lnTo>
                    <a:pt x="2697" y="13924"/>
                  </a:lnTo>
                  <a:lnTo>
                    <a:pt x="2697" y="13879"/>
                  </a:lnTo>
                  <a:lnTo>
                    <a:pt x="2697" y="13833"/>
                  </a:lnTo>
                  <a:lnTo>
                    <a:pt x="2685" y="13799"/>
                  </a:lnTo>
                  <a:lnTo>
                    <a:pt x="4653" y="12650"/>
                  </a:lnTo>
                  <a:lnTo>
                    <a:pt x="4688" y="12696"/>
                  </a:lnTo>
                  <a:lnTo>
                    <a:pt x="4733" y="12718"/>
                  </a:lnTo>
                  <a:lnTo>
                    <a:pt x="4779" y="12741"/>
                  </a:lnTo>
                  <a:lnTo>
                    <a:pt x="4881" y="12741"/>
                  </a:lnTo>
                  <a:lnTo>
                    <a:pt x="4926" y="12718"/>
                  </a:lnTo>
                  <a:lnTo>
                    <a:pt x="4972" y="12696"/>
                  </a:lnTo>
                  <a:lnTo>
                    <a:pt x="5006" y="12661"/>
                  </a:lnTo>
                  <a:lnTo>
                    <a:pt x="6974" y="13799"/>
                  </a:lnTo>
                  <a:lnTo>
                    <a:pt x="6963" y="13833"/>
                  </a:lnTo>
                  <a:lnTo>
                    <a:pt x="6963" y="13879"/>
                  </a:lnTo>
                  <a:lnTo>
                    <a:pt x="6963" y="13924"/>
                  </a:lnTo>
                  <a:lnTo>
                    <a:pt x="6974" y="13970"/>
                  </a:lnTo>
                  <a:lnTo>
                    <a:pt x="6997" y="14004"/>
                  </a:lnTo>
                  <a:lnTo>
                    <a:pt x="7019" y="14038"/>
                  </a:lnTo>
                  <a:lnTo>
                    <a:pt x="7054" y="14072"/>
                  </a:lnTo>
                  <a:lnTo>
                    <a:pt x="7088" y="14095"/>
                  </a:lnTo>
                  <a:lnTo>
                    <a:pt x="7133" y="14106"/>
                  </a:lnTo>
                  <a:lnTo>
                    <a:pt x="7179" y="14117"/>
                  </a:lnTo>
                  <a:lnTo>
                    <a:pt x="7179" y="16415"/>
                  </a:lnTo>
                  <a:lnTo>
                    <a:pt x="7133" y="16427"/>
                  </a:lnTo>
                  <a:lnTo>
                    <a:pt x="7099" y="16438"/>
                  </a:lnTo>
                  <a:lnTo>
                    <a:pt x="7065" y="16461"/>
                  </a:lnTo>
                  <a:lnTo>
                    <a:pt x="7031" y="16484"/>
                  </a:lnTo>
                  <a:lnTo>
                    <a:pt x="7008" y="16518"/>
                  </a:lnTo>
                  <a:lnTo>
                    <a:pt x="6997" y="16552"/>
                  </a:lnTo>
                  <a:lnTo>
                    <a:pt x="6985" y="16597"/>
                  </a:lnTo>
                  <a:lnTo>
                    <a:pt x="6974" y="16631"/>
                  </a:lnTo>
                  <a:lnTo>
                    <a:pt x="6985" y="16677"/>
                  </a:lnTo>
                  <a:lnTo>
                    <a:pt x="6997" y="16711"/>
                  </a:lnTo>
                  <a:lnTo>
                    <a:pt x="7418" y="16711"/>
                  </a:lnTo>
                  <a:lnTo>
                    <a:pt x="7429" y="16677"/>
                  </a:lnTo>
                  <a:lnTo>
                    <a:pt x="7429" y="16631"/>
                  </a:lnTo>
                  <a:lnTo>
                    <a:pt x="7429" y="16597"/>
                  </a:lnTo>
                  <a:lnTo>
                    <a:pt x="7418" y="16552"/>
                  </a:lnTo>
                  <a:lnTo>
                    <a:pt x="7395" y="16518"/>
                  </a:lnTo>
                  <a:lnTo>
                    <a:pt x="7372" y="16484"/>
                  </a:lnTo>
                  <a:lnTo>
                    <a:pt x="7338" y="16461"/>
                  </a:lnTo>
                  <a:lnTo>
                    <a:pt x="7304" y="16438"/>
                  </a:lnTo>
                  <a:lnTo>
                    <a:pt x="7258" y="16415"/>
                  </a:lnTo>
                  <a:lnTo>
                    <a:pt x="7224" y="16415"/>
                  </a:lnTo>
                  <a:lnTo>
                    <a:pt x="7224" y="14117"/>
                  </a:lnTo>
                  <a:lnTo>
                    <a:pt x="7270" y="14106"/>
                  </a:lnTo>
                  <a:lnTo>
                    <a:pt x="7304" y="14095"/>
                  </a:lnTo>
                  <a:lnTo>
                    <a:pt x="7349" y="14072"/>
                  </a:lnTo>
                  <a:lnTo>
                    <a:pt x="7383" y="14038"/>
                  </a:lnTo>
                  <a:lnTo>
                    <a:pt x="7406" y="14004"/>
                  </a:lnTo>
                  <a:lnTo>
                    <a:pt x="7429" y="13970"/>
                  </a:lnTo>
                  <a:lnTo>
                    <a:pt x="7440" y="13924"/>
                  </a:lnTo>
                  <a:lnTo>
                    <a:pt x="7440" y="13879"/>
                  </a:lnTo>
                  <a:lnTo>
                    <a:pt x="7440" y="13833"/>
                  </a:lnTo>
                  <a:lnTo>
                    <a:pt x="7429" y="13788"/>
                  </a:lnTo>
                  <a:lnTo>
                    <a:pt x="9363" y="12673"/>
                  </a:lnTo>
                  <a:lnTo>
                    <a:pt x="9408" y="12718"/>
                  </a:lnTo>
                  <a:lnTo>
                    <a:pt x="9454" y="12752"/>
                  </a:lnTo>
                  <a:lnTo>
                    <a:pt x="9511" y="12775"/>
                  </a:lnTo>
                  <a:lnTo>
                    <a:pt x="9568" y="12787"/>
                  </a:lnTo>
                  <a:lnTo>
                    <a:pt x="9636" y="12775"/>
                  </a:lnTo>
                  <a:lnTo>
                    <a:pt x="9693" y="12752"/>
                  </a:lnTo>
                  <a:lnTo>
                    <a:pt x="9738" y="12718"/>
                  </a:lnTo>
                  <a:lnTo>
                    <a:pt x="9784" y="12673"/>
                  </a:lnTo>
                  <a:lnTo>
                    <a:pt x="11718" y="13799"/>
                  </a:lnTo>
                  <a:lnTo>
                    <a:pt x="11706" y="13833"/>
                  </a:lnTo>
                  <a:lnTo>
                    <a:pt x="11695" y="13879"/>
                  </a:lnTo>
                  <a:lnTo>
                    <a:pt x="11706" y="13924"/>
                  </a:lnTo>
                  <a:lnTo>
                    <a:pt x="11718" y="13970"/>
                  </a:lnTo>
                  <a:lnTo>
                    <a:pt x="11740" y="14004"/>
                  </a:lnTo>
                  <a:lnTo>
                    <a:pt x="11763" y="14038"/>
                  </a:lnTo>
                  <a:lnTo>
                    <a:pt x="11797" y="14072"/>
                  </a:lnTo>
                  <a:lnTo>
                    <a:pt x="11831" y="14095"/>
                  </a:lnTo>
                  <a:lnTo>
                    <a:pt x="11877" y="14106"/>
                  </a:lnTo>
                  <a:lnTo>
                    <a:pt x="11922" y="14117"/>
                  </a:lnTo>
                  <a:lnTo>
                    <a:pt x="11922" y="16415"/>
                  </a:lnTo>
                  <a:lnTo>
                    <a:pt x="11877" y="16415"/>
                  </a:lnTo>
                  <a:lnTo>
                    <a:pt x="11843" y="16438"/>
                  </a:lnTo>
                  <a:lnTo>
                    <a:pt x="11809" y="16461"/>
                  </a:lnTo>
                  <a:lnTo>
                    <a:pt x="11774" y="16484"/>
                  </a:lnTo>
                  <a:lnTo>
                    <a:pt x="11752" y="16518"/>
                  </a:lnTo>
                  <a:lnTo>
                    <a:pt x="11729" y="16552"/>
                  </a:lnTo>
                  <a:lnTo>
                    <a:pt x="11718" y="16597"/>
                  </a:lnTo>
                  <a:lnTo>
                    <a:pt x="11718" y="16631"/>
                  </a:lnTo>
                  <a:lnTo>
                    <a:pt x="11718" y="16677"/>
                  </a:lnTo>
                  <a:lnTo>
                    <a:pt x="11729" y="16711"/>
                  </a:lnTo>
                  <a:lnTo>
                    <a:pt x="12161" y="16711"/>
                  </a:lnTo>
                  <a:lnTo>
                    <a:pt x="12161" y="16677"/>
                  </a:lnTo>
                  <a:lnTo>
                    <a:pt x="12173" y="16631"/>
                  </a:lnTo>
                  <a:lnTo>
                    <a:pt x="12161" y="16597"/>
                  </a:lnTo>
                  <a:lnTo>
                    <a:pt x="12150" y="16552"/>
                  </a:lnTo>
                  <a:lnTo>
                    <a:pt x="12138" y="16518"/>
                  </a:lnTo>
                  <a:lnTo>
                    <a:pt x="12104" y="16484"/>
                  </a:lnTo>
                  <a:lnTo>
                    <a:pt x="12082" y="16449"/>
                  </a:lnTo>
                  <a:lnTo>
                    <a:pt x="12047" y="16438"/>
                  </a:lnTo>
                  <a:lnTo>
                    <a:pt x="12002" y="16415"/>
                  </a:lnTo>
                  <a:lnTo>
                    <a:pt x="11968" y="16415"/>
                  </a:lnTo>
                  <a:lnTo>
                    <a:pt x="11968" y="14117"/>
                  </a:lnTo>
                  <a:lnTo>
                    <a:pt x="12013" y="14117"/>
                  </a:lnTo>
                  <a:lnTo>
                    <a:pt x="12047" y="14095"/>
                  </a:lnTo>
                  <a:lnTo>
                    <a:pt x="12093" y="14072"/>
                  </a:lnTo>
                  <a:lnTo>
                    <a:pt x="12127" y="14049"/>
                  </a:lnTo>
                  <a:lnTo>
                    <a:pt x="12150" y="14004"/>
                  </a:lnTo>
                  <a:lnTo>
                    <a:pt x="12173" y="13970"/>
                  </a:lnTo>
                  <a:lnTo>
                    <a:pt x="12184" y="13924"/>
                  </a:lnTo>
                  <a:lnTo>
                    <a:pt x="12184" y="13879"/>
                  </a:lnTo>
                  <a:lnTo>
                    <a:pt x="12184" y="13833"/>
                  </a:lnTo>
                  <a:lnTo>
                    <a:pt x="12173" y="13788"/>
                  </a:lnTo>
                  <a:lnTo>
                    <a:pt x="14175" y="12639"/>
                  </a:lnTo>
                  <a:lnTo>
                    <a:pt x="14197" y="12661"/>
                  </a:lnTo>
                  <a:lnTo>
                    <a:pt x="14231" y="12684"/>
                  </a:lnTo>
                  <a:lnTo>
                    <a:pt x="14266" y="12707"/>
                  </a:lnTo>
                  <a:lnTo>
                    <a:pt x="14357" y="12707"/>
                  </a:lnTo>
                  <a:lnTo>
                    <a:pt x="14391" y="12684"/>
                  </a:lnTo>
                  <a:lnTo>
                    <a:pt x="14425" y="12673"/>
                  </a:lnTo>
                  <a:lnTo>
                    <a:pt x="14459" y="12639"/>
                  </a:lnTo>
                  <a:lnTo>
                    <a:pt x="16484" y="13810"/>
                  </a:lnTo>
                  <a:lnTo>
                    <a:pt x="16461" y="13879"/>
                  </a:lnTo>
                  <a:lnTo>
                    <a:pt x="16472" y="13924"/>
                  </a:lnTo>
                  <a:lnTo>
                    <a:pt x="16484" y="13958"/>
                  </a:lnTo>
                  <a:lnTo>
                    <a:pt x="16495" y="13992"/>
                  </a:lnTo>
                  <a:lnTo>
                    <a:pt x="16518" y="14026"/>
                  </a:lnTo>
                  <a:lnTo>
                    <a:pt x="16552" y="14049"/>
                  </a:lnTo>
                  <a:lnTo>
                    <a:pt x="16586" y="14072"/>
                  </a:lnTo>
                  <a:lnTo>
                    <a:pt x="16620" y="14083"/>
                  </a:lnTo>
                  <a:lnTo>
                    <a:pt x="16654" y="14095"/>
                  </a:lnTo>
                  <a:lnTo>
                    <a:pt x="16654" y="16392"/>
                  </a:lnTo>
                  <a:lnTo>
                    <a:pt x="16609" y="16404"/>
                  </a:lnTo>
                  <a:lnTo>
                    <a:pt x="16575" y="16415"/>
                  </a:lnTo>
                  <a:lnTo>
                    <a:pt x="16529" y="16438"/>
                  </a:lnTo>
                  <a:lnTo>
                    <a:pt x="16507" y="16472"/>
                  </a:lnTo>
                  <a:lnTo>
                    <a:pt x="16472" y="16506"/>
                  </a:lnTo>
                  <a:lnTo>
                    <a:pt x="16461" y="16552"/>
                  </a:lnTo>
                  <a:lnTo>
                    <a:pt x="16438" y="16586"/>
                  </a:lnTo>
                  <a:lnTo>
                    <a:pt x="16438" y="16631"/>
                  </a:lnTo>
                  <a:lnTo>
                    <a:pt x="16450" y="16711"/>
                  </a:lnTo>
                  <a:lnTo>
                    <a:pt x="16916" y="16711"/>
                  </a:lnTo>
                  <a:lnTo>
                    <a:pt x="16927" y="16631"/>
                  </a:lnTo>
                  <a:lnTo>
                    <a:pt x="16927" y="16586"/>
                  </a:lnTo>
                  <a:lnTo>
                    <a:pt x="16905" y="16540"/>
                  </a:lnTo>
                  <a:lnTo>
                    <a:pt x="16893" y="16506"/>
                  </a:lnTo>
                  <a:lnTo>
                    <a:pt x="16859" y="16472"/>
                  </a:lnTo>
                  <a:lnTo>
                    <a:pt x="16825" y="16438"/>
                  </a:lnTo>
                  <a:lnTo>
                    <a:pt x="16791" y="16415"/>
                  </a:lnTo>
                  <a:lnTo>
                    <a:pt x="16745" y="16404"/>
                  </a:lnTo>
                  <a:lnTo>
                    <a:pt x="16700" y="16392"/>
                  </a:lnTo>
                  <a:lnTo>
                    <a:pt x="16700" y="14095"/>
                  </a:lnTo>
                  <a:lnTo>
                    <a:pt x="16745" y="14083"/>
                  </a:lnTo>
                  <a:lnTo>
                    <a:pt x="16780" y="14072"/>
                  </a:lnTo>
                  <a:lnTo>
                    <a:pt x="16814" y="14049"/>
                  </a:lnTo>
                  <a:lnTo>
                    <a:pt x="16848" y="14026"/>
                  </a:lnTo>
                  <a:lnTo>
                    <a:pt x="16871" y="13992"/>
                  </a:lnTo>
                  <a:lnTo>
                    <a:pt x="16882" y="13958"/>
                  </a:lnTo>
                  <a:lnTo>
                    <a:pt x="16893" y="13924"/>
                  </a:lnTo>
                  <a:lnTo>
                    <a:pt x="16905" y="13879"/>
                  </a:lnTo>
                  <a:lnTo>
                    <a:pt x="16893" y="13844"/>
                  </a:lnTo>
                  <a:lnTo>
                    <a:pt x="16882" y="13810"/>
                  </a:lnTo>
                  <a:lnTo>
                    <a:pt x="18850" y="12673"/>
                  </a:lnTo>
                  <a:lnTo>
                    <a:pt x="18895" y="12718"/>
                  </a:lnTo>
                  <a:lnTo>
                    <a:pt x="18941" y="12752"/>
                  </a:lnTo>
                  <a:lnTo>
                    <a:pt x="18998" y="12764"/>
                  </a:lnTo>
                  <a:lnTo>
                    <a:pt x="19055" y="12775"/>
                  </a:lnTo>
                  <a:lnTo>
                    <a:pt x="19112" y="12764"/>
                  </a:lnTo>
                  <a:lnTo>
                    <a:pt x="19168" y="12752"/>
                  </a:lnTo>
                  <a:lnTo>
                    <a:pt x="19214" y="12718"/>
                  </a:lnTo>
                  <a:lnTo>
                    <a:pt x="19248" y="12673"/>
                  </a:lnTo>
                  <a:lnTo>
                    <a:pt x="21216" y="13799"/>
                  </a:lnTo>
                  <a:lnTo>
                    <a:pt x="21205" y="13844"/>
                  </a:lnTo>
                  <a:lnTo>
                    <a:pt x="21193" y="13879"/>
                  </a:lnTo>
                  <a:lnTo>
                    <a:pt x="21205" y="13924"/>
                  </a:lnTo>
                  <a:lnTo>
                    <a:pt x="21216" y="13958"/>
                  </a:lnTo>
                  <a:lnTo>
                    <a:pt x="21227" y="13992"/>
                  </a:lnTo>
                  <a:lnTo>
                    <a:pt x="21250" y="14026"/>
                  </a:lnTo>
                  <a:lnTo>
                    <a:pt x="21284" y="14061"/>
                  </a:lnTo>
                  <a:lnTo>
                    <a:pt x="21318" y="14083"/>
                  </a:lnTo>
                  <a:lnTo>
                    <a:pt x="21352" y="14095"/>
                  </a:lnTo>
                  <a:lnTo>
                    <a:pt x="21398" y="14106"/>
                  </a:lnTo>
                  <a:lnTo>
                    <a:pt x="21398" y="16392"/>
                  </a:lnTo>
                  <a:lnTo>
                    <a:pt x="21352" y="16392"/>
                  </a:lnTo>
                  <a:lnTo>
                    <a:pt x="21307" y="16415"/>
                  </a:lnTo>
                  <a:lnTo>
                    <a:pt x="21273" y="16438"/>
                  </a:lnTo>
                  <a:lnTo>
                    <a:pt x="21239" y="16472"/>
                  </a:lnTo>
                  <a:lnTo>
                    <a:pt x="21216" y="16506"/>
                  </a:lnTo>
                  <a:lnTo>
                    <a:pt x="21193" y="16540"/>
                  </a:lnTo>
                  <a:lnTo>
                    <a:pt x="21182" y="16586"/>
                  </a:lnTo>
                  <a:lnTo>
                    <a:pt x="21170" y="16631"/>
                  </a:lnTo>
                  <a:lnTo>
                    <a:pt x="21182" y="16711"/>
                  </a:lnTo>
                  <a:lnTo>
                    <a:pt x="21660" y="16711"/>
                  </a:lnTo>
                  <a:lnTo>
                    <a:pt x="21671" y="16631"/>
                  </a:lnTo>
                  <a:lnTo>
                    <a:pt x="21671" y="16586"/>
                  </a:lnTo>
                  <a:lnTo>
                    <a:pt x="21648" y="16540"/>
                  </a:lnTo>
                  <a:lnTo>
                    <a:pt x="21637" y="16506"/>
                  </a:lnTo>
                  <a:lnTo>
                    <a:pt x="21603" y="16472"/>
                  </a:lnTo>
                  <a:lnTo>
                    <a:pt x="21569" y="16438"/>
                  </a:lnTo>
                  <a:lnTo>
                    <a:pt x="21534" y="16415"/>
                  </a:lnTo>
                  <a:lnTo>
                    <a:pt x="21489" y="16392"/>
                  </a:lnTo>
                  <a:lnTo>
                    <a:pt x="21443" y="16392"/>
                  </a:lnTo>
                  <a:lnTo>
                    <a:pt x="21443" y="14106"/>
                  </a:lnTo>
                  <a:lnTo>
                    <a:pt x="21489" y="14095"/>
                  </a:lnTo>
                  <a:lnTo>
                    <a:pt x="21523" y="14083"/>
                  </a:lnTo>
                  <a:lnTo>
                    <a:pt x="21557" y="14061"/>
                  </a:lnTo>
                  <a:lnTo>
                    <a:pt x="21591" y="14026"/>
                  </a:lnTo>
                  <a:lnTo>
                    <a:pt x="21614" y="13992"/>
                  </a:lnTo>
                  <a:lnTo>
                    <a:pt x="21637" y="13958"/>
                  </a:lnTo>
                  <a:lnTo>
                    <a:pt x="21648" y="13924"/>
                  </a:lnTo>
                  <a:lnTo>
                    <a:pt x="21648" y="13879"/>
                  </a:lnTo>
                  <a:lnTo>
                    <a:pt x="21648" y="13833"/>
                  </a:lnTo>
                  <a:lnTo>
                    <a:pt x="21637" y="13788"/>
                  </a:lnTo>
                  <a:lnTo>
                    <a:pt x="21614" y="13753"/>
                  </a:lnTo>
                  <a:lnTo>
                    <a:pt x="21580" y="13719"/>
                  </a:lnTo>
                  <a:lnTo>
                    <a:pt x="21546" y="13685"/>
                  </a:lnTo>
                  <a:lnTo>
                    <a:pt x="21512" y="13674"/>
                  </a:lnTo>
                  <a:lnTo>
                    <a:pt x="21466" y="13651"/>
                  </a:lnTo>
                  <a:lnTo>
                    <a:pt x="21421" y="13651"/>
                  </a:lnTo>
                  <a:lnTo>
                    <a:pt x="21364" y="13662"/>
                  </a:lnTo>
                  <a:lnTo>
                    <a:pt x="21307" y="13685"/>
                  </a:lnTo>
                  <a:lnTo>
                    <a:pt x="21261" y="13719"/>
                  </a:lnTo>
                  <a:lnTo>
                    <a:pt x="21227" y="13765"/>
                  </a:lnTo>
                  <a:lnTo>
                    <a:pt x="19271" y="12639"/>
                  </a:lnTo>
                  <a:lnTo>
                    <a:pt x="19294" y="12582"/>
                  </a:lnTo>
                  <a:lnTo>
                    <a:pt x="19294" y="12536"/>
                  </a:lnTo>
                  <a:lnTo>
                    <a:pt x="19294" y="12479"/>
                  </a:lnTo>
                  <a:lnTo>
                    <a:pt x="19282" y="12445"/>
                  </a:lnTo>
                  <a:lnTo>
                    <a:pt x="19259" y="12400"/>
                  </a:lnTo>
                  <a:lnTo>
                    <a:pt x="19237" y="12366"/>
                  </a:lnTo>
                  <a:lnTo>
                    <a:pt x="19203" y="12331"/>
                  </a:lnTo>
                  <a:lnTo>
                    <a:pt x="19157" y="12309"/>
                  </a:lnTo>
                  <a:lnTo>
                    <a:pt x="19123" y="12297"/>
                  </a:lnTo>
                  <a:lnTo>
                    <a:pt x="19077" y="12286"/>
                  </a:lnTo>
                  <a:lnTo>
                    <a:pt x="19077" y="10034"/>
                  </a:lnTo>
                  <a:lnTo>
                    <a:pt x="19123" y="10022"/>
                  </a:lnTo>
                  <a:lnTo>
                    <a:pt x="19168" y="10000"/>
                  </a:lnTo>
                  <a:lnTo>
                    <a:pt x="19203" y="9977"/>
                  </a:lnTo>
                  <a:lnTo>
                    <a:pt x="19237" y="9943"/>
                  </a:lnTo>
                  <a:lnTo>
                    <a:pt x="19271" y="9909"/>
                  </a:lnTo>
                  <a:lnTo>
                    <a:pt x="19294" y="9863"/>
                  </a:lnTo>
                  <a:lnTo>
                    <a:pt x="19305" y="9818"/>
                  </a:lnTo>
                  <a:lnTo>
                    <a:pt x="19305" y="9772"/>
                  </a:lnTo>
                  <a:lnTo>
                    <a:pt x="19305" y="9727"/>
                  </a:lnTo>
                  <a:lnTo>
                    <a:pt x="19294" y="9670"/>
                  </a:lnTo>
                  <a:lnTo>
                    <a:pt x="19259" y="9636"/>
                  </a:lnTo>
                  <a:lnTo>
                    <a:pt x="19237" y="9590"/>
                  </a:lnTo>
                  <a:lnTo>
                    <a:pt x="19191" y="9567"/>
                  </a:lnTo>
                  <a:lnTo>
                    <a:pt x="19157" y="9533"/>
                  </a:lnTo>
                  <a:lnTo>
                    <a:pt x="19100" y="9522"/>
                  </a:lnTo>
                  <a:lnTo>
                    <a:pt x="18986" y="9522"/>
                  </a:lnTo>
                  <a:lnTo>
                    <a:pt x="18930" y="9556"/>
                  </a:lnTo>
                  <a:lnTo>
                    <a:pt x="18873" y="9590"/>
                  </a:lnTo>
                  <a:lnTo>
                    <a:pt x="18839" y="9647"/>
                  </a:lnTo>
                  <a:lnTo>
                    <a:pt x="16859" y="8498"/>
                  </a:lnTo>
                  <a:lnTo>
                    <a:pt x="16871" y="8464"/>
                  </a:lnTo>
                  <a:lnTo>
                    <a:pt x="16882" y="8430"/>
                  </a:lnTo>
                  <a:lnTo>
                    <a:pt x="16871" y="8384"/>
                  </a:lnTo>
                  <a:lnTo>
                    <a:pt x="16859" y="8350"/>
                  </a:lnTo>
                  <a:lnTo>
                    <a:pt x="16825" y="8293"/>
                  </a:lnTo>
                  <a:lnTo>
                    <a:pt x="16768" y="8259"/>
                  </a:lnTo>
                  <a:lnTo>
                    <a:pt x="16700" y="8236"/>
                  </a:lnTo>
                  <a:lnTo>
                    <a:pt x="16700" y="5904"/>
                  </a:lnTo>
                  <a:lnTo>
                    <a:pt x="16745" y="5893"/>
                  </a:lnTo>
                  <a:lnTo>
                    <a:pt x="16791" y="5882"/>
                  </a:lnTo>
                  <a:lnTo>
                    <a:pt x="16825" y="5859"/>
                  </a:lnTo>
                  <a:lnTo>
                    <a:pt x="16859" y="5825"/>
                  </a:lnTo>
                  <a:lnTo>
                    <a:pt x="16882" y="5791"/>
                  </a:lnTo>
                  <a:lnTo>
                    <a:pt x="16905" y="5757"/>
                  </a:lnTo>
                  <a:lnTo>
                    <a:pt x="16916" y="5711"/>
                  </a:lnTo>
                  <a:lnTo>
                    <a:pt x="16927" y="5666"/>
                  </a:lnTo>
                  <a:lnTo>
                    <a:pt x="16916" y="5620"/>
                  </a:lnTo>
                  <a:lnTo>
                    <a:pt x="16905" y="5586"/>
                  </a:lnTo>
                  <a:lnTo>
                    <a:pt x="18827" y="4471"/>
                  </a:lnTo>
                  <a:lnTo>
                    <a:pt x="18873" y="4517"/>
                  </a:lnTo>
                  <a:lnTo>
                    <a:pt x="18930" y="4551"/>
                  </a:lnTo>
                  <a:lnTo>
                    <a:pt x="18986" y="4573"/>
                  </a:lnTo>
                  <a:lnTo>
                    <a:pt x="19055" y="4585"/>
                  </a:lnTo>
                  <a:lnTo>
                    <a:pt x="19112" y="4585"/>
                  </a:lnTo>
                  <a:lnTo>
                    <a:pt x="19157" y="4562"/>
                  </a:lnTo>
                  <a:lnTo>
                    <a:pt x="19203" y="4539"/>
                  </a:lnTo>
                  <a:lnTo>
                    <a:pt x="19237" y="4505"/>
                  </a:lnTo>
                  <a:lnTo>
                    <a:pt x="19271" y="4471"/>
                  </a:lnTo>
                  <a:lnTo>
                    <a:pt x="19294" y="4426"/>
                  </a:lnTo>
                  <a:lnTo>
                    <a:pt x="19316" y="4380"/>
                  </a:lnTo>
                  <a:lnTo>
                    <a:pt x="19316" y="4323"/>
                  </a:lnTo>
                  <a:lnTo>
                    <a:pt x="19316" y="4266"/>
                  </a:lnTo>
                  <a:lnTo>
                    <a:pt x="19305" y="4221"/>
                  </a:lnTo>
                  <a:lnTo>
                    <a:pt x="19282" y="4175"/>
                  </a:lnTo>
                  <a:lnTo>
                    <a:pt x="19248" y="4141"/>
                  </a:lnTo>
                  <a:lnTo>
                    <a:pt x="19214" y="4107"/>
                  </a:lnTo>
                  <a:lnTo>
                    <a:pt x="19168" y="4084"/>
                  </a:lnTo>
                  <a:lnTo>
                    <a:pt x="19123" y="4062"/>
                  </a:lnTo>
                  <a:lnTo>
                    <a:pt x="19077" y="4050"/>
                  </a:lnTo>
                  <a:lnTo>
                    <a:pt x="19077" y="1809"/>
                  </a:lnTo>
                  <a:lnTo>
                    <a:pt x="19123" y="1798"/>
                  </a:lnTo>
                  <a:lnTo>
                    <a:pt x="19157" y="1787"/>
                  </a:lnTo>
                  <a:lnTo>
                    <a:pt x="19203" y="1764"/>
                  </a:lnTo>
                  <a:lnTo>
                    <a:pt x="19237" y="1730"/>
                  </a:lnTo>
                  <a:lnTo>
                    <a:pt x="19259" y="1696"/>
                  </a:lnTo>
                  <a:lnTo>
                    <a:pt x="19282" y="1650"/>
                  </a:lnTo>
                  <a:lnTo>
                    <a:pt x="19294" y="1616"/>
                  </a:lnTo>
                  <a:lnTo>
                    <a:pt x="19305" y="1559"/>
                  </a:lnTo>
                  <a:lnTo>
                    <a:pt x="19294" y="1514"/>
                  </a:lnTo>
                  <a:lnTo>
                    <a:pt x="19282" y="1468"/>
                  </a:lnTo>
                  <a:lnTo>
                    <a:pt x="19259" y="1423"/>
                  </a:lnTo>
                  <a:lnTo>
                    <a:pt x="19225" y="1388"/>
                  </a:lnTo>
                  <a:lnTo>
                    <a:pt x="19191" y="1354"/>
                  </a:lnTo>
                  <a:lnTo>
                    <a:pt x="19146" y="1331"/>
                  </a:lnTo>
                  <a:lnTo>
                    <a:pt x="19100" y="1320"/>
                  </a:lnTo>
                  <a:lnTo>
                    <a:pt x="18986" y="1320"/>
                  </a:lnTo>
                  <a:lnTo>
                    <a:pt x="18930" y="1354"/>
                  </a:lnTo>
                  <a:lnTo>
                    <a:pt x="18884" y="1388"/>
                  </a:lnTo>
                  <a:lnTo>
                    <a:pt x="18839" y="1434"/>
                  </a:lnTo>
                  <a:lnTo>
                    <a:pt x="16882" y="296"/>
                  </a:lnTo>
                  <a:lnTo>
                    <a:pt x="16893" y="262"/>
                  </a:lnTo>
                  <a:lnTo>
                    <a:pt x="16905" y="217"/>
                  </a:lnTo>
                  <a:lnTo>
                    <a:pt x="16893" y="171"/>
                  </a:lnTo>
                  <a:lnTo>
                    <a:pt x="16882" y="126"/>
                  </a:lnTo>
                  <a:lnTo>
                    <a:pt x="16859" y="92"/>
                  </a:lnTo>
                  <a:lnTo>
                    <a:pt x="16836" y="57"/>
                  </a:lnTo>
                  <a:lnTo>
                    <a:pt x="16802" y="35"/>
                  </a:lnTo>
                  <a:lnTo>
                    <a:pt x="16768" y="12"/>
                  </a:lnTo>
                  <a:lnTo>
                    <a:pt x="16723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10"/>
            <p:cNvSpPr/>
            <p:nvPr/>
          </p:nvSpPr>
          <p:spPr>
            <a:xfrm>
              <a:off x="8689168" y="0"/>
              <a:ext cx="7222" cy="105"/>
            </a:xfrm>
            <a:custGeom>
              <a:avLst/>
              <a:gdLst/>
              <a:ahLst/>
              <a:cxnLst/>
              <a:rect l="l" t="t" r="r" b="b"/>
              <a:pathLst>
                <a:path w="69" h="1" extrusionOk="0">
                  <a:moveTo>
                    <a:pt x="69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35" y="0"/>
                  </a:lnTo>
                  <a:lnTo>
                    <a:pt x="35" y="0"/>
                  </a:lnTo>
                  <a:lnTo>
                    <a:pt x="69" y="0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10"/>
            <p:cNvSpPr/>
            <p:nvPr/>
          </p:nvSpPr>
          <p:spPr>
            <a:xfrm>
              <a:off x="6698419" y="0"/>
              <a:ext cx="20410" cy="2512"/>
            </a:xfrm>
            <a:custGeom>
              <a:avLst/>
              <a:gdLst/>
              <a:ahLst/>
              <a:cxnLst/>
              <a:rect l="l" t="t" r="r" b="b"/>
              <a:pathLst>
                <a:path w="195" h="24" extrusionOk="0">
                  <a:moveTo>
                    <a:pt x="1" y="0"/>
                  </a:moveTo>
                  <a:lnTo>
                    <a:pt x="46" y="23"/>
                  </a:lnTo>
                  <a:lnTo>
                    <a:pt x="149" y="23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10"/>
            <p:cNvSpPr/>
            <p:nvPr/>
          </p:nvSpPr>
          <p:spPr>
            <a:xfrm>
              <a:off x="0" y="3397984"/>
              <a:ext cx="1020484" cy="615640"/>
            </a:xfrm>
            <a:custGeom>
              <a:avLst/>
              <a:gdLst/>
              <a:ahLst/>
              <a:cxnLst/>
              <a:rect l="l" t="t" r="r" b="b"/>
              <a:pathLst>
                <a:path w="9750" h="5882" extrusionOk="0">
                  <a:moveTo>
                    <a:pt x="2606" y="285"/>
                  </a:moveTo>
                  <a:lnTo>
                    <a:pt x="4642" y="1468"/>
                  </a:lnTo>
                  <a:lnTo>
                    <a:pt x="4631" y="1525"/>
                  </a:lnTo>
                  <a:lnTo>
                    <a:pt x="4631" y="1571"/>
                  </a:lnTo>
                  <a:lnTo>
                    <a:pt x="4642" y="1605"/>
                  </a:lnTo>
                  <a:lnTo>
                    <a:pt x="4676" y="1662"/>
                  </a:lnTo>
                  <a:lnTo>
                    <a:pt x="4733" y="1707"/>
                  </a:lnTo>
                  <a:lnTo>
                    <a:pt x="4801" y="1730"/>
                  </a:lnTo>
                  <a:lnTo>
                    <a:pt x="4801" y="4039"/>
                  </a:lnTo>
                  <a:lnTo>
                    <a:pt x="4756" y="4050"/>
                  </a:lnTo>
                  <a:lnTo>
                    <a:pt x="4722" y="4062"/>
                  </a:lnTo>
                  <a:lnTo>
                    <a:pt x="4676" y="4096"/>
                  </a:lnTo>
                  <a:lnTo>
                    <a:pt x="4653" y="4119"/>
                  </a:lnTo>
                  <a:lnTo>
                    <a:pt x="4619" y="4153"/>
                  </a:lnTo>
                  <a:lnTo>
                    <a:pt x="4608" y="4198"/>
                  </a:lnTo>
                  <a:lnTo>
                    <a:pt x="4585" y="4244"/>
                  </a:lnTo>
                  <a:lnTo>
                    <a:pt x="4585" y="4289"/>
                  </a:lnTo>
                  <a:lnTo>
                    <a:pt x="4585" y="4335"/>
                  </a:lnTo>
                  <a:lnTo>
                    <a:pt x="4608" y="4380"/>
                  </a:lnTo>
                  <a:lnTo>
                    <a:pt x="2674" y="5506"/>
                  </a:lnTo>
                  <a:lnTo>
                    <a:pt x="2629" y="5450"/>
                  </a:lnTo>
                  <a:lnTo>
                    <a:pt x="2583" y="5415"/>
                  </a:lnTo>
                  <a:lnTo>
                    <a:pt x="2526" y="5393"/>
                  </a:lnTo>
                  <a:lnTo>
                    <a:pt x="2458" y="5381"/>
                  </a:lnTo>
                  <a:lnTo>
                    <a:pt x="2401" y="5393"/>
                  </a:lnTo>
                  <a:lnTo>
                    <a:pt x="2344" y="5415"/>
                  </a:lnTo>
                  <a:lnTo>
                    <a:pt x="2287" y="5461"/>
                  </a:lnTo>
                  <a:lnTo>
                    <a:pt x="2253" y="5506"/>
                  </a:lnTo>
                  <a:lnTo>
                    <a:pt x="262" y="4357"/>
                  </a:lnTo>
                  <a:lnTo>
                    <a:pt x="262" y="4323"/>
                  </a:lnTo>
                  <a:lnTo>
                    <a:pt x="274" y="4289"/>
                  </a:lnTo>
                  <a:lnTo>
                    <a:pt x="262" y="4221"/>
                  </a:lnTo>
                  <a:lnTo>
                    <a:pt x="228" y="4164"/>
                  </a:lnTo>
                  <a:lnTo>
                    <a:pt x="171" y="4130"/>
                  </a:lnTo>
                  <a:lnTo>
                    <a:pt x="115" y="4107"/>
                  </a:lnTo>
                  <a:lnTo>
                    <a:pt x="115" y="1730"/>
                  </a:lnTo>
                  <a:lnTo>
                    <a:pt x="149" y="1730"/>
                  </a:lnTo>
                  <a:lnTo>
                    <a:pt x="183" y="1718"/>
                  </a:lnTo>
                  <a:lnTo>
                    <a:pt x="217" y="1696"/>
                  </a:lnTo>
                  <a:lnTo>
                    <a:pt x="240" y="1673"/>
                  </a:lnTo>
                  <a:lnTo>
                    <a:pt x="262" y="1639"/>
                  </a:lnTo>
                  <a:lnTo>
                    <a:pt x="285" y="1605"/>
                  </a:lnTo>
                  <a:lnTo>
                    <a:pt x="297" y="1571"/>
                  </a:lnTo>
                  <a:lnTo>
                    <a:pt x="297" y="1525"/>
                  </a:lnTo>
                  <a:lnTo>
                    <a:pt x="297" y="1491"/>
                  </a:lnTo>
                  <a:lnTo>
                    <a:pt x="285" y="1457"/>
                  </a:lnTo>
                  <a:lnTo>
                    <a:pt x="2321" y="285"/>
                  </a:lnTo>
                  <a:lnTo>
                    <a:pt x="2344" y="319"/>
                  </a:lnTo>
                  <a:lnTo>
                    <a:pt x="2378" y="342"/>
                  </a:lnTo>
                  <a:lnTo>
                    <a:pt x="2424" y="353"/>
                  </a:lnTo>
                  <a:lnTo>
                    <a:pt x="2503" y="353"/>
                  </a:lnTo>
                  <a:lnTo>
                    <a:pt x="2538" y="342"/>
                  </a:lnTo>
                  <a:lnTo>
                    <a:pt x="2572" y="319"/>
                  </a:lnTo>
                  <a:lnTo>
                    <a:pt x="2606" y="285"/>
                  </a:lnTo>
                  <a:close/>
                  <a:moveTo>
                    <a:pt x="7338" y="285"/>
                  </a:moveTo>
                  <a:lnTo>
                    <a:pt x="9408" y="1480"/>
                  </a:lnTo>
                  <a:lnTo>
                    <a:pt x="9397" y="1525"/>
                  </a:lnTo>
                  <a:lnTo>
                    <a:pt x="9408" y="1593"/>
                  </a:lnTo>
                  <a:lnTo>
                    <a:pt x="9442" y="1639"/>
                  </a:lnTo>
                  <a:lnTo>
                    <a:pt x="9488" y="1684"/>
                  </a:lnTo>
                  <a:lnTo>
                    <a:pt x="9545" y="1707"/>
                  </a:lnTo>
                  <a:lnTo>
                    <a:pt x="9545" y="4119"/>
                  </a:lnTo>
                  <a:lnTo>
                    <a:pt x="9488" y="4141"/>
                  </a:lnTo>
                  <a:lnTo>
                    <a:pt x="9442" y="4175"/>
                  </a:lnTo>
                  <a:lnTo>
                    <a:pt x="9408" y="4221"/>
                  </a:lnTo>
                  <a:lnTo>
                    <a:pt x="9397" y="4289"/>
                  </a:lnTo>
                  <a:lnTo>
                    <a:pt x="9408" y="4346"/>
                  </a:lnTo>
                  <a:lnTo>
                    <a:pt x="7361" y="5541"/>
                  </a:lnTo>
                  <a:lnTo>
                    <a:pt x="7327" y="5506"/>
                  </a:lnTo>
                  <a:lnTo>
                    <a:pt x="7292" y="5472"/>
                  </a:lnTo>
                  <a:lnTo>
                    <a:pt x="7247" y="5461"/>
                  </a:lnTo>
                  <a:lnTo>
                    <a:pt x="7201" y="5450"/>
                  </a:lnTo>
                  <a:lnTo>
                    <a:pt x="7156" y="5461"/>
                  </a:lnTo>
                  <a:lnTo>
                    <a:pt x="7110" y="5472"/>
                  </a:lnTo>
                  <a:lnTo>
                    <a:pt x="7076" y="5506"/>
                  </a:lnTo>
                  <a:lnTo>
                    <a:pt x="7054" y="5541"/>
                  </a:lnTo>
                  <a:lnTo>
                    <a:pt x="5063" y="4392"/>
                  </a:lnTo>
                  <a:lnTo>
                    <a:pt x="5074" y="4346"/>
                  </a:lnTo>
                  <a:lnTo>
                    <a:pt x="5086" y="4289"/>
                  </a:lnTo>
                  <a:lnTo>
                    <a:pt x="5074" y="4244"/>
                  </a:lnTo>
                  <a:lnTo>
                    <a:pt x="5063" y="4198"/>
                  </a:lnTo>
                  <a:lnTo>
                    <a:pt x="5040" y="4153"/>
                  </a:lnTo>
                  <a:lnTo>
                    <a:pt x="5017" y="4119"/>
                  </a:lnTo>
                  <a:lnTo>
                    <a:pt x="4983" y="4084"/>
                  </a:lnTo>
                  <a:lnTo>
                    <a:pt x="4938" y="4062"/>
                  </a:lnTo>
                  <a:lnTo>
                    <a:pt x="4892" y="4050"/>
                  </a:lnTo>
                  <a:lnTo>
                    <a:pt x="4847" y="4039"/>
                  </a:lnTo>
                  <a:lnTo>
                    <a:pt x="4847" y="1730"/>
                  </a:lnTo>
                  <a:lnTo>
                    <a:pt x="4892" y="1730"/>
                  </a:lnTo>
                  <a:lnTo>
                    <a:pt x="4926" y="1707"/>
                  </a:lnTo>
                  <a:lnTo>
                    <a:pt x="4983" y="1662"/>
                  </a:lnTo>
                  <a:lnTo>
                    <a:pt x="5006" y="1639"/>
                  </a:lnTo>
                  <a:lnTo>
                    <a:pt x="5017" y="1605"/>
                  </a:lnTo>
                  <a:lnTo>
                    <a:pt x="5029" y="1571"/>
                  </a:lnTo>
                  <a:lnTo>
                    <a:pt x="5040" y="1525"/>
                  </a:lnTo>
                  <a:lnTo>
                    <a:pt x="5029" y="1491"/>
                  </a:lnTo>
                  <a:lnTo>
                    <a:pt x="5029" y="1457"/>
                  </a:lnTo>
                  <a:lnTo>
                    <a:pt x="7065" y="285"/>
                  </a:lnTo>
                  <a:lnTo>
                    <a:pt x="7088" y="308"/>
                  </a:lnTo>
                  <a:lnTo>
                    <a:pt x="7122" y="331"/>
                  </a:lnTo>
                  <a:lnTo>
                    <a:pt x="7156" y="353"/>
                  </a:lnTo>
                  <a:lnTo>
                    <a:pt x="7247" y="353"/>
                  </a:lnTo>
                  <a:lnTo>
                    <a:pt x="7281" y="331"/>
                  </a:lnTo>
                  <a:lnTo>
                    <a:pt x="7315" y="308"/>
                  </a:lnTo>
                  <a:lnTo>
                    <a:pt x="7338" y="285"/>
                  </a:lnTo>
                  <a:close/>
                  <a:moveTo>
                    <a:pt x="2458" y="1"/>
                  </a:moveTo>
                  <a:lnTo>
                    <a:pt x="2424" y="12"/>
                  </a:lnTo>
                  <a:lnTo>
                    <a:pt x="2390" y="12"/>
                  </a:lnTo>
                  <a:lnTo>
                    <a:pt x="2333" y="58"/>
                  </a:lnTo>
                  <a:lnTo>
                    <a:pt x="2299" y="114"/>
                  </a:lnTo>
                  <a:lnTo>
                    <a:pt x="2287" y="149"/>
                  </a:lnTo>
                  <a:lnTo>
                    <a:pt x="2287" y="183"/>
                  </a:lnTo>
                  <a:lnTo>
                    <a:pt x="2299" y="240"/>
                  </a:lnTo>
                  <a:lnTo>
                    <a:pt x="262" y="1411"/>
                  </a:lnTo>
                  <a:lnTo>
                    <a:pt x="228" y="1377"/>
                  </a:lnTo>
                  <a:lnTo>
                    <a:pt x="194" y="1354"/>
                  </a:lnTo>
                  <a:lnTo>
                    <a:pt x="149" y="1332"/>
                  </a:lnTo>
                  <a:lnTo>
                    <a:pt x="92" y="1320"/>
                  </a:lnTo>
                  <a:lnTo>
                    <a:pt x="46" y="1332"/>
                  </a:lnTo>
                  <a:lnTo>
                    <a:pt x="1" y="1343"/>
                  </a:lnTo>
                  <a:lnTo>
                    <a:pt x="1" y="1707"/>
                  </a:lnTo>
                  <a:lnTo>
                    <a:pt x="69" y="1730"/>
                  </a:lnTo>
                  <a:lnTo>
                    <a:pt x="69" y="4107"/>
                  </a:lnTo>
                  <a:lnTo>
                    <a:pt x="35" y="4119"/>
                  </a:lnTo>
                  <a:lnTo>
                    <a:pt x="1" y="4130"/>
                  </a:lnTo>
                  <a:lnTo>
                    <a:pt x="1" y="4437"/>
                  </a:lnTo>
                  <a:lnTo>
                    <a:pt x="46" y="4460"/>
                  </a:lnTo>
                  <a:lnTo>
                    <a:pt x="137" y="4460"/>
                  </a:lnTo>
                  <a:lnTo>
                    <a:pt x="171" y="4448"/>
                  </a:lnTo>
                  <a:lnTo>
                    <a:pt x="206" y="4426"/>
                  </a:lnTo>
                  <a:lnTo>
                    <a:pt x="240" y="4392"/>
                  </a:lnTo>
                  <a:lnTo>
                    <a:pt x="2230" y="5552"/>
                  </a:lnTo>
                  <a:lnTo>
                    <a:pt x="2219" y="5586"/>
                  </a:lnTo>
                  <a:lnTo>
                    <a:pt x="2219" y="5632"/>
                  </a:lnTo>
                  <a:lnTo>
                    <a:pt x="2219" y="5688"/>
                  </a:lnTo>
                  <a:lnTo>
                    <a:pt x="2230" y="5734"/>
                  </a:lnTo>
                  <a:lnTo>
                    <a:pt x="2253" y="5768"/>
                  </a:lnTo>
                  <a:lnTo>
                    <a:pt x="2287" y="5814"/>
                  </a:lnTo>
                  <a:lnTo>
                    <a:pt x="2321" y="5836"/>
                  </a:lnTo>
                  <a:lnTo>
                    <a:pt x="2367" y="5859"/>
                  </a:lnTo>
                  <a:lnTo>
                    <a:pt x="2412" y="5882"/>
                  </a:lnTo>
                  <a:lnTo>
                    <a:pt x="2515" y="5882"/>
                  </a:lnTo>
                  <a:lnTo>
                    <a:pt x="2560" y="5859"/>
                  </a:lnTo>
                  <a:lnTo>
                    <a:pt x="2606" y="5836"/>
                  </a:lnTo>
                  <a:lnTo>
                    <a:pt x="2640" y="5814"/>
                  </a:lnTo>
                  <a:lnTo>
                    <a:pt x="2674" y="5768"/>
                  </a:lnTo>
                  <a:lnTo>
                    <a:pt x="2697" y="5734"/>
                  </a:lnTo>
                  <a:lnTo>
                    <a:pt x="2708" y="5688"/>
                  </a:lnTo>
                  <a:lnTo>
                    <a:pt x="2708" y="5632"/>
                  </a:lnTo>
                  <a:lnTo>
                    <a:pt x="2708" y="5586"/>
                  </a:lnTo>
                  <a:lnTo>
                    <a:pt x="2697" y="5541"/>
                  </a:lnTo>
                  <a:lnTo>
                    <a:pt x="4631" y="4426"/>
                  </a:lnTo>
                  <a:lnTo>
                    <a:pt x="4665" y="4471"/>
                  </a:lnTo>
                  <a:lnTo>
                    <a:pt x="4710" y="4505"/>
                  </a:lnTo>
                  <a:lnTo>
                    <a:pt x="4767" y="4528"/>
                  </a:lnTo>
                  <a:lnTo>
                    <a:pt x="4835" y="4539"/>
                  </a:lnTo>
                  <a:lnTo>
                    <a:pt x="4892" y="4528"/>
                  </a:lnTo>
                  <a:lnTo>
                    <a:pt x="4949" y="4505"/>
                  </a:lnTo>
                  <a:lnTo>
                    <a:pt x="4995" y="4471"/>
                  </a:lnTo>
                  <a:lnTo>
                    <a:pt x="5040" y="4426"/>
                  </a:lnTo>
                  <a:lnTo>
                    <a:pt x="7031" y="5586"/>
                  </a:lnTo>
                  <a:lnTo>
                    <a:pt x="7019" y="5632"/>
                  </a:lnTo>
                  <a:lnTo>
                    <a:pt x="7031" y="5666"/>
                  </a:lnTo>
                  <a:lnTo>
                    <a:pt x="7031" y="5700"/>
                  </a:lnTo>
                  <a:lnTo>
                    <a:pt x="7076" y="5757"/>
                  </a:lnTo>
                  <a:lnTo>
                    <a:pt x="7133" y="5802"/>
                  </a:lnTo>
                  <a:lnTo>
                    <a:pt x="7167" y="5814"/>
                  </a:lnTo>
                  <a:lnTo>
                    <a:pt x="7236" y="5814"/>
                  </a:lnTo>
                  <a:lnTo>
                    <a:pt x="7270" y="5802"/>
                  </a:lnTo>
                  <a:lnTo>
                    <a:pt x="7327" y="5757"/>
                  </a:lnTo>
                  <a:lnTo>
                    <a:pt x="7372" y="5700"/>
                  </a:lnTo>
                  <a:lnTo>
                    <a:pt x="7383" y="5666"/>
                  </a:lnTo>
                  <a:lnTo>
                    <a:pt x="7383" y="5632"/>
                  </a:lnTo>
                  <a:lnTo>
                    <a:pt x="7372" y="5575"/>
                  </a:lnTo>
                  <a:lnTo>
                    <a:pt x="9431" y="4392"/>
                  </a:lnTo>
                  <a:lnTo>
                    <a:pt x="9465" y="4414"/>
                  </a:lnTo>
                  <a:lnTo>
                    <a:pt x="9499" y="4437"/>
                  </a:lnTo>
                  <a:lnTo>
                    <a:pt x="9533" y="4448"/>
                  </a:lnTo>
                  <a:lnTo>
                    <a:pt x="9568" y="4460"/>
                  </a:lnTo>
                  <a:lnTo>
                    <a:pt x="9613" y="4460"/>
                  </a:lnTo>
                  <a:lnTo>
                    <a:pt x="9636" y="4448"/>
                  </a:lnTo>
                  <a:lnTo>
                    <a:pt x="9693" y="4403"/>
                  </a:lnTo>
                  <a:lnTo>
                    <a:pt x="9727" y="4357"/>
                  </a:lnTo>
                  <a:lnTo>
                    <a:pt x="9738" y="4323"/>
                  </a:lnTo>
                  <a:lnTo>
                    <a:pt x="9750" y="4289"/>
                  </a:lnTo>
                  <a:lnTo>
                    <a:pt x="9738" y="4221"/>
                  </a:lnTo>
                  <a:lnTo>
                    <a:pt x="9704" y="4175"/>
                  </a:lnTo>
                  <a:lnTo>
                    <a:pt x="9647" y="4130"/>
                  </a:lnTo>
                  <a:lnTo>
                    <a:pt x="9590" y="4119"/>
                  </a:lnTo>
                  <a:lnTo>
                    <a:pt x="9590" y="1707"/>
                  </a:lnTo>
                  <a:lnTo>
                    <a:pt x="9659" y="1684"/>
                  </a:lnTo>
                  <a:lnTo>
                    <a:pt x="9704" y="1650"/>
                  </a:lnTo>
                  <a:lnTo>
                    <a:pt x="9738" y="1593"/>
                  </a:lnTo>
                  <a:lnTo>
                    <a:pt x="9750" y="1525"/>
                  </a:lnTo>
                  <a:lnTo>
                    <a:pt x="9750" y="1491"/>
                  </a:lnTo>
                  <a:lnTo>
                    <a:pt x="9738" y="1457"/>
                  </a:lnTo>
                  <a:lnTo>
                    <a:pt x="9693" y="1411"/>
                  </a:lnTo>
                  <a:lnTo>
                    <a:pt x="9636" y="1366"/>
                  </a:lnTo>
                  <a:lnTo>
                    <a:pt x="9613" y="1354"/>
                  </a:lnTo>
                  <a:lnTo>
                    <a:pt x="9568" y="1354"/>
                  </a:lnTo>
                  <a:lnTo>
                    <a:pt x="9533" y="1366"/>
                  </a:lnTo>
                  <a:lnTo>
                    <a:pt x="9488" y="1377"/>
                  </a:lnTo>
                  <a:lnTo>
                    <a:pt x="9454" y="1400"/>
                  </a:lnTo>
                  <a:lnTo>
                    <a:pt x="9420" y="1434"/>
                  </a:lnTo>
                  <a:lnTo>
                    <a:pt x="7361" y="251"/>
                  </a:lnTo>
                  <a:lnTo>
                    <a:pt x="7372" y="183"/>
                  </a:lnTo>
                  <a:lnTo>
                    <a:pt x="7372" y="149"/>
                  </a:lnTo>
                  <a:lnTo>
                    <a:pt x="7361" y="114"/>
                  </a:lnTo>
                  <a:lnTo>
                    <a:pt x="7327" y="58"/>
                  </a:lnTo>
                  <a:lnTo>
                    <a:pt x="7270" y="23"/>
                  </a:lnTo>
                  <a:lnTo>
                    <a:pt x="7236" y="12"/>
                  </a:lnTo>
                  <a:lnTo>
                    <a:pt x="7167" y="12"/>
                  </a:lnTo>
                  <a:lnTo>
                    <a:pt x="7133" y="23"/>
                  </a:lnTo>
                  <a:lnTo>
                    <a:pt x="7076" y="58"/>
                  </a:lnTo>
                  <a:lnTo>
                    <a:pt x="7042" y="114"/>
                  </a:lnTo>
                  <a:lnTo>
                    <a:pt x="7031" y="149"/>
                  </a:lnTo>
                  <a:lnTo>
                    <a:pt x="7031" y="183"/>
                  </a:lnTo>
                  <a:lnTo>
                    <a:pt x="7042" y="240"/>
                  </a:lnTo>
                  <a:lnTo>
                    <a:pt x="5006" y="1423"/>
                  </a:lnTo>
                  <a:lnTo>
                    <a:pt x="4972" y="1377"/>
                  </a:lnTo>
                  <a:lnTo>
                    <a:pt x="4926" y="1354"/>
                  </a:lnTo>
                  <a:lnTo>
                    <a:pt x="4881" y="1332"/>
                  </a:lnTo>
                  <a:lnTo>
                    <a:pt x="4835" y="1320"/>
                  </a:lnTo>
                  <a:lnTo>
                    <a:pt x="4779" y="1332"/>
                  </a:lnTo>
                  <a:lnTo>
                    <a:pt x="4733" y="1354"/>
                  </a:lnTo>
                  <a:lnTo>
                    <a:pt x="4688" y="1389"/>
                  </a:lnTo>
                  <a:lnTo>
                    <a:pt x="4665" y="1423"/>
                  </a:lnTo>
                  <a:lnTo>
                    <a:pt x="2629" y="251"/>
                  </a:lnTo>
                  <a:lnTo>
                    <a:pt x="2640" y="217"/>
                  </a:lnTo>
                  <a:lnTo>
                    <a:pt x="2640" y="183"/>
                  </a:lnTo>
                  <a:lnTo>
                    <a:pt x="2640" y="149"/>
                  </a:lnTo>
                  <a:lnTo>
                    <a:pt x="2629" y="114"/>
                  </a:lnTo>
                  <a:lnTo>
                    <a:pt x="2583" y="58"/>
                  </a:lnTo>
                  <a:lnTo>
                    <a:pt x="2538" y="12"/>
                  </a:lnTo>
                  <a:lnTo>
                    <a:pt x="2503" y="12"/>
                  </a:lnTo>
                  <a:lnTo>
                    <a:pt x="2458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10"/>
            <p:cNvSpPr/>
            <p:nvPr/>
          </p:nvSpPr>
          <p:spPr>
            <a:xfrm>
              <a:off x="6434137" y="0"/>
              <a:ext cx="540595" cy="577541"/>
            </a:xfrm>
            <a:custGeom>
              <a:avLst/>
              <a:gdLst/>
              <a:ahLst/>
              <a:cxnLst/>
              <a:rect l="l" t="t" r="r" b="b"/>
              <a:pathLst>
                <a:path w="5165" h="5518" extrusionOk="0">
                  <a:moveTo>
                    <a:pt x="2219" y="0"/>
                  </a:moveTo>
                  <a:lnTo>
                    <a:pt x="433" y="1036"/>
                  </a:lnTo>
                  <a:lnTo>
                    <a:pt x="399" y="990"/>
                  </a:lnTo>
                  <a:lnTo>
                    <a:pt x="353" y="967"/>
                  </a:lnTo>
                  <a:lnTo>
                    <a:pt x="308" y="945"/>
                  </a:lnTo>
                  <a:lnTo>
                    <a:pt x="205" y="945"/>
                  </a:lnTo>
                  <a:lnTo>
                    <a:pt x="171" y="956"/>
                  </a:lnTo>
                  <a:lnTo>
                    <a:pt x="137" y="979"/>
                  </a:lnTo>
                  <a:lnTo>
                    <a:pt x="103" y="1001"/>
                  </a:lnTo>
                  <a:lnTo>
                    <a:pt x="69" y="1036"/>
                  </a:lnTo>
                  <a:lnTo>
                    <a:pt x="57" y="1070"/>
                  </a:lnTo>
                  <a:lnTo>
                    <a:pt x="46" y="1115"/>
                  </a:lnTo>
                  <a:lnTo>
                    <a:pt x="35" y="1149"/>
                  </a:lnTo>
                  <a:lnTo>
                    <a:pt x="46" y="1195"/>
                  </a:lnTo>
                  <a:lnTo>
                    <a:pt x="46" y="1229"/>
                  </a:lnTo>
                  <a:lnTo>
                    <a:pt x="69" y="1263"/>
                  </a:lnTo>
                  <a:lnTo>
                    <a:pt x="92" y="1297"/>
                  </a:lnTo>
                  <a:lnTo>
                    <a:pt x="148" y="1343"/>
                  </a:lnTo>
                  <a:lnTo>
                    <a:pt x="183" y="1354"/>
                  </a:lnTo>
                  <a:lnTo>
                    <a:pt x="228" y="1365"/>
                  </a:lnTo>
                  <a:lnTo>
                    <a:pt x="228" y="3663"/>
                  </a:lnTo>
                  <a:lnTo>
                    <a:pt x="183" y="3675"/>
                  </a:lnTo>
                  <a:lnTo>
                    <a:pt x="137" y="3686"/>
                  </a:lnTo>
                  <a:lnTo>
                    <a:pt x="92" y="3709"/>
                  </a:lnTo>
                  <a:lnTo>
                    <a:pt x="69" y="3743"/>
                  </a:lnTo>
                  <a:lnTo>
                    <a:pt x="35" y="3777"/>
                  </a:lnTo>
                  <a:lnTo>
                    <a:pt x="12" y="3823"/>
                  </a:lnTo>
                  <a:lnTo>
                    <a:pt x="1" y="3868"/>
                  </a:lnTo>
                  <a:lnTo>
                    <a:pt x="1" y="3914"/>
                  </a:lnTo>
                  <a:lnTo>
                    <a:pt x="1" y="3959"/>
                  </a:lnTo>
                  <a:lnTo>
                    <a:pt x="23" y="4005"/>
                  </a:lnTo>
                  <a:lnTo>
                    <a:pt x="46" y="4050"/>
                  </a:lnTo>
                  <a:lnTo>
                    <a:pt x="69" y="4096"/>
                  </a:lnTo>
                  <a:lnTo>
                    <a:pt x="114" y="4118"/>
                  </a:lnTo>
                  <a:lnTo>
                    <a:pt x="148" y="4141"/>
                  </a:lnTo>
                  <a:lnTo>
                    <a:pt x="205" y="4164"/>
                  </a:lnTo>
                  <a:lnTo>
                    <a:pt x="251" y="4164"/>
                  </a:lnTo>
                  <a:lnTo>
                    <a:pt x="319" y="4152"/>
                  </a:lnTo>
                  <a:lnTo>
                    <a:pt x="376" y="4130"/>
                  </a:lnTo>
                  <a:lnTo>
                    <a:pt x="421" y="4096"/>
                  </a:lnTo>
                  <a:lnTo>
                    <a:pt x="467" y="4050"/>
                  </a:lnTo>
                  <a:lnTo>
                    <a:pt x="2378" y="5153"/>
                  </a:lnTo>
                  <a:lnTo>
                    <a:pt x="2367" y="5210"/>
                  </a:lnTo>
                  <a:lnTo>
                    <a:pt x="2355" y="5256"/>
                  </a:lnTo>
                  <a:lnTo>
                    <a:pt x="2367" y="5313"/>
                  </a:lnTo>
                  <a:lnTo>
                    <a:pt x="2378" y="5358"/>
                  </a:lnTo>
                  <a:lnTo>
                    <a:pt x="2401" y="5404"/>
                  </a:lnTo>
                  <a:lnTo>
                    <a:pt x="2435" y="5449"/>
                  </a:lnTo>
                  <a:lnTo>
                    <a:pt x="2469" y="5472"/>
                  </a:lnTo>
                  <a:lnTo>
                    <a:pt x="2514" y="5506"/>
                  </a:lnTo>
                  <a:lnTo>
                    <a:pt x="2571" y="5517"/>
                  </a:lnTo>
                  <a:lnTo>
                    <a:pt x="2674" y="5517"/>
                  </a:lnTo>
                  <a:lnTo>
                    <a:pt x="2719" y="5506"/>
                  </a:lnTo>
                  <a:lnTo>
                    <a:pt x="2765" y="5472"/>
                  </a:lnTo>
                  <a:lnTo>
                    <a:pt x="2810" y="5449"/>
                  </a:lnTo>
                  <a:lnTo>
                    <a:pt x="2844" y="5404"/>
                  </a:lnTo>
                  <a:lnTo>
                    <a:pt x="2867" y="5358"/>
                  </a:lnTo>
                  <a:lnTo>
                    <a:pt x="2878" y="5313"/>
                  </a:lnTo>
                  <a:lnTo>
                    <a:pt x="2890" y="5256"/>
                  </a:lnTo>
                  <a:lnTo>
                    <a:pt x="2878" y="5199"/>
                  </a:lnTo>
                  <a:lnTo>
                    <a:pt x="2867" y="5153"/>
                  </a:lnTo>
                  <a:lnTo>
                    <a:pt x="4846" y="4005"/>
                  </a:lnTo>
                  <a:lnTo>
                    <a:pt x="4881" y="4039"/>
                  </a:lnTo>
                  <a:lnTo>
                    <a:pt x="4915" y="4061"/>
                  </a:lnTo>
                  <a:lnTo>
                    <a:pt x="4949" y="4073"/>
                  </a:lnTo>
                  <a:lnTo>
                    <a:pt x="4994" y="4084"/>
                  </a:lnTo>
                  <a:lnTo>
                    <a:pt x="5028" y="4073"/>
                  </a:lnTo>
                  <a:lnTo>
                    <a:pt x="5063" y="4061"/>
                  </a:lnTo>
                  <a:lnTo>
                    <a:pt x="5108" y="4027"/>
                  </a:lnTo>
                  <a:lnTo>
                    <a:pt x="5142" y="3982"/>
                  </a:lnTo>
                  <a:lnTo>
                    <a:pt x="5154" y="3948"/>
                  </a:lnTo>
                  <a:lnTo>
                    <a:pt x="5165" y="3914"/>
                  </a:lnTo>
                  <a:lnTo>
                    <a:pt x="5154" y="3845"/>
                  </a:lnTo>
                  <a:lnTo>
                    <a:pt x="5119" y="3800"/>
                  </a:lnTo>
                  <a:lnTo>
                    <a:pt x="5074" y="3766"/>
                  </a:lnTo>
                  <a:lnTo>
                    <a:pt x="5006" y="3743"/>
                  </a:lnTo>
                  <a:lnTo>
                    <a:pt x="5006" y="1320"/>
                  </a:lnTo>
                  <a:lnTo>
                    <a:pt x="5074" y="1297"/>
                  </a:lnTo>
                  <a:lnTo>
                    <a:pt x="5119" y="1263"/>
                  </a:lnTo>
                  <a:lnTo>
                    <a:pt x="5142" y="1218"/>
                  </a:lnTo>
                  <a:lnTo>
                    <a:pt x="5154" y="1149"/>
                  </a:lnTo>
                  <a:lnTo>
                    <a:pt x="5154" y="1115"/>
                  </a:lnTo>
                  <a:lnTo>
                    <a:pt x="5142" y="1092"/>
                  </a:lnTo>
                  <a:lnTo>
                    <a:pt x="5108" y="1036"/>
                  </a:lnTo>
                  <a:lnTo>
                    <a:pt x="5051" y="1001"/>
                  </a:lnTo>
                  <a:lnTo>
                    <a:pt x="5028" y="990"/>
                  </a:lnTo>
                  <a:lnTo>
                    <a:pt x="4949" y="990"/>
                  </a:lnTo>
                  <a:lnTo>
                    <a:pt x="4915" y="1001"/>
                  </a:lnTo>
                  <a:lnTo>
                    <a:pt x="4881" y="1024"/>
                  </a:lnTo>
                  <a:lnTo>
                    <a:pt x="4858" y="1058"/>
                  </a:lnTo>
                  <a:lnTo>
                    <a:pt x="3015" y="0"/>
                  </a:lnTo>
                  <a:lnTo>
                    <a:pt x="2924" y="0"/>
                  </a:lnTo>
                  <a:lnTo>
                    <a:pt x="4835" y="1104"/>
                  </a:lnTo>
                  <a:lnTo>
                    <a:pt x="4824" y="1149"/>
                  </a:lnTo>
                  <a:lnTo>
                    <a:pt x="4835" y="1218"/>
                  </a:lnTo>
                  <a:lnTo>
                    <a:pt x="4869" y="1263"/>
                  </a:lnTo>
                  <a:lnTo>
                    <a:pt x="4915" y="1297"/>
                  </a:lnTo>
                  <a:lnTo>
                    <a:pt x="4960" y="1320"/>
                  </a:lnTo>
                  <a:lnTo>
                    <a:pt x="4960" y="3743"/>
                  </a:lnTo>
                  <a:lnTo>
                    <a:pt x="4903" y="3766"/>
                  </a:lnTo>
                  <a:lnTo>
                    <a:pt x="4858" y="3800"/>
                  </a:lnTo>
                  <a:lnTo>
                    <a:pt x="4835" y="3857"/>
                  </a:lnTo>
                  <a:lnTo>
                    <a:pt x="4824" y="3914"/>
                  </a:lnTo>
                  <a:lnTo>
                    <a:pt x="4835" y="3959"/>
                  </a:lnTo>
                  <a:lnTo>
                    <a:pt x="2844" y="5108"/>
                  </a:lnTo>
                  <a:lnTo>
                    <a:pt x="2799" y="5062"/>
                  </a:lnTo>
                  <a:lnTo>
                    <a:pt x="2753" y="5028"/>
                  </a:lnTo>
                  <a:lnTo>
                    <a:pt x="2685" y="5006"/>
                  </a:lnTo>
                  <a:lnTo>
                    <a:pt x="2617" y="4994"/>
                  </a:lnTo>
                  <a:lnTo>
                    <a:pt x="2549" y="5006"/>
                  </a:lnTo>
                  <a:lnTo>
                    <a:pt x="2492" y="5028"/>
                  </a:lnTo>
                  <a:lnTo>
                    <a:pt x="2435" y="5062"/>
                  </a:lnTo>
                  <a:lnTo>
                    <a:pt x="2401" y="5119"/>
                  </a:lnTo>
                  <a:lnTo>
                    <a:pt x="490" y="4016"/>
                  </a:lnTo>
                  <a:lnTo>
                    <a:pt x="501" y="3959"/>
                  </a:lnTo>
                  <a:lnTo>
                    <a:pt x="501" y="3914"/>
                  </a:lnTo>
                  <a:lnTo>
                    <a:pt x="501" y="3857"/>
                  </a:lnTo>
                  <a:lnTo>
                    <a:pt x="490" y="3811"/>
                  </a:lnTo>
                  <a:lnTo>
                    <a:pt x="467" y="3777"/>
                  </a:lnTo>
                  <a:lnTo>
                    <a:pt x="433" y="3743"/>
                  </a:lnTo>
                  <a:lnTo>
                    <a:pt x="399" y="3709"/>
                  </a:lnTo>
                  <a:lnTo>
                    <a:pt x="365" y="3686"/>
                  </a:lnTo>
                  <a:lnTo>
                    <a:pt x="319" y="3663"/>
                  </a:lnTo>
                  <a:lnTo>
                    <a:pt x="274" y="3663"/>
                  </a:lnTo>
                  <a:lnTo>
                    <a:pt x="274" y="1365"/>
                  </a:lnTo>
                  <a:lnTo>
                    <a:pt x="308" y="1354"/>
                  </a:lnTo>
                  <a:lnTo>
                    <a:pt x="342" y="1343"/>
                  </a:lnTo>
                  <a:lnTo>
                    <a:pt x="376" y="1320"/>
                  </a:lnTo>
                  <a:lnTo>
                    <a:pt x="410" y="1297"/>
                  </a:lnTo>
                  <a:lnTo>
                    <a:pt x="433" y="1263"/>
                  </a:lnTo>
                  <a:lnTo>
                    <a:pt x="456" y="1229"/>
                  </a:lnTo>
                  <a:lnTo>
                    <a:pt x="467" y="1195"/>
                  </a:lnTo>
                  <a:lnTo>
                    <a:pt x="467" y="1149"/>
                  </a:lnTo>
                  <a:lnTo>
                    <a:pt x="467" y="1115"/>
                  </a:lnTo>
                  <a:lnTo>
                    <a:pt x="444" y="1070"/>
                  </a:lnTo>
                  <a:lnTo>
                    <a:pt x="2310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10"/>
            <p:cNvSpPr/>
            <p:nvPr/>
          </p:nvSpPr>
          <p:spPr>
            <a:xfrm>
              <a:off x="627473" y="4440981"/>
              <a:ext cx="790639" cy="702511"/>
            </a:xfrm>
            <a:custGeom>
              <a:avLst/>
              <a:gdLst/>
              <a:ahLst/>
              <a:cxnLst/>
              <a:rect l="l" t="t" r="r" b="b"/>
              <a:pathLst>
                <a:path w="7554" h="6712" extrusionOk="0">
                  <a:moveTo>
                    <a:pt x="5154" y="399"/>
                  </a:moveTo>
                  <a:lnTo>
                    <a:pt x="7088" y="1525"/>
                  </a:lnTo>
                  <a:lnTo>
                    <a:pt x="7076" y="1559"/>
                  </a:lnTo>
                  <a:lnTo>
                    <a:pt x="7065" y="1604"/>
                  </a:lnTo>
                  <a:lnTo>
                    <a:pt x="7076" y="1650"/>
                  </a:lnTo>
                  <a:lnTo>
                    <a:pt x="7088" y="1695"/>
                  </a:lnTo>
                  <a:lnTo>
                    <a:pt x="7110" y="1730"/>
                  </a:lnTo>
                  <a:lnTo>
                    <a:pt x="7133" y="1764"/>
                  </a:lnTo>
                  <a:lnTo>
                    <a:pt x="7167" y="1798"/>
                  </a:lnTo>
                  <a:lnTo>
                    <a:pt x="7201" y="1821"/>
                  </a:lnTo>
                  <a:lnTo>
                    <a:pt x="7247" y="1832"/>
                  </a:lnTo>
                  <a:lnTo>
                    <a:pt x="7292" y="1843"/>
                  </a:lnTo>
                  <a:lnTo>
                    <a:pt x="7292" y="4141"/>
                  </a:lnTo>
                  <a:lnTo>
                    <a:pt x="7247" y="4141"/>
                  </a:lnTo>
                  <a:lnTo>
                    <a:pt x="7213" y="4164"/>
                  </a:lnTo>
                  <a:lnTo>
                    <a:pt x="7179" y="4187"/>
                  </a:lnTo>
                  <a:lnTo>
                    <a:pt x="7144" y="4209"/>
                  </a:lnTo>
                  <a:lnTo>
                    <a:pt x="7122" y="4244"/>
                  </a:lnTo>
                  <a:lnTo>
                    <a:pt x="7099" y="4278"/>
                  </a:lnTo>
                  <a:lnTo>
                    <a:pt x="7088" y="4323"/>
                  </a:lnTo>
                  <a:lnTo>
                    <a:pt x="7088" y="4357"/>
                  </a:lnTo>
                  <a:lnTo>
                    <a:pt x="7088" y="4414"/>
                  </a:lnTo>
                  <a:lnTo>
                    <a:pt x="7110" y="4448"/>
                  </a:lnTo>
                  <a:lnTo>
                    <a:pt x="5154" y="5574"/>
                  </a:lnTo>
                  <a:lnTo>
                    <a:pt x="5120" y="5529"/>
                  </a:lnTo>
                  <a:lnTo>
                    <a:pt x="5074" y="5483"/>
                  </a:lnTo>
                  <a:lnTo>
                    <a:pt x="5006" y="5461"/>
                  </a:lnTo>
                  <a:lnTo>
                    <a:pt x="4881" y="5461"/>
                  </a:lnTo>
                  <a:lnTo>
                    <a:pt x="4812" y="5495"/>
                  </a:lnTo>
                  <a:lnTo>
                    <a:pt x="4767" y="5529"/>
                  </a:lnTo>
                  <a:lnTo>
                    <a:pt x="4721" y="5574"/>
                  </a:lnTo>
                  <a:lnTo>
                    <a:pt x="2776" y="4460"/>
                  </a:lnTo>
                  <a:lnTo>
                    <a:pt x="2788" y="4414"/>
                  </a:lnTo>
                  <a:lnTo>
                    <a:pt x="2799" y="4357"/>
                  </a:lnTo>
                  <a:lnTo>
                    <a:pt x="2799" y="4323"/>
                  </a:lnTo>
                  <a:lnTo>
                    <a:pt x="2788" y="4278"/>
                  </a:lnTo>
                  <a:lnTo>
                    <a:pt x="2765" y="4244"/>
                  </a:lnTo>
                  <a:lnTo>
                    <a:pt x="2742" y="4209"/>
                  </a:lnTo>
                  <a:lnTo>
                    <a:pt x="2708" y="4187"/>
                  </a:lnTo>
                  <a:lnTo>
                    <a:pt x="2674" y="4164"/>
                  </a:lnTo>
                  <a:lnTo>
                    <a:pt x="2628" y="4141"/>
                  </a:lnTo>
                  <a:lnTo>
                    <a:pt x="2594" y="4141"/>
                  </a:lnTo>
                  <a:lnTo>
                    <a:pt x="2594" y="1843"/>
                  </a:lnTo>
                  <a:lnTo>
                    <a:pt x="2640" y="1832"/>
                  </a:lnTo>
                  <a:lnTo>
                    <a:pt x="2674" y="1821"/>
                  </a:lnTo>
                  <a:lnTo>
                    <a:pt x="2719" y="1798"/>
                  </a:lnTo>
                  <a:lnTo>
                    <a:pt x="2754" y="1764"/>
                  </a:lnTo>
                  <a:lnTo>
                    <a:pt x="2776" y="1730"/>
                  </a:lnTo>
                  <a:lnTo>
                    <a:pt x="2799" y="1695"/>
                  </a:lnTo>
                  <a:lnTo>
                    <a:pt x="2810" y="1650"/>
                  </a:lnTo>
                  <a:lnTo>
                    <a:pt x="2810" y="1604"/>
                  </a:lnTo>
                  <a:lnTo>
                    <a:pt x="2810" y="1559"/>
                  </a:lnTo>
                  <a:lnTo>
                    <a:pt x="2799" y="1513"/>
                  </a:lnTo>
                  <a:lnTo>
                    <a:pt x="4733" y="399"/>
                  </a:lnTo>
                  <a:lnTo>
                    <a:pt x="4778" y="444"/>
                  </a:lnTo>
                  <a:lnTo>
                    <a:pt x="4824" y="478"/>
                  </a:lnTo>
                  <a:lnTo>
                    <a:pt x="4881" y="501"/>
                  </a:lnTo>
                  <a:lnTo>
                    <a:pt x="4938" y="512"/>
                  </a:lnTo>
                  <a:lnTo>
                    <a:pt x="5006" y="501"/>
                  </a:lnTo>
                  <a:lnTo>
                    <a:pt x="5063" y="478"/>
                  </a:lnTo>
                  <a:lnTo>
                    <a:pt x="5108" y="444"/>
                  </a:lnTo>
                  <a:lnTo>
                    <a:pt x="5154" y="399"/>
                  </a:lnTo>
                  <a:close/>
                  <a:moveTo>
                    <a:pt x="4938" y="1"/>
                  </a:moveTo>
                  <a:lnTo>
                    <a:pt x="4892" y="12"/>
                  </a:lnTo>
                  <a:lnTo>
                    <a:pt x="4847" y="23"/>
                  </a:lnTo>
                  <a:lnTo>
                    <a:pt x="4801" y="46"/>
                  </a:lnTo>
                  <a:lnTo>
                    <a:pt x="4767" y="80"/>
                  </a:lnTo>
                  <a:lnTo>
                    <a:pt x="4733" y="114"/>
                  </a:lnTo>
                  <a:lnTo>
                    <a:pt x="4710" y="160"/>
                  </a:lnTo>
                  <a:lnTo>
                    <a:pt x="4699" y="205"/>
                  </a:lnTo>
                  <a:lnTo>
                    <a:pt x="4687" y="262"/>
                  </a:lnTo>
                  <a:lnTo>
                    <a:pt x="4699" y="308"/>
                  </a:lnTo>
                  <a:lnTo>
                    <a:pt x="4710" y="365"/>
                  </a:lnTo>
                  <a:lnTo>
                    <a:pt x="2776" y="1479"/>
                  </a:lnTo>
                  <a:lnTo>
                    <a:pt x="2742" y="1434"/>
                  </a:lnTo>
                  <a:lnTo>
                    <a:pt x="2697" y="1400"/>
                  </a:lnTo>
                  <a:lnTo>
                    <a:pt x="2640" y="1366"/>
                  </a:lnTo>
                  <a:lnTo>
                    <a:pt x="2526" y="1366"/>
                  </a:lnTo>
                  <a:lnTo>
                    <a:pt x="2481" y="1377"/>
                  </a:lnTo>
                  <a:lnTo>
                    <a:pt x="2435" y="1400"/>
                  </a:lnTo>
                  <a:lnTo>
                    <a:pt x="2401" y="1434"/>
                  </a:lnTo>
                  <a:lnTo>
                    <a:pt x="2378" y="1468"/>
                  </a:lnTo>
                  <a:lnTo>
                    <a:pt x="2355" y="1513"/>
                  </a:lnTo>
                  <a:lnTo>
                    <a:pt x="2333" y="1559"/>
                  </a:lnTo>
                  <a:lnTo>
                    <a:pt x="2333" y="1604"/>
                  </a:lnTo>
                  <a:lnTo>
                    <a:pt x="2333" y="1650"/>
                  </a:lnTo>
                  <a:lnTo>
                    <a:pt x="2344" y="1695"/>
                  </a:lnTo>
                  <a:lnTo>
                    <a:pt x="2367" y="1730"/>
                  </a:lnTo>
                  <a:lnTo>
                    <a:pt x="2390" y="1764"/>
                  </a:lnTo>
                  <a:lnTo>
                    <a:pt x="2424" y="1798"/>
                  </a:lnTo>
                  <a:lnTo>
                    <a:pt x="2458" y="1821"/>
                  </a:lnTo>
                  <a:lnTo>
                    <a:pt x="2503" y="1832"/>
                  </a:lnTo>
                  <a:lnTo>
                    <a:pt x="2549" y="1843"/>
                  </a:lnTo>
                  <a:lnTo>
                    <a:pt x="2549" y="4141"/>
                  </a:lnTo>
                  <a:lnTo>
                    <a:pt x="2503" y="4153"/>
                  </a:lnTo>
                  <a:lnTo>
                    <a:pt x="2469" y="4164"/>
                  </a:lnTo>
                  <a:lnTo>
                    <a:pt x="2435" y="4187"/>
                  </a:lnTo>
                  <a:lnTo>
                    <a:pt x="2401" y="4209"/>
                  </a:lnTo>
                  <a:lnTo>
                    <a:pt x="2378" y="4244"/>
                  </a:lnTo>
                  <a:lnTo>
                    <a:pt x="2367" y="4278"/>
                  </a:lnTo>
                  <a:lnTo>
                    <a:pt x="2355" y="4323"/>
                  </a:lnTo>
                  <a:lnTo>
                    <a:pt x="2344" y="4357"/>
                  </a:lnTo>
                  <a:lnTo>
                    <a:pt x="2355" y="4403"/>
                  </a:lnTo>
                  <a:lnTo>
                    <a:pt x="2367" y="4448"/>
                  </a:lnTo>
                  <a:lnTo>
                    <a:pt x="376" y="5609"/>
                  </a:lnTo>
                  <a:lnTo>
                    <a:pt x="342" y="5563"/>
                  </a:lnTo>
                  <a:lnTo>
                    <a:pt x="296" y="5540"/>
                  </a:lnTo>
                  <a:lnTo>
                    <a:pt x="251" y="5518"/>
                  </a:lnTo>
                  <a:lnTo>
                    <a:pt x="205" y="5506"/>
                  </a:lnTo>
                  <a:lnTo>
                    <a:pt x="160" y="5518"/>
                  </a:lnTo>
                  <a:lnTo>
                    <a:pt x="126" y="5529"/>
                  </a:lnTo>
                  <a:lnTo>
                    <a:pt x="92" y="5540"/>
                  </a:lnTo>
                  <a:lnTo>
                    <a:pt x="58" y="5563"/>
                  </a:lnTo>
                  <a:lnTo>
                    <a:pt x="35" y="5597"/>
                  </a:lnTo>
                  <a:lnTo>
                    <a:pt x="23" y="5631"/>
                  </a:lnTo>
                  <a:lnTo>
                    <a:pt x="1" y="5665"/>
                  </a:lnTo>
                  <a:lnTo>
                    <a:pt x="1" y="5711"/>
                  </a:lnTo>
                  <a:lnTo>
                    <a:pt x="1" y="5745"/>
                  </a:lnTo>
                  <a:lnTo>
                    <a:pt x="12" y="5779"/>
                  </a:lnTo>
                  <a:lnTo>
                    <a:pt x="58" y="5847"/>
                  </a:lnTo>
                  <a:lnTo>
                    <a:pt x="103" y="5882"/>
                  </a:lnTo>
                  <a:lnTo>
                    <a:pt x="171" y="5904"/>
                  </a:lnTo>
                  <a:lnTo>
                    <a:pt x="171" y="6712"/>
                  </a:lnTo>
                  <a:lnTo>
                    <a:pt x="217" y="6712"/>
                  </a:lnTo>
                  <a:lnTo>
                    <a:pt x="217" y="5904"/>
                  </a:lnTo>
                  <a:lnTo>
                    <a:pt x="262" y="5904"/>
                  </a:lnTo>
                  <a:lnTo>
                    <a:pt x="296" y="5893"/>
                  </a:lnTo>
                  <a:lnTo>
                    <a:pt x="353" y="5847"/>
                  </a:lnTo>
                  <a:lnTo>
                    <a:pt x="387" y="5779"/>
                  </a:lnTo>
                  <a:lnTo>
                    <a:pt x="399" y="5745"/>
                  </a:lnTo>
                  <a:lnTo>
                    <a:pt x="399" y="5711"/>
                  </a:lnTo>
                  <a:lnTo>
                    <a:pt x="387" y="5643"/>
                  </a:lnTo>
                  <a:lnTo>
                    <a:pt x="2390" y="4494"/>
                  </a:lnTo>
                  <a:lnTo>
                    <a:pt x="2424" y="4528"/>
                  </a:lnTo>
                  <a:lnTo>
                    <a:pt x="2469" y="4562"/>
                  </a:lnTo>
                  <a:lnTo>
                    <a:pt x="2515" y="4585"/>
                  </a:lnTo>
                  <a:lnTo>
                    <a:pt x="2628" y="4585"/>
                  </a:lnTo>
                  <a:lnTo>
                    <a:pt x="2674" y="4562"/>
                  </a:lnTo>
                  <a:lnTo>
                    <a:pt x="2719" y="4528"/>
                  </a:lnTo>
                  <a:lnTo>
                    <a:pt x="2754" y="4494"/>
                  </a:lnTo>
                  <a:lnTo>
                    <a:pt x="4710" y="5620"/>
                  </a:lnTo>
                  <a:lnTo>
                    <a:pt x="4699" y="5665"/>
                  </a:lnTo>
                  <a:lnTo>
                    <a:pt x="4687" y="5711"/>
                  </a:lnTo>
                  <a:lnTo>
                    <a:pt x="4699" y="5756"/>
                  </a:lnTo>
                  <a:lnTo>
                    <a:pt x="4710" y="5802"/>
                  </a:lnTo>
                  <a:lnTo>
                    <a:pt x="4721" y="5847"/>
                  </a:lnTo>
                  <a:lnTo>
                    <a:pt x="4756" y="5882"/>
                  </a:lnTo>
                  <a:lnTo>
                    <a:pt x="4790" y="5916"/>
                  </a:lnTo>
                  <a:lnTo>
                    <a:pt x="4824" y="5938"/>
                  </a:lnTo>
                  <a:lnTo>
                    <a:pt x="4869" y="5950"/>
                  </a:lnTo>
                  <a:lnTo>
                    <a:pt x="4915" y="5961"/>
                  </a:lnTo>
                  <a:lnTo>
                    <a:pt x="4915" y="6712"/>
                  </a:lnTo>
                  <a:lnTo>
                    <a:pt x="4960" y="6712"/>
                  </a:lnTo>
                  <a:lnTo>
                    <a:pt x="4960" y="5961"/>
                  </a:lnTo>
                  <a:lnTo>
                    <a:pt x="5006" y="5950"/>
                  </a:lnTo>
                  <a:lnTo>
                    <a:pt x="5051" y="5938"/>
                  </a:lnTo>
                  <a:lnTo>
                    <a:pt x="5097" y="5916"/>
                  </a:lnTo>
                  <a:lnTo>
                    <a:pt x="5131" y="5882"/>
                  </a:lnTo>
                  <a:lnTo>
                    <a:pt x="5154" y="5847"/>
                  </a:lnTo>
                  <a:lnTo>
                    <a:pt x="5176" y="5802"/>
                  </a:lnTo>
                  <a:lnTo>
                    <a:pt x="5188" y="5756"/>
                  </a:lnTo>
                  <a:lnTo>
                    <a:pt x="5199" y="5711"/>
                  </a:lnTo>
                  <a:lnTo>
                    <a:pt x="5188" y="5665"/>
                  </a:lnTo>
                  <a:lnTo>
                    <a:pt x="5176" y="5620"/>
                  </a:lnTo>
                  <a:lnTo>
                    <a:pt x="7133" y="4494"/>
                  </a:lnTo>
                  <a:lnTo>
                    <a:pt x="7167" y="4528"/>
                  </a:lnTo>
                  <a:lnTo>
                    <a:pt x="7213" y="4562"/>
                  </a:lnTo>
                  <a:lnTo>
                    <a:pt x="7258" y="4585"/>
                  </a:lnTo>
                  <a:lnTo>
                    <a:pt x="7361" y="4585"/>
                  </a:lnTo>
                  <a:lnTo>
                    <a:pt x="7406" y="4573"/>
                  </a:lnTo>
                  <a:lnTo>
                    <a:pt x="7440" y="4551"/>
                  </a:lnTo>
                  <a:lnTo>
                    <a:pt x="7474" y="4517"/>
                  </a:lnTo>
                  <a:lnTo>
                    <a:pt x="7497" y="4482"/>
                  </a:lnTo>
                  <a:lnTo>
                    <a:pt x="7520" y="4448"/>
                  </a:lnTo>
                  <a:lnTo>
                    <a:pt x="7531" y="4403"/>
                  </a:lnTo>
                  <a:lnTo>
                    <a:pt x="7543" y="4357"/>
                  </a:lnTo>
                  <a:lnTo>
                    <a:pt x="7531" y="4323"/>
                  </a:lnTo>
                  <a:lnTo>
                    <a:pt x="7520" y="4278"/>
                  </a:lnTo>
                  <a:lnTo>
                    <a:pt x="7508" y="4244"/>
                  </a:lnTo>
                  <a:lnTo>
                    <a:pt x="7474" y="4209"/>
                  </a:lnTo>
                  <a:lnTo>
                    <a:pt x="7452" y="4175"/>
                  </a:lnTo>
                  <a:lnTo>
                    <a:pt x="7417" y="4164"/>
                  </a:lnTo>
                  <a:lnTo>
                    <a:pt x="7372" y="4141"/>
                  </a:lnTo>
                  <a:lnTo>
                    <a:pt x="7338" y="4141"/>
                  </a:lnTo>
                  <a:lnTo>
                    <a:pt x="7338" y="1843"/>
                  </a:lnTo>
                  <a:lnTo>
                    <a:pt x="7383" y="1843"/>
                  </a:lnTo>
                  <a:lnTo>
                    <a:pt x="7417" y="1821"/>
                  </a:lnTo>
                  <a:lnTo>
                    <a:pt x="7463" y="1798"/>
                  </a:lnTo>
                  <a:lnTo>
                    <a:pt x="7497" y="1775"/>
                  </a:lnTo>
                  <a:lnTo>
                    <a:pt x="7520" y="1730"/>
                  </a:lnTo>
                  <a:lnTo>
                    <a:pt x="7543" y="1695"/>
                  </a:lnTo>
                  <a:lnTo>
                    <a:pt x="7554" y="1650"/>
                  </a:lnTo>
                  <a:lnTo>
                    <a:pt x="7554" y="1604"/>
                  </a:lnTo>
                  <a:lnTo>
                    <a:pt x="7554" y="1559"/>
                  </a:lnTo>
                  <a:lnTo>
                    <a:pt x="7543" y="1513"/>
                  </a:lnTo>
                  <a:lnTo>
                    <a:pt x="7520" y="1468"/>
                  </a:lnTo>
                  <a:lnTo>
                    <a:pt x="7486" y="1434"/>
                  </a:lnTo>
                  <a:lnTo>
                    <a:pt x="7452" y="1400"/>
                  </a:lnTo>
                  <a:lnTo>
                    <a:pt x="7406" y="1377"/>
                  </a:lnTo>
                  <a:lnTo>
                    <a:pt x="7361" y="1366"/>
                  </a:lnTo>
                  <a:lnTo>
                    <a:pt x="7315" y="1354"/>
                  </a:lnTo>
                  <a:lnTo>
                    <a:pt x="7247" y="1366"/>
                  </a:lnTo>
                  <a:lnTo>
                    <a:pt x="7190" y="1388"/>
                  </a:lnTo>
                  <a:lnTo>
                    <a:pt x="7144" y="1434"/>
                  </a:lnTo>
                  <a:lnTo>
                    <a:pt x="7099" y="1479"/>
                  </a:lnTo>
                  <a:lnTo>
                    <a:pt x="5176" y="365"/>
                  </a:lnTo>
                  <a:lnTo>
                    <a:pt x="5188" y="308"/>
                  </a:lnTo>
                  <a:lnTo>
                    <a:pt x="5199" y="262"/>
                  </a:lnTo>
                  <a:lnTo>
                    <a:pt x="5188" y="205"/>
                  </a:lnTo>
                  <a:lnTo>
                    <a:pt x="5176" y="160"/>
                  </a:lnTo>
                  <a:lnTo>
                    <a:pt x="5154" y="114"/>
                  </a:lnTo>
                  <a:lnTo>
                    <a:pt x="5120" y="80"/>
                  </a:lnTo>
                  <a:lnTo>
                    <a:pt x="5085" y="46"/>
                  </a:lnTo>
                  <a:lnTo>
                    <a:pt x="5040" y="23"/>
                  </a:lnTo>
                  <a:lnTo>
                    <a:pt x="4994" y="12"/>
                  </a:lnTo>
                  <a:lnTo>
                    <a:pt x="4938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10"/>
            <p:cNvSpPr/>
            <p:nvPr/>
          </p:nvSpPr>
          <p:spPr>
            <a:xfrm>
              <a:off x="7567566" y="4871996"/>
              <a:ext cx="543107" cy="271501"/>
            </a:xfrm>
            <a:custGeom>
              <a:avLst/>
              <a:gdLst/>
              <a:ahLst/>
              <a:cxnLst/>
              <a:rect l="l" t="t" r="r" b="b"/>
              <a:pathLst>
                <a:path w="5189" h="2594" extrusionOk="0">
                  <a:moveTo>
                    <a:pt x="2583" y="0"/>
                  </a:moveTo>
                  <a:lnTo>
                    <a:pt x="2538" y="23"/>
                  </a:lnTo>
                  <a:lnTo>
                    <a:pt x="2503" y="46"/>
                  </a:lnTo>
                  <a:lnTo>
                    <a:pt x="2469" y="69"/>
                  </a:lnTo>
                  <a:lnTo>
                    <a:pt x="2435" y="103"/>
                  </a:lnTo>
                  <a:lnTo>
                    <a:pt x="2412" y="148"/>
                  </a:lnTo>
                  <a:lnTo>
                    <a:pt x="2401" y="194"/>
                  </a:lnTo>
                  <a:lnTo>
                    <a:pt x="2390" y="239"/>
                  </a:lnTo>
                  <a:lnTo>
                    <a:pt x="2401" y="296"/>
                  </a:lnTo>
                  <a:lnTo>
                    <a:pt x="2412" y="342"/>
                  </a:lnTo>
                  <a:lnTo>
                    <a:pt x="490" y="1456"/>
                  </a:lnTo>
                  <a:lnTo>
                    <a:pt x="456" y="1400"/>
                  </a:lnTo>
                  <a:lnTo>
                    <a:pt x="399" y="1365"/>
                  </a:lnTo>
                  <a:lnTo>
                    <a:pt x="342" y="1331"/>
                  </a:lnTo>
                  <a:lnTo>
                    <a:pt x="217" y="1331"/>
                  </a:lnTo>
                  <a:lnTo>
                    <a:pt x="160" y="1343"/>
                  </a:lnTo>
                  <a:lnTo>
                    <a:pt x="115" y="1377"/>
                  </a:lnTo>
                  <a:lnTo>
                    <a:pt x="81" y="1400"/>
                  </a:lnTo>
                  <a:lnTo>
                    <a:pt x="46" y="1445"/>
                  </a:lnTo>
                  <a:lnTo>
                    <a:pt x="24" y="1491"/>
                  </a:lnTo>
                  <a:lnTo>
                    <a:pt x="12" y="1536"/>
                  </a:lnTo>
                  <a:lnTo>
                    <a:pt x="1" y="1593"/>
                  </a:lnTo>
                  <a:lnTo>
                    <a:pt x="1" y="1638"/>
                  </a:lnTo>
                  <a:lnTo>
                    <a:pt x="24" y="1695"/>
                  </a:lnTo>
                  <a:lnTo>
                    <a:pt x="46" y="1729"/>
                  </a:lnTo>
                  <a:lnTo>
                    <a:pt x="69" y="1775"/>
                  </a:lnTo>
                  <a:lnTo>
                    <a:pt x="103" y="1809"/>
                  </a:lnTo>
                  <a:lnTo>
                    <a:pt x="149" y="1832"/>
                  </a:lnTo>
                  <a:lnTo>
                    <a:pt x="194" y="1843"/>
                  </a:lnTo>
                  <a:lnTo>
                    <a:pt x="240" y="1855"/>
                  </a:lnTo>
                  <a:lnTo>
                    <a:pt x="240" y="2594"/>
                  </a:lnTo>
                  <a:lnTo>
                    <a:pt x="285" y="2594"/>
                  </a:lnTo>
                  <a:lnTo>
                    <a:pt x="285" y="1855"/>
                  </a:lnTo>
                  <a:lnTo>
                    <a:pt x="342" y="1843"/>
                  </a:lnTo>
                  <a:lnTo>
                    <a:pt x="388" y="1832"/>
                  </a:lnTo>
                  <a:lnTo>
                    <a:pt x="422" y="1809"/>
                  </a:lnTo>
                  <a:lnTo>
                    <a:pt x="467" y="1775"/>
                  </a:lnTo>
                  <a:lnTo>
                    <a:pt x="490" y="1729"/>
                  </a:lnTo>
                  <a:lnTo>
                    <a:pt x="513" y="1695"/>
                  </a:lnTo>
                  <a:lnTo>
                    <a:pt x="524" y="1638"/>
                  </a:lnTo>
                  <a:lnTo>
                    <a:pt x="536" y="1593"/>
                  </a:lnTo>
                  <a:lnTo>
                    <a:pt x="524" y="1536"/>
                  </a:lnTo>
                  <a:lnTo>
                    <a:pt x="513" y="1491"/>
                  </a:lnTo>
                  <a:lnTo>
                    <a:pt x="2435" y="387"/>
                  </a:lnTo>
                  <a:lnTo>
                    <a:pt x="2481" y="421"/>
                  </a:lnTo>
                  <a:lnTo>
                    <a:pt x="2526" y="455"/>
                  </a:lnTo>
                  <a:lnTo>
                    <a:pt x="2583" y="478"/>
                  </a:lnTo>
                  <a:lnTo>
                    <a:pt x="2640" y="490"/>
                  </a:lnTo>
                  <a:lnTo>
                    <a:pt x="2697" y="478"/>
                  </a:lnTo>
                  <a:lnTo>
                    <a:pt x="2754" y="455"/>
                  </a:lnTo>
                  <a:lnTo>
                    <a:pt x="2799" y="433"/>
                  </a:lnTo>
                  <a:lnTo>
                    <a:pt x="2833" y="387"/>
                  </a:lnTo>
                  <a:lnTo>
                    <a:pt x="4835" y="1547"/>
                  </a:lnTo>
                  <a:lnTo>
                    <a:pt x="4835" y="1593"/>
                  </a:lnTo>
                  <a:lnTo>
                    <a:pt x="4847" y="1650"/>
                  </a:lnTo>
                  <a:lnTo>
                    <a:pt x="4870" y="1707"/>
                  </a:lnTo>
                  <a:lnTo>
                    <a:pt x="4926" y="1752"/>
                  </a:lnTo>
                  <a:lnTo>
                    <a:pt x="4983" y="1764"/>
                  </a:lnTo>
                  <a:lnTo>
                    <a:pt x="4983" y="2594"/>
                  </a:lnTo>
                  <a:lnTo>
                    <a:pt x="5029" y="2594"/>
                  </a:lnTo>
                  <a:lnTo>
                    <a:pt x="5029" y="1764"/>
                  </a:lnTo>
                  <a:lnTo>
                    <a:pt x="5086" y="1752"/>
                  </a:lnTo>
                  <a:lnTo>
                    <a:pt x="5143" y="1707"/>
                  </a:lnTo>
                  <a:lnTo>
                    <a:pt x="5177" y="1661"/>
                  </a:lnTo>
                  <a:lnTo>
                    <a:pt x="5188" y="1593"/>
                  </a:lnTo>
                  <a:lnTo>
                    <a:pt x="5177" y="1559"/>
                  </a:lnTo>
                  <a:lnTo>
                    <a:pt x="5165" y="1525"/>
                  </a:lnTo>
                  <a:lnTo>
                    <a:pt x="5131" y="1468"/>
                  </a:lnTo>
                  <a:lnTo>
                    <a:pt x="5074" y="1434"/>
                  </a:lnTo>
                  <a:lnTo>
                    <a:pt x="5040" y="1422"/>
                  </a:lnTo>
                  <a:lnTo>
                    <a:pt x="5006" y="1411"/>
                  </a:lnTo>
                  <a:lnTo>
                    <a:pt x="4961" y="1422"/>
                  </a:lnTo>
                  <a:lnTo>
                    <a:pt x="4915" y="1434"/>
                  </a:lnTo>
                  <a:lnTo>
                    <a:pt x="4881" y="1468"/>
                  </a:lnTo>
                  <a:lnTo>
                    <a:pt x="4858" y="1502"/>
                  </a:lnTo>
                  <a:lnTo>
                    <a:pt x="2856" y="342"/>
                  </a:lnTo>
                  <a:lnTo>
                    <a:pt x="2879" y="296"/>
                  </a:lnTo>
                  <a:lnTo>
                    <a:pt x="2879" y="239"/>
                  </a:lnTo>
                  <a:lnTo>
                    <a:pt x="2879" y="194"/>
                  </a:lnTo>
                  <a:lnTo>
                    <a:pt x="2867" y="148"/>
                  </a:lnTo>
                  <a:lnTo>
                    <a:pt x="2845" y="103"/>
                  </a:lnTo>
                  <a:lnTo>
                    <a:pt x="2811" y="69"/>
                  </a:lnTo>
                  <a:lnTo>
                    <a:pt x="2776" y="46"/>
                  </a:lnTo>
                  <a:lnTo>
                    <a:pt x="2731" y="23"/>
                  </a:lnTo>
                  <a:lnTo>
                    <a:pt x="2685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10"/>
            <p:cNvSpPr/>
            <p:nvPr/>
          </p:nvSpPr>
          <p:spPr>
            <a:xfrm>
              <a:off x="8065253" y="4017084"/>
              <a:ext cx="1078782" cy="1126405"/>
            </a:xfrm>
            <a:custGeom>
              <a:avLst/>
              <a:gdLst/>
              <a:ahLst/>
              <a:cxnLst/>
              <a:rect l="l" t="t" r="r" b="b"/>
              <a:pathLst>
                <a:path w="10307" h="10762" extrusionOk="0">
                  <a:moveTo>
                    <a:pt x="2788" y="319"/>
                  </a:moveTo>
                  <a:lnTo>
                    <a:pt x="4801" y="1480"/>
                  </a:lnTo>
                  <a:lnTo>
                    <a:pt x="4790" y="1548"/>
                  </a:lnTo>
                  <a:lnTo>
                    <a:pt x="4790" y="1593"/>
                  </a:lnTo>
                  <a:lnTo>
                    <a:pt x="4801" y="1628"/>
                  </a:lnTo>
                  <a:lnTo>
                    <a:pt x="4835" y="1684"/>
                  </a:lnTo>
                  <a:lnTo>
                    <a:pt x="4892" y="1730"/>
                  </a:lnTo>
                  <a:lnTo>
                    <a:pt x="4926" y="1741"/>
                  </a:lnTo>
                  <a:lnTo>
                    <a:pt x="4972" y="1753"/>
                  </a:lnTo>
                  <a:lnTo>
                    <a:pt x="4972" y="4107"/>
                  </a:lnTo>
                  <a:lnTo>
                    <a:pt x="4926" y="4107"/>
                  </a:lnTo>
                  <a:lnTo>
                    <a:pt x="4892" y="4130"/>
                  </a:lnTo>
                  <a:lnTo>
                    <a:pt x="4835" y="4176"/>
                  </a:lnTo>
                  <a:lnTo>
                    <a:pt x="4801" y="4233"/>
                  </a:lnTo>
                  <a:lnTo>
                    <a:pt x="4790" y="4267"/>
                  </a:lnTo>
                  <a:lnTo>
                    <a:pt x="4790" y="4312"/>
                  </a:lnTo>
                  <a:lnTo>
                    <a:pt x="4790" y="4346"/>
                  </a:lnTo>
                  <a:lnTo>
                    <a:pt x="4801" y="4392"/>
                  </a:lnTo>
                  <a:lnTo>
                    <a:pt x="2811" y="5541"/>
                  </a:lnTo>
                  <a:lnTo>
                    <a:pt x="2776" y="5495"/>
                  </a:lnTo>
                  <a:lnTo>
                    <a:pt x="2731" y="5461"/>
                  </a:lnTo>
                  <a:lnTo>
                    <a:pt x="2685" y="5438"/>
                  </a:lnTo>
                  <a:lnTo>
                    <a:pt x="2617" y="5427"/>
                  </a:lnTo>
                  <a:lnTo>
                    <a:pt x="2560" y="5438"/>
                  </a:lnTo>
                  <a:lnTo>
                    <a:pt x="2515" y="5461"/>
                  </a:lnTo>
                  <a:lnTo>
                    <a:pt x="2469" y="5495"/>
                  </a:lnTo>
                  <a:lnTo>
                    <a:pt x="2435" y="5541"/>
                  </a:lnTo>
                  <a:lnTo>
                    <a:pt x="479" y="4415"/>
                  </a:lnTo>
                  <a:lnTo>
                    <a:pt x="490" y="4358"/>
                  </a:lnTo>
                  <a:lnTo>
                    <a:pt x="501" y="4312"/>
                  </a:lnTo>
                  <a:lnTo>
                    <a:pt x="490" y="4255"/>
                  </a:lnTo>
                  <a:lnTo>
                    <a:pt x="479" y="4221"/>
                  </a:lnTo>
                  <a:lnTo>
                    <a:pt x="456" y="4176"/>
                  </a:lnTo>
                  <a:lnTo>
                    <a:pt x="433" y="4142"/>
                  </a:lnTo>
                  <a:lnTo>
                    <a:pt x="399" y="4107"/>
                  </a:lnTo>
                  <a:lnTo>
                    <a:pt x="365" y="4085"/>
                  </a:lnTo>
                  <a:lnTo>
                    <a:pt x="319" y="4073"/>
                  </a:lnTo>
                  <a:lnTo>
                    <a:pt x="274" y="4062"/>
                  </a:lnTo>
                  <a:lnTo>
                    <a:pt x="274" y="1810"/>
                  </a:lnTo>
                  <a:lnTo>
                    <a:pt x="319" y="1798"/>
                  </a:lnTo>
                  <a:lnTo>
                    <a:pt x="365" y="1775"/>
                  </a:lnTo>
                  <a:lnTo>
                    <a:pt x="410" y="1753"/>
                  </a:lnTo>
                  <a:lnTo>
                    <a:pt x="444" y="1719"/>
                  </a:lnTo>
                  <a:lnTo>
                    <a:pt x="467" y="1684"/>
                  </a:lnTo>
                  <a:lnTo>
                    <a:pt x="490" y="1639"/>
                  </a:lnTo>
                  <a:lnTo>
                    <a:pt x="501" y="1593"/>
                  </a:lnTo>
                  <a:lnTo>
                    <a:pt x="513" y="1548"/>
                  </a:lnTo>
                  <a:lnTo>
                    <a:pt x="501" y="1502"/>
                  </a:lnTo>
                  <a:lnTo>
                    <a:pt x="490" y="1457"/>
                  </a:lnTo>
                  <a:lnTo>
                    <a:pt x="2458" y="319"/>
                  </a:lnTo>
                  <a:lnTo>
                    <a:pt x="2492" y="354"/>
                  </a:lnTo>
                  <a:lnTo>
                    <a:pt x="2526" y="376"/>
                  </a:lnTo>
                  <a:lnTo>
                    <a:pt x="2572" y="399"/>
                  </a:lnTo>
                  <a:lnTo>
                    <a:pt x="2674" y="399"/>
                  </a:lnTo>
                  <a:lnTo>
                    <a:pt x="2720" y="376"/>
                  </a:lnTo>
                  <a:lnTo>
                    <a:pt x="2754" y="354"/>
                  </a:lnTo>
                  <a:lnTo>
                    <a:pt x="2788" y="319"/>
                  </a:lnTo>
                  <a:close/>
                  <a:moveTo>
                    <a:pt x="5154" y="4426"/>
                  </a:moveTo>
                  <a:lnTo>
                    <a:pt x="7156" y="5575"/>
                  </a:lnTo>
                  <a:lnTo>
                    <a:pt x="7145" y="5620"/>
                  </a:lnTo>
                  <a:lnTo>
                    <a:pt x="7145" y="5654"/>
                  </a:lnTo>
                  <a:lnTo>
                    <a:pt x="7145" y="5700"/>
                  </a:lnTo>
                  <a:lnTo>
                    <a:pt x="7156" y="5734"/>
                  </a:lnTo>
                  <a:lnTo>
                    <a:pt x="7179" y="5768"/>
                  </a:lnTo>
                  <a:lnTo>
                    <a:pt x="7201" y="5802"/>
                  </a:lnTo>
                  <a:lnTo>
                    <a:pt x="7224" y="5825"/>
                  </a:lnTo>
                  <a:lnTo>
                    <a:pt x="7258" y="5848"/>
                  </a:lnTo>
                  <a:lnTo>
                    <a:pt x="7304" y="5871"/>
                  </a:lnTo>
                  <a:lnTo>
                    <a:pt x="7338" y="5871"/>
                  </a:lnTo>
                  <a:lnTo>
                    <a:pt x="7338" y="8203"/>
                  </a:lnTo>
                  <a:lnTo>
                    <a:pt x="7304" y="8214"/>
                  </a:lnTo>
                  <a:lnTo>
                    <a:pt x="7270" y="8225"/>
                  </a:lnTo>
                  <a:lnTo>
                    <a:pt x="7213" y="8271"/>
                  </a:lnTo>
                  <a:lnTo>
                    <a:pt x="7167" y="8339"/>
                  </a:lnTo>
                  <a:lnTo>
                    <a:pt x="7156" y="8373"/>
                  </a:lnTo>
                  <a:lnTo>
                    <a:pt x="7156" y="8407"/>
                  </a:lnTo>
                  <a:lnTo>
                    <a:pt x="7156" y="8453"/>
                  </a:lnTo>
                  <a:lnTo>
                    <a:pt x="7179" y="8498"/>
                  </a:lnTo>
                  <a:lnTo>
                    <a:pt x="5199" y="9636"/>
                  </a:lnTo>
                  <a:lnTo>
                    <a:pt x="5154" y="9590"/>
                  </a:lnTo>
                  <a:lnTo>
                    <a:pt x="5108" y="9556"/>
                  </a:lnTo>
                  <a:lnTo>
                    <a:pt x="5051" y="9533"/>
                  </a:lnTo>
                  <a:lnTo>
                    <a:pt x="4995" y="9522"/>
                  </a:lnTo>
                  <a:lnTo>
                    <a:pt x="4926" y="9533"/>
                  </a:lnTo>
                  <a:lnTo>
                    <a:pt x="4869" y="9556"/>
                  </a:lnTo>
                  <a:lnTo>
                    <a:pt x="4824" y="9590"/>
                  </a:lnTo>
                  <a:lnTo>
                    <a:pt x="4790" y="9636"/>
                  </a:lnTo>
                  <a:lnTo>
                    <a:pt x="2845" y="8521"/>
                  </a:lnTo>
                  <a:lnTo>
                    <a:pt x="2867" y="8464"/>
                  </a:lnTo>
                  <a:lnTo>
                    <a:pt x="2867" y="8407"/>
                  </a:lnTo>
                  <a:lnTo>
                    <a:pt x="2867" y="8362"/>
                  </a:lnTo>
                  <a:lnTo>
                    <a:pt x="2856" y="8316"/>
                  </a:lnTo>
                  <a:lnTo>
                    <a:pt x="2833" y="8282"/>
                  </a:lnTo>
                  <a:lnTo>
                    <a:pt x="2811" y="8248"/>
                  </a:lnTo>
                  <a:lnTo>
                    <a:pt x="2776" y="8214"/>
                  </a:lnTo>
                  <a:lnTo>
                    <a:pt x="2731" y="8191"/>
                  </a:lnTo>
                  <a:lnTo>
                    <a:pt x="2685" y="8168"/>
                  </a:lnTo>
                  <a:lnTo>
                    <a:pt x="2640" y="8168"/>
                  </a:lnTo>
                  <a:lnTo>
                    <a:pt x="2640" y="5882"/>
                  </a:lnTo>
                  <a:lnTo>
                    <a:pt x="2685" y="5871"/>
                  </a:lnTo>
                  <a:lnTo>
                    <a:pt x="2720" y="5859"/>
                  </a:lnTo>
                  <a:lnTo>
                    <a:pt x="2754" y="5836"/>
                  </a:lnTo>
                  <a:lnTo>
                    <a:pt x="2788" y="5802"/>
                  </a:lnTo>
                  <a:lnTo>
                    <a:pt x="2811" y="5768"/>
                  </a:lnTo>
                  <a:lnTo>
                    <a:pt x="2833" y="5734"/>
                  </a:lnTo>
                  <a:lnTo>
                    <a:pt x="2845" y="5700"/>
                  </a:lnTo>
                  <a:lnTo>
                    <a:pt x="2845" y="5654"/>
                  </a:lnTo>
                  <a:lnTo>
                    <a:pt x="2845" y="5609"/>
                  </a:lnTo>
                  <a:lnTo>
                    <a:pt x="2833" y="5575"/>
                  </a:lnTo>
                  <a:lnTo>
                    <a:pt x="4824" y="4426"/>
                  </a:lnTo>
                  <a:lnTo>
                    <a:pt x="4858" y="4460"/>
                  </a:lnTo>
                  <a:lnTo>
                    <a:pt x="4904" y="4494"/>
                  </a:lnTo>
                  <a:lnTo>
                    <a:pt x="4938" y="4506"/>
                  </a:lnTo>
                  <a:lnTo>
                    <a:pt x="4995" y="4517"/>
                  </a:lnTo>
                  <a:lnTo>
                    <a:pt x="5040" y="4506"/>
                  </a:lnTo>
                  <a:lnTo>
                    <a:pt x="5086" y="4494"/>
                  </a:lnTo>
                  <a:lnTo>
                    <a:pt x="5131" y="4460"/>
                  </a:lnTo>
                  <a:lnTo>
                    <a:pt x="5154" y="4426"/>
                  </a:lnTo>
                  <a:close/>
                  <a:moveTo>
                    <a:pt x="2583" y="1"/>
                  </a:moveTo>
                  <a:lnTo>
                    <a:pt x="2549" y="12"/>
                  </a:lnTo>
                  <a:lnTo>
                    <a:pt x="2515" y="35"/>
                  </a:lnTo>
                  <a:lnTo>
                    <a:pt x="2481" y="58"/>
                  </a:lnTo>
                  <a:lnTo>
                    <a:pt x="2458" y="92"/>
                  </a:lnTo>
                  <a:lnTo>
                    <a:pt x="2435" y="126"/>
                  </a:lnTo>
                  <a:lnTo>
                    <a:pt x="2424" y="160"/>
                  </a:lnTo>
                  <a:lnTo>
                    <a:pt x="2424" y="206"/>
                  </a:lnTo>
                  <a:lnTo>
                    <a:pt x="2424" y="240"/>
                  </a:lnTo>
                  <a:lnTo>
                    <a:pt x="2435" y="285"/>
                  </a:lnTo>
                  <a:lnTo>
                    <a:pt x="467" y="1411"/>
                  </a:lnTo>
                  <a:lnTo>
                    <a:pt x="433" y="1366"/>
                  </a:lnTo>
                  <a:lnTo>
                    <a:pt x="376" y="1332"/>
                  </a:lnTo>
                  <a:lnTo>
                    <a:pt x="319" y="1298"/>
                  </a:lnTo>
                  <a:lnTo>
                    <a:pt x="206" y="1298"/>
                  </a:lnTo>
                  <a:lnTo>
                    <a:pt x="149" y="1309"/>
                  </a:lnTo>
                  <a:lnTo>
                    <a:pt x="115" y="1343"/>
                  </a:lnTo>
                  <a:lnTo>
                    <a:pt x="69" y="1366"/>
                  </a:lnTo>
                  <a:lnTo>
                    <a:pt x="46" y="1411"/>
                  </a:lnTo>
                  <a:lnTo>
                    <a:pt x="12" y="1446"/>
                  </a:lnTo>
                  <a:lnTo>
                    <a:pt x="1" y="1502"/>
                  </a:lnTo>
                  <a:lnTo>
                    <a:pt x="1" y="1548"/>
                  </a:lnTo>
                  <a:lnTo>
                    <a:pt x="1" y="1593"/>
                  </a:lnTo>
                  <a:lnTo>
                    <a:pt x="12" y="1639"/>
                  </a:lnTo>
                  <a:lnTo>
                    <a:pt x="35" y="1684"/>
                  </a:lnTo>
                  <a:lnTo>
                    <a:pt x="69" y="1719"/>
                  </a:lnTo>
                  <a:lnTo>
                    <a:pt x="103" y="1753"/>
                  </a:lnTo>
                  <a:lnTo>
                    <a:pt x="137" y="1775"/>
                  </a:lnTo>
                  <a:lnTo>
                    <a:pt x="183" y="1798"/>
                  </a:lnTo>
                  <a:lnTo>
                    <a:pt x="228" y="1798"/>
                  </a:lnTo>
                  <a:lnTo>
                    <a:pt x="228" y="4062"/>
                  </a:lnTo>
                  <a:lnTo>
                    <a:pt x="183" y="4073"/>
                  </a:lnTo>
                  <a:lnTo>
                    <a:pt x="137" y="4085"/>
                  </a:lnTo>
                  <a:lnTo>
                    <a:pt x="103" y="4119"/>
                  </a:lnTo>
                  <a:lnTo>
                    <a:pt x="69" y="4142"/>
                  </a:lnTo>
                  <a:lnTo>
                    <a:pt x="46" y="4176"/>
                  </a:lnTo>
                  <a:lnTo>
                    <a:pt x="24" y="4221"/>
                  </a:lnTo>
                  <a:lnTo>
                    <a:pt x="12" y="4255"/>
                  </a:lnTo>
                  <a:lnTo>
                    <a:pt x="12" y="4312"/>
                  </a:lnTo>
                  <a:lnTo>
                    <a:pt x="12" y="4358"/>
                  </a:lnTo>
                  <a:lnTo>
                    <a:pt x="24" y="4403"/>
                  </a:lnTo>
                  <a:lnTo>
                    <a:pt x="46" y="4449"/>
                  </a:lnTo>
                  <a:lnTo>
                    <a:pt x="80" y="4483"/>
                  </a:lnTo>
                  <a:lnTo>
                    <a:pt x="115" y="4506"/>
                  </a:lnTo>
                  <a:lnTo>
                    <a:pt x="160" y="4528"/>
                  </a:lnTo>
                  <a:lnTo>
                    <a:pt x="206" y="4551"/>
                  </a:lnTo>
                  <a:lnTo>
                    <a:pt x="251" y="4551"/>
                  </a:lnTo>
                  <a:lnTo>
                    <a:pt x="308" y="4540"/>
                  </a:lnTo>
                  <a:lnTo>
                    <a:pt x="365" y="4528"/>
                  </a:lnTo>
                  <a:lnTo>
                    <a:pt x="410" y="4494"/>
                  </a:lnTo>
                  <a:lnTo>
                    <a:pt x="456" y="4449"/>
                  </a:lnTo>
                  <a:lnTo>
                    <a:pt x="2412" y="5575"/>
                  </a:lnTo>
                  <a:lnTo>
                    <a:pt x="2401" y="5620"/>
                  </a:lnTo>
                  <a:lnTo>
                    <a:pt x="2401" y="5654"/>
                  </a:lnTo>
                  <a:lnTo>
                    <a:pt x="2401" y="5700"/>
                  </a:lnTo>
                  <a:lnTo>
                    <a:pt x="2412" y="5734"/>
                  </a:lnTo>
                  <a:lnTo>
                    <a:pt x="2435" y="5768"/>
                  </a:lnTo>
                  <a:lnTo>
                    <a:pt x="2458" y="5802"/>
                  </a:lnTo>
                  <a:lnTo>
                    <a:pt x="2481" y="5836"/>
                  </a:lnTo>
                  <a:lnTo>
                    <a:pt x="2515" y="5859"/>
                  </a:lnTo>
                  <a:lnTo>
                    <a:pt x="2560" y="5871"/>
                  </a:lnTo>
                  <a:lnTo>
                    <a:pt x="2594" y="5882"/>
                  </a:lnTo>
                  <a:lnTo>
                    <a:pt x="2594" y="8168"/>
                  </a:lnTo>
                  <a:lnTo>
                    <a:pt x="2549" y="8168"/>
                  </a:lnTo>
                  <a:lnTo>
                    <a:pt x="2515" y="8191"/>
                  </a:lnTo>
                  <a:lnTo>
                    <a:pt x="2469" y="8214"/>
                  </a:lnTo>
                  <a:lnTo>
                    <a:pt x="2435" y="8248"/>
                  </a:lnTo>
                  <a:lnTo>
                    <a:pt x="2412" y="8282"/>
                  </a:lnTo>
                  <a:lnTo>
                    <a:pt x="2390" y="8316"/>
                  </a:lnTo>
                  <a:lnTo>
                    <a:pt x="2378" y="8362"/>
                  </a:lnTo>
                  <a:lnTo>
                    <a:pt x="2378" y="8407"/>
                  </a:lnTo>
                  <a:lnTo>
                    <a:pt x="2378" y="8464"/>
                  </a:lnTo>
                  <a:lnTo>
                    <a:pt x="2390" y="8510"/>
                  </a:lnTo>
                  <a:lnTo>
                    <a:pt x="2412" y="8555"/>
                  </a:lnTo>
                  <a:lnTo>
                    <a:pt x="2447" y="8589"/>
                  </a:lnTo>
                  <a:lnTo>
                    <a:pt x="2481" y="8612"/>
                  </a:lnTo>
                  <a:lnTo>
                    <a:pt x="2526" y="8635"/>
                  </a:lnTo>
                  <a:lnTo>
                    <a:pt x="2572" y="8658"/>
                  </a:lnTo>
                  <a:lnTo>
                    <a:pt x="2685" y="8658"/>
                  </a:lnTo>
                  <a:lnTo>
                    <a:pt x="2742" y="8635"/>
                  </a:lnTo>
                  <a:lnTo>
                    <a:pt x="2788" y="8601"/>
                  </a:lnTo>
                  <a:lnTo>
                    <a:pt x="2822" y="8555"/>
                  </a:lnTo>
                  <a:lnTo>
                    <a:pt x="4767" y="9681"/>
                  </a:lnTo>
                  <a:lnTo>
                    <a:pt x="4756" y="9715"/>
                  </a:lnTo>
                  <a:lnTo>
                    <a:pt x="4756" y="9761"/>
                  </a:lnTo>
                  <a:lnTo>
                    <a:pt x="4756" y="9806"/>
                  </a:lnTo>
                  <a:lnTo>
                    <a:pt x="4767" y="9852"/>
                  </a:lnTo>
                  <a:lnTo>
                    <a:pt x="4790" y="9886"/>
                  </a:lnTo>
                  <a:lnTo>
                    <a:pt x="4813" y="9920"/>
                  </a:lnTo>
                  <a:lnTo>
                    <a:pt x="4847" y="9954"/>
                  </a:lnTo>
                  <a:lnTo>
                    <a:pt x="4881" y="9977"/>
                  </a:lnTo>
                  <a:lnTo>
                    <a:pt x="4926" y="9988"/>
                  </a:lnTo>
                  <a:lnTo>
                    <a:pt x="4972" y="10000"/>
                  </a:lnTo>
                  <a:lnTo>
                    <a:pt x="4972" y="10762"/>
                  </a:lnTo>
                  <a:lnTo>
                    <a:pt x="5017" y="10762"/>
                  </a:lnTo>
                  <a:lnTo>
                    <a:pt x="5017" y="10000"/>
                  </a:lnTo>
                  <a:lnTo>
                    <a:pt x="5063" y="9988"/>
                  </a:lnTo>
                  <a:lnTo>
                    <a:pt x="5097" y="9977"/>
                  </a:lnTo>
                  <a:lnTo>
                    <a:pt x="5131" y="9954"/>
                  </a:lnTo>
                  <a:lnTo>
                    <a:pt x="5165" y="9920"/>
                  </a:lnTo>
                  <a:lnTo>
                    <a:pt x="5199" y="9886"/>
                  </a:lnTo>
                  <a:lnTo>
                    <a:pt x="5211" y="9852"/>
                  </a:lnTo>
                  <a:lnTo>
                    <a:pt x="5222" y="9806"/>
                  </a:lnTo>
                  <a:lnTo>
                    <a:pt x="5233" y="9761"/>
                  </a:lnTo>
                  <a:lnTo>
                    <a:pt x="5222" y="9715"/>
                  </a:lnTo>
                  <a:lnTo>
                    <a:pt x="5211" y="9681"/>
                  </a:lnTo>
                  <a:lnTo>
                    <a:pt x="7201" y="8532"/>
                  </a:lnTo>
                  <a:lnTo>
                    <a:pt x="7224" y="8567"/>
                  </a:lnTo>
                  <a:lnTo>
                    <a:pt x="7270" y="8589"/>
                  </a:lnTo>
                  <a:lnTo>
                    <a:pt x="7315" y="8612"/>
                  </a:lnTo>
                  <a:lnTo>
                    <a:pt x="7418" y="8612"/>
                  </a:lnTo>
                  <a:lnTo>
                    <a:pt x="7452" y="8589"/>
                  </a:lnTo>
                  <a:lnTo>
                    <a:pt x="7497" y="8567"/>
                  </a:lnTo>
                  <a:lnTo>
                    <a:pt x="7531" y="8532"/>
                  </a:lnTo>
                  <a:lnTo>
                    <a:pt x="9556" y="9704"/>
                  </a:lnTo>
                  <a:lnTo>
                    <a:pt x="9556" y="9761"/>
                  </a:lnTo>
                  <a:lnTo>
                    <a:pt x="9568" y="9829"/>
                  </a:lnTo>
                  <a:lnTo>
                    <a:pt x="9602" y="9875"/>
                  </a:lnTo>
                  <a:lnTo>
                    <a:pt x="9647" y="9920"/>
                  </a:lnTo>
                  <a:lnTo>
                    <a:pt x="9704" y="9943"/>
                  </a:lnTo>
                  <a:lnTo>
                    <a:pt x="9704" y="10762"/>
                  </a:lnTo>
                  <a:lnTo>
                    <a:pt x="9750" y="10762"/>
                  </a:lnTo>
                  <a:lnTo>
                    <a:pt x="9750" y="9943"/>
                  </a:lnTo>
                  <a:lnTo>
                    <a:pt x="9818" y="9920"/>
                  </a:lnTo>
                  <a:lnTo>
                    <a:pt x="9863" y="9875"/>
                  </a:lnTo>
                  <a:lnTo>
                    <a:pt x="9897" y="9829"/>
                  </a:lnTo>
                  <a:lnTo>
                    <a:pt x="9909" y="9761"/>
                  </a:lnTo>
                  <a:lnTo>
                    <a:pt x="9909" y="9704"/>
                  </a:lnTo>
                  <a:lnTo>
                    <a:pt x="10307" y="9477"/>
                  </a:lnTo>
                  <a:lnTo>
                    <a:pt x="10307" y="9420"/>
                  </a:lnTo>
                  <a:lnTo>
                    <a:pt x="9886" y="9670"/>
                  </a:lnTo>
                  <a:lnTo>
                    <a:pt x="9852" y="9624"/>
                  </a:lnTo>
                  <a:lnTo>
                    <a:pt x="9818" y="9602"/>
                  </a:lnTo>
                  <a:lnTo>
                    <a:pt x="9784" y="9590"/>
                  </a:lnTo>
                  <a:lnTo>
                    <a:pt x="9738" y="9579"/>
                  </a:lnTo>
                  <a:lnTo>
                    <a:pt x="9681" y="9590"/>
                  </a:lnTo>
                  <a:lnTo>
                    <a:pt x="9647" y="9602"/>
                  </a:lnTo>
                  <a:lnTo>
                    <a:pt x="9613" y="9636"/>
                  </a:lnTo>
                  <a:lnTo>
                    <a:pt x="9579" y="9670"/>
                  </a:lnTo>
                  <a:lnTo>
                    <a:pt x="7554" y="8498"/>
                  </a:lnTo>
                  <a:lnTo>
                    <a:pt x="7565" y="8453"/>
                  </a:lnTo>
                  <a:lnTo>
                    <a:pt x="7565" y="8407"/>
                  </a:lnTo>
                  <a:lnTo>
                    <a:pt x="7565" y="8373"/>
                  </a:lnTo>
                  <a:lnTo>
                    <a:pt x="7554" y="8339"/>
                  </a:lnTo>
                  <a:lnTo>
                    <a:pt x="7520" y="8271"/>
                  </a:lnTo>
                  <a:lnTo>
                    <a:pt x="7452" y="8225"/>
                  </a:lnTo>
                  <a:lnTo>
                    <a:pt x="7418" y="8214"/>
                  </a:lnTo>
                  <a:lnTo>
                    <a:pt x="7383" y="8203"/>
                  </a:lnTo>
                  <a:lnTo>
                    <a:pt x="7383" y="5871"/>
                  </a:lnTo>
                  <a:lnTo>
                    <a:pt x="7429" y="5871"/>
                  </a:lnTo>
                  <a:lnTo>
                    <a:pt x="7463" y="5848"/>
                  </a:lnTo>
                  <a:lnTo>
                    <a:pt x="7497" y="5825"/>
                  </a:lnTo>
                  <a:lnTo>
                    <a:pt x="7531" y="5802"/>
                  </a:lnTo>
                  <a:lnTo>
                    <a:pt x="7554" y="5768"/>
                  </a:lnTo>
                  <a:lnTo>
                    <a:pt x="7565" y="5734"/>
                  </a:lnTo>
                  <a:lnTo>
                    <a:pt x="7577" y="5700"/>
                  </a:lnTo>
                  <a:lnTo>
                    <a:pt x="7588" y="5654"/>
                  </a:lnTo>
                  <a:lnTo>
                    <a:pt x="7577" y="5620"/>
                  </a:lnTo>
                  <a:lnTo>
                    <a:pt x="7565" y="5575"/>
                  </a:lnTo>
                  <a:lnTo>
                    <a:pt x="9533" y="4449"/>
                  </a:lnTo>
                  <a:lnTo>
                    <a:pt x="9568" y="4483"/>
                  </a:lnTo>
                  <a:lnTo>
                    <a:pt x="9624" y="4517"/>
                  </a:lnTo>
                  <a:lnTo>
                    <a:pt x="9670" y="4540"/>
                  </a:lnTo>
                  <a:lnTo>
                    <a:pt x="9738" y="4551"/>
                  </a:lnTo>
                  <a:lnTo>
                    <a:pt x="9795" y="4540"/>
                  </a:lnTo>
                  <a:lnTo>
                    <a:pt x="9841" y="4517"/>
                  </a:lnTo>
                  <a:lnTo>
                    <a:pt x="9897" y="4483"/>
                  </a:lnTo>
                  <a:lnTo>
                    <a:pt x="9932" y="4449"/>
                  </a:lnTo>
                  <a:lnTo>
                    <a:pt x="10307" y="4665"/>
                  </a:lnTo>
                  <a:lnTo>
                    <a:pt x="10307" y="4608"/>
                  </a:lnTo>
                  <a:lnTo>
                    <a:pt x="9954" y="4403"/>
                  </a:lnTo>
                  <a:lnTo>
                    <a:pt x="9966" y="4358"/>
                  </a:lnTo>
                  <a:lnTo>
                    <a:pt x="9977" y="4312"/>
                  </a:lnTo>
                  <a:lnTo>
                    <a:pt x="9966" y="4255"/>
                  </a:lnTo>
                  <a:lnTo>
                    <a:pt x="9954" y="4210"/>
                  </a:lnTo>
                  <a:lnTo>
                    <a:pt x="9932" y="4176"/>
                  </a:lnTo>
                  <a:lnTo>
                    <a:pt x="9909" y="4142"/>
                  </a:lnTo>
                  <a:lnTo>
                    <a:pt x="9863" y="4107"/>
                  </a:lnTo>
                  <a:lnTo>
                    <a:pt x="9829" y="4085"/>
                  </a:lnTo>
                  <a:lnTo>
                    <a:pt x="9784" y="4073"/>
                  </a:lnTo>
                  <a:lnTo>
                    <a:pt x="9738" y="4062"/>
                  </a:lnTo>
                  <a:lnTo>
                    <a:pt x="9681" y="4073"/>
                  </a:lnTo>
                  <a:lnTo>
                    <a:pt x="9636" y="4085"/>
                  </a:lnTo>
                  <a:lnTo>
                    <a:pt x="9602" y="4107"/>
                  </a:lnTo>
                  <a:lnTo>
                    <a:pt x="9568" y="4142"/>
                  </a:lnTo>
                  <a:lnTo>
                    <a:pt x="9533" y="4176"/>
                  </a:lnTo>
                  <a:lnTo>
                    <a:pt x="9511" y="4210"/>
                  </a:lnTo>
                  <a:lnTo>
                    <a:pt x="9499" y="4255"/>
                  </a:lnTo>
                  <a:lnTo>
                    <a:pt x="9488" y="4312"/>
                  </a:lnTo>
                  <a:lnTo>
                    <a:pt x="9499" y="4358"/>
                  </a:lnTo>
                  <a:lnTo>
                    <a:pt x="9511" y="4403"/>
                  </a:lnTo>
                  <a:lnTo>
                    <a:pt x="7554" y="5541"/>
                  </a:lnTo>
                  <a:lnTo>
                    <a:pt x="7520" y="5495"/>
                  </a:lnTo>
                  <a:lnTo>
                    <a:pt x="7474" y="5461"/>
                  </a:lnTo>
                  <a:lnTo>
                    <a:pt x="7418" y="5438"/>
                  </a:lnTo>
                  <a:lnTo>
                    <a:pt x="7361" y="5427"/>
                  </a:lnTo>
                  <a:lnTo>
                    <a:pt x="7304" y="5438"/>
                  </a:lnTo>
                  <a:lnTo>
                    <a:pt x="7258" y="5461"/>
                  </a:lnTo>
                  <a:lnTo>
                    <a:pt x="7213" y="5495"/>
                  </a:lnTo>
                  <a:lnTo>
                    <a:pt x="7179" y="5541"/>
                  </a:lnTo>
                  <a:lnTo>
                    <a:pt x="5177" y="4392"/>
                  </a:lnTo>
                  <a:lnTo>
                    <a:pt x="5188" y="4346"/>
                  </a:lnTo>
                  <a:lnTo>
                    <a:pt x="5199" y="4312"/>
                  </a:lnTo>
                  <a:lnTo>
                    <a:pt x="5199" y="4267"/>
                  </a:lnTo>
                  <a:lnTo>
                    <a:pt x="5188" y="4233"/>
                  </a:lnTo>
                  <a:lnTo>
                    <a:pt x="5142" y="4176"/>
                  </a:lnTo>
                  <a:lnTo>
                    <a:pt x="5086" y="4130"/>
                  </a:lnTo>
                  <a:lnTo>
                    <a:pt x="5051" y="4107"/>
                  </a:lnTo>
                  <a:lnTo>
                    <a:pt x="5017" y="4107"/>
                  </a:lnTo>
                  <a:lnTo>
                    <a:pt x="5017" y="1753"/>
                  </a:lnTo>
                  <a:lnTo>
                    <a:pt x="5051" y="1741"/>
                  </a:lnTo>
                  <a:lnTo>
                    <a:pt x="5086" y="1730"/>
                  </a:lnTo>
                  <a:lnTo>
                    <a:pt x="5142" y="1684"/>
                  </a:lnTo>
                  <a:lnTo>
                    <a:pt x="5188" y="1628"/>
                  </a:lnTo>
                  <a:lnTo>
                    <a:pt x="5199" y="1593"/>
                  </a:lnTo>
                  <a:lnTo>
                    <a:pt x="5199" y="1548"/>
                  </a:lnTo>
                  <a:lnTo>
                    <a:pt x="5199" y="1514"/>
                  </a:lnTo>
                  <a:lnTo>
                    <a:pt x="5177" y="1468"/>
                  </a:lnTo>
                  <a:lnTo>
                    <a:pt x="5165" y="1434"/>
                  </a:lnTo>
                  <a:lnTo>
                    <a:pt x="5142" y="1400"/>
                  </a:lnTo>
                  <a:lnTo>
                    <a:pt x="5108" y="1377"/>
                  </a:lnTo>
                  <a:lnTo>
                    <a:pt x="5074" y="1355"/>
                  </a:lnTo>
                  <a:lnTo>
                    <a:pt x="5029" y="1343"/>
                  </a:lnTo>
                  <a:lnTo>
                    <a:pt x="4995" y="1343"/>
                  </a:lnTo>
                  <a:lnTo>
                    <a:pt x="4938" y="1355"/>
                  </a:lnTo>
                  <a:lnTo>
                    <a:pt x="4892" y="1366"/>
                  </a:lnTo>
                  <a:lnTo>
                    <a:pt x="4847" y="1400"/>
                  </a:lnTo>
                  <a:lnTo>
                    <a:pt x="4813" y="1446"/>
                  </a:lnTo>
                  <a:lnTo>
                    <a:pt x="2811" y="285"/>
                  </a:lnTo>
                  <a:lnTo>
                    <a:pt x="2822" y="240"/>
                  </a:lnTo>
                  <a:lnTo>
                    <a:pt x="2822" y="206"/>
                  </a:lnTo>
                  <a:lnTo>
                    <a:pt x="2822" y="160"/>
                  </a:lnTo>
                  <a:lnTo>
                    <a:pt x="2811" y="126"/>
                  </a:lnTo>
                  <a:lnTo>
                    <a:pt x="2788" y="92"/>
                  </a:lnTo>
                  <a:lnTo>
                    <a:pt x="2765" y="58"/>
                  </a:lnTo>
                  <a:lnTo>
                    <a:pt x="2731" y="35"/>
                  </a:lnTo>
                  <a:lnTo>
                    <a:pt x="2697" y="12"/>
                  </a:lnTo>
                  <a:lnTo>
                    <a:pt x="2663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10"/>
            <p:cNvSpPr/>
            <p:nvPr/>
          </p:nvSpPr>
          <p:spPr>
            <a:xfrm>
              <a:off x="8067661" y="2296688"/>
              <a:ext cx="1076375" cy="1470543"/>
            </a:xfrm>
            <a:custGeom>
              <a:avLst/>
              <a:gdLst/>
              <a:ahLst/>
              <a:cxnLst/>
              <a:rect l="l" t="t" r="r" b="b"/>
              <a:pathLst>
                <a:path w="10284" h="14050" extrusionOk="0">
                  <a:moveTo>
                    <a:pt x="2753" y="330"/>
                  </a:moveTo>
                  <a:lnTo>
                    <a:pt x="4744" y="1479"/>
                  </a:lnTo>
                  <a:lnTo>
                    <a:pt x="4733" y="1525"/>
                  </a:lnTo>
                  <a:lnTo>
                    <a:pt x="4733" y="1570"/>
                  </a:lnTo>
                  <a:lnTo>
                    <a:pt x="4733" y="1616"/>
                  </a:lnTo>
                  <a:lnTo>
                    <a:pt x="4744" y="1650"/>
                  </a:lnTo>
                  <a:lnTo>
                    <a:pt x="4767" y="1695"/>
                  </a:lnTo>
                  <a:lnTo>
                    <a:pt x="4790" y="1730"/>
                  </a:lnTo>
                  <a:lnTo>
                    <a:pt x="4824" y="1752"/>
                  </a:lnTo>
                  <a:lnTo>
                    <a:pt x="4858" y="1775"/>
                  </a:lnTo>
                  <a:lnTo>
                    <a:pt x="4903" y="1798"/>
                  </a:lnTo>
                  <a:lnTo>
                    <a:pt x="4949" y="1809"/>
                  </a:lnTo>
                  <a:lnTo>
                    <a:pt x="4949" y="4130"/>
                  </a:lnTo>
                  <a:lnTo>
                    <a:pt x="4881" y="4152"/>
                  </a:lnTo>
                  <a:lnTo>
                    <a:pt x="4824" y="4198"/>
                  </a:lnTo>
                  <a:lnTo>
                    <a:pt x="4790" y="4255"/>
                  </a:lnTo>
                  <a:lnTo>
                    <a:pt x="4778" y="4323"/>
                  </a:lnTo>
                  <a:lnTo>
                    <a:pt x="4778" y="4357"/>
                  </a:lnTo>
                  <a:lnTo>
                    <a:pt x="4790" y="4391"/>
                  </a:lnTo>
                  <a:lnTo>
                    <a:pt x="2810" y="5540"/>
                  </a:lnTo>
                  <a:lnTo>
                    <a:pt x="2776" y="5483"/>
                  </a:lnTo>
                  <a:lnTo>
                    <a:pt x="2719" y="5449"/>
                  </a:lnTo>
                  <a:lnTo>
                    <a:pt x="2662" y="5427"/>
                  </a:lnTo>
                  <a:lnTo>
                    <a:pt x="2594" y="5415"/>
                  </a:lnTo>
                  <a:lnTo>
                    <a:pt x="2537" y="5427"/>
                  </a:lnTo>
                  <a:lnTo>
                    <a:pt x="2480" y="5449"/>
                  </a:lnTo>
                  <a:lnTo>
                    <a:pt x="2424" y="5483"/>
                  </a:lnTo>
                  <a:lnTo>
                    <a:pt x="2389" y="5540"/>
                  </a:lnTo>
                  <a:lnTo>
                    <a:pt x="433" y="4414"/>
                  </a:lnTo>
                  <a:lnTo>
                    <a:pt x="444" y="4369"/>
                  </a:lnTo>
                  <a:lnTo>
                    <a:pt x="444" y="4323"/>
                  </a:lnTo>
                  <a:lnTo>
                    <a:pt x="444" y="4278"/>
                  </a:lnTo>
                  <a:lnTo>
                    <a:pt x="433" y="4243"/>
                  </a:lnTo>
                  <a:lnTo>
                    <a:pt x="410" y="4209"/>
                  </a:lnTo>
                  <a:lnTo>
                    <a:pt x="387" y="4175"/>
                  </a:lnTo>
                  <a:lnTo>
                    <a:pt x="365" y="4152"/>
                  </a:lnTo>
                  <a:lnTo>
                    <a:pt x="330" y="4130"/>
                  </a:lnTo>
                  <a:lnTo>
                    <a:pt x="285" y="4118"/>
                  </a:lnTo>
                  <a:lnTo>
                    <a:pt x="251" y="4107"/>
                  </a:lnTo>
                  <a:lnTo>
                    <a:pt x="251" y="1786"/>
                  </a:lnTo>
                  <a:lnTo>
                    <a:pt x="296" y="1786"/>
                  </a:lnTo>
                  <a:lnTo>
                    <a:pt x="330" y="1764"/>
                  </a:lnTo>
                  <a:lnTo>
                    <a:pt x="365" y="1752"/>
                  </a:lnTo>
                  <a:lnTo>
                    <a:pt x="399" y="1718"/>
                  </a:lnTo>
                  <a:lnTo>
                    <a:pt x="421" y="1684"/>
                  </a:lnTo>
                  <a:lnTo>
                    <a:pt x="444" y="1650"/>
                  </a:lnTo>
                  <a:lnTo>
                    <a:pt x="456" y="1604"/>
                  </a:lnTo>
                  <a:lnTo>
                    <a:pt x="456" y="1570"/>
                  </a:lnTo>
                  <a:lnTo>
                    <a:pt x="456" y="1525"/>
                  </a:lnTo>
                  <a:lnTo>
                    <a:pt x="444" y="1479"/>
                  </a:lnTo>
                  <a:lnTo>
                    <a:pt x="2446" y="330"/>
                  </a:lnTo>
                  <a:lnTo>
                    <a:pt x="2480" y="364"/>
                  </a:lnTo>
                  <a:lnTo>
                    <a:pt x="2515" y="387"/>
                  </a:lnTo>
                  <a:lnTo>
                    <a:pt x="2549" y="399"/>
                  </a:lnTo>
                  <a:lnTo>
                    <a:pt x="2594" y="410"/>
                  </a:lnTo>
                  <a:lnTo>
                    <a:pt x="2640" y="399"/>
                  </a:lnTo>
                  <a:lnTo>
                    <a:pt x="2685" y="387"/>
                  </a:lnTo>
                  <a:lnTo>
                    <a:pt x="2719" y="364"/>
                  </a:lnTo>
                  <a:lnTo>
                    <a:pt x="2753" y="330"/>
                  </a:lnTo>
                  <a:close/>
                  <a:moveTo>
                    <a:pt x="7520" y="342"/>
                  </a:moveTo>
                  <a:lnTo>
                    <a:pt x="9522" y="1502"/>
                  </a:lnTo>
                  <a:lnTo>
                    <a:pt x="9510" y="1570"/>
                  </a:lnTo>
                  <a:lnTo>
                    <a:pt x="9522" y="1604"/>
                  </a:lnTo>
                  <a:lnTo>
                    <a:pt x="9533" y="1639"/>
                  </a:lnTo>
                  <a:lnTo>
                    <a:pt x="9567" y="1695"/>
                  </a:lnTo>
                  <a:lnTo>
                    <a:pt x="9624" y="1741"/>
                  </a:lnTo>
                  <a:lnTo>
                    <a:pt x="9681" y="1764"/>
                  </a:lnTo>
                  <a:lnTo>
                    <a:pt x="9681" y="4073"/>
                  </a:lnTo>
                  <a:lnTo>
                    <a:pt x="9636" y="4084"/>
                  </a:lnTo>
                  <a:lnTo>
                    <a:pt x="9601" y="4096"/>
                  </a:lnTo>
                  <a:lnTo>
                    <a:pt x="9556" y="4118"/>
                  </a:lnTo>
                  <a:lnTo>
                    <a:pt x="9522" y="4152"/>
                  </a:lnTo>
                  <a:lnTo>
                    <a:pt x="9499" y="4187"/>
                  </a:lnTo>
                  <a:lnTo>
                    <a:pt x="9476" y="4232"/>
                  </a:lnTo>
                  <a:lnTo>
                    <a:pt x="9465" y="4278"/>
                  </a:lnTo>
                  <a:lnTo>
                    <a:pt x="9454" y="4323"/>
                  </a:lnTo>
                  <a:lnTo>
                    <a:pt x="9465" y="4380"/>
                  </a:lnTo>
                  <a:lnTo>
                    <a:pt x="9476" y="4426"/>
                  </a:lnTo>
                  <a:lnTo>
                    <a:pt x="7542" y="5540"/>
                  </a:lnTo>
                  <a:lnTo>
                    <a:pt x="7497" y="5495"/>
                  </a:lnTo>
                  <a:lnTo>
                    <a:pt x="7451" y="5461"/>
                  </a:lnTo>
                  <a:lnTo>
                    <a:pt x="7406" y="5438"/>
                  </a:lnTo>
                  <a:lnTo>
                    <a:pt x="7281" y="5438"/>
                  </a:lnTo>
                  <a:lnTo>
                    <a:pt x="7224" y="5461"/>
                  </a:lnTo>
                  <a:lnTo>
                    <a:pt x="7178" y="5495"/>
                  </a:lnTo>
                  <a:lnTo>
                    <a:pt x="7144" y="5540"/>
                  </a:lnTo>
                  <a:lnTo>
                    <a:pt x="5142" y="4391"/>
                  </a:lnTo>
                  <a:lnTo>
                    <a:pt x="5154" y="4357"/>
                  </a:lnTo>
                  <a:lnTo>
                    <a:pt x="5165" y="4323"/>
                  </a:lnTo>
                  <a:lnTo>
                    <a:pt x="5142" y="4255"/>
                  </a:lnTo>
                  <a:lnTo>
                    <a:pt x="5108" y="4198"/>
                  </a:lnTo>
                  <a:lnTo>
                    <a:pt x="5063" y="4152"/>
                  </a:lnTo>
                  <a:lnTo>
                    <a:pt x="4994" y="4130"/>
                  </a:lnTo>
                  <a:lnTo>
                    <a:pt x="4994" y="1809"/>
                  </a:lnTo>
                  <a:lnTo>
                    <a:pt x="5040" y="1798"/>
                  </a:lnTo>
                  <a:lnTo>
                    <a:pt x="5074" y="1775"/>
                  </a:lnTo>
                  <a:lnTo>
                    <a:pt x="5108" y="1752"/>
                  </a:lnTo>
                  <a:lnTo>
                    <a:pt x="5142" y="1730"/>
                  </a:lnTo>
                  <a:lnTo>
                    <a:pt x="5176" y="1695"/>
                  </a:lnTo>
                  <a:lnTo>
                    <a:pt x="5188" y="1650"/>
                  </a:lnTo>
                  <a:lnTo>
                    <a:pt x="5210" y="1616"/>
                  </a:lnTo>
                  <a:lnTo>
                    <a:pt x="5210" y="1570"/>
                  </a:lnTo>
                  <a:lnTo>
                    <a:pt x="5199" y="1525"/>
                  </a:lnTo>
                  <a:lnTo>
                    <a:pt x="5188" y="1479"/>
                  </a:lnTo>
                  <a:lnTo>
                    <a:pt x="7156" y="342"/>
                  </a:lnTo>
                  <a:lnTo>
                    <a:pt x="7190" y="376"/>
                  </a:lnTo>
                  <a:lnTo>
                    <a:pt x="7235" y="410"/>
                  </a:lnTo>
                  <a:lnTo>
                    <a:pt x="7281" y="433"/>
                  </a:lnTo>
                  <a:lnTo>
                    <a:pt x="7395" y="433"/>
                  </a:lnTo>
                  <a:lnTo>
                    <a:pt x="7440" y="410"/>
                  </a:lnTo>
                  <a:lnTo>
                    <a:pt x="7486" y="376"/>
                  </a:lnTo>
                  <a:lnTo>
                    <a:pt x="7520" y="342"/>
                  </a:lnTo>
                  <a:close/>
                  <a:moveTo>
                    <a:pt x="7554" y="8566"/>
                  </a:moveTo>
                  <a:lnTo>
                    <a:pt x="9476" y="9681"/>
                  </a:lnTo>
                  <a:lnTo>
                    <a:pt x="9465" y="9726"/>
                  </a:lnTo>
                  <a:lnTo>
                    <a:pt x="9465" y="9772"/>
                  </a:lnTo>
                  <a:lnTo>
                    <a:pt x="9465" y="9829"/>
                  </a:lnTo>
                  <a:lnTo>
                    <a:pt x="9476" y="9874"/>
                  </a:lnTo>
                  <a:lnTo>
                    <a:pt x="9499" y="9908"/>
                  </a:lnTo>
                  <a:lnTo>
                    <a:pt x="9522" y="9943"/>
                  </a:lnTo>
                  <a:lnTo>
                    <a:pt x="9556" y="9977"/>
                  </a:lnTo>
                  <a:lnTo>
                    <a:pt x="9601" y="9999"/>
                  </a:lnTo>
                  <a:lnTo>
                    <a:pt x="9636" y="10022"/>
                  </a:lnTo>
                  <a:lnTo>
                    <a:pt x="9681" y="10022"/>
                  </a:lnTo>
                  <a:lnTo>
                    <a:pt x="9681" y="12309"/>
                  </a:lnTo>
                  <a:lnTo>
                    <a:pt x="9647" y="12309"/>
                  </a:lnTo>
                  <a:lnTo>
                    <a:pt x="9601" y="12331"/>
                  </a:lnTo>
                  <a:lnTo>
                    <a:pt x="9567" y="12354"/>
                  </a:lnTo>
                  <a:lnTo>
                    <a:pt x="9545" y="12377"/>
                  </a:lnTo>
                  <a:lnTo>
                    <a:pt x="9510" y="12411"/>
                  </a:lnTo>
                  <a:lnTo>
                    <a:pt x="9499" y="12445"/>
                  </a:lnTo>
                  <a:lnTo>
                    <a:pt x="9488" y="12491"/>
                  </a:lnTo>
                  <a:lnTo>
                    <a:pt x="9476" y="12536"/>
                  </a:lnTo>
                  <a:lnTo>
                    <a:pt x="9488" y="12582"/>
                  </a:lnTo>
                  <a:lnTo>
                    <a:pt x="9499" y="12627"/>
                  </a:lnTo>
                  <a:lnTo>
                    <a:pt x="7486" y="13787"/>
                  </a:lnTo>
                  <a:lnTo>
                    <a:pt x="7451" y="13753"/>
                  </a:lnTo>
                  <a:lnTo>
                    <a:pt x="7417" y="13731"/>
                  </a:lnTo>
                  <a:lnTo>
                    <a:pt x="7383" y="13719"/>
                  </a:lnTo>
                  <a:lnTo>
                    <a:pt x="7338" y="13708"/>
                  </a:lnTo>
                  <a:lnTo>
                    <a:pt x="7292" y="13719"/>
                  </a:lnTo>
                  <a:lnTo>
                    <a:pt x="7258" y="13731"/>
                  </a:lnTo>
                  <a:lnTo>
                    <a:pt x="7224" y="13753"/>
                  </a:lnTo>
                  <a:lnTo>
                    <a:pt x="7201" y="13787"/>
                  </a:lnTo>
                  <a:lnTo>
                    <a:pt x="5210" y="12639"/>
                  </a:lnTo>
                  <a:lnTo>
                    <a:pt x="5222" y="12593"/>
                  </a:lnTo>
                  <a:lnTo>
                    <a:pt x="5233" y="12536"/>
                  </a:lnTo>
                  <a:lnTo>
                    <a:pt x="5233" y="12479"/>
                  </a:lnTo>
                  <a:lnTo>
                    <a:pt x="5210" y="12434"/>
                  </a:lnTo>
                  <a:lnTo>
                    <a:pt x="5188" y="12388"/>
                  </a:lnTo>
                  <a:lnTo>
                    <a:pt x="5165" y="12354"/>
                  </a:lnTo>
                  <a:lnTo>
                    <a:pt x="5131" y="12320"/>
                  </a:lnTo>
                  <a:lnTo>
                    <a:pt x="5085" y="12297"/>
                  </a:lnTo>
                  <a:lnTo>
                    <a:pt x="5040" y="12275"/>
                  </a:lnTo>
                  <a:lnTo>
                    <a:pt x="4994" y="12275"/>
                  </a:lnTo>
                  <a:lnTo>
                    <a:pt x="4994" y="10034"/>
                  </a:lnTo>
                  <a:lnTo>
                    <a:pt x="5040" y="10022"/>
                  </a:lnTo>
                  <a:lnTo>
                    <a:pt x="5085" y="10011"/>
                  </a:lnTo>
                  <a:lnTo>
                    <a:pt x="5119" y="9988"/>
                  </a:lnTo>
                  <a:lnTo>
                    <a:pt x="5165" y="9954"/>
                  </a:lnTo>
                  <a:lnTo>
                    <a:pt x="5188" y="9920"/>
                  </a:lnTo>
                  <a:lnTo>
                    <a:pt x="5210" y="9874"/>
                  </a:lnTo>
                  <a:lnTo>
                    <a:pt x="5222" y="9829"/>
                  </a:lnTo>
                  <a:lnTo>
                    <a:pt x="5233" y="9772"/>
                  </a:lnTo>
                  <a:lnTo>
                    <a:pt x="5222" y="9726"/>
                  </a:lnTo>
                  <a:lnTo>
                    <a:pt x="5210" y="9681"/>
                  </a:lnTo>
                  <a:lnTo>
                    <a:pt x="7133" y="8566"/>
                  </a:lnTo>
                  <a:lnTo>
                    <a:pt x="7167" y="8612"/>
                  </a:lnTo>
                  <a:lnTo>
                    <a:pt x="7224" y="8646"/>
                  </a:lnTo>
                  <a:lnTo>
                    <a:pt x="7281" y="8669"/>
                  </a:lnTo>
                  <a:lnTo>
                    <a:pt x="7338" y="8680"/>
                  </a:lnTo>
                  <a:lnTo>
                    <a:pt x="7406" y="8669"/>
                  </a:lnTo>
                  <a:lnTo>
                    <a:pt x="7463" y="8657"/>
                  </a:lnTo>
                  <a:lnTo>
                    <a:pt x="7508" y="8612"/>
                  </a:lnTo>
                  <a:lnTo>
                    <a:pt x="7554" y="8566"/>
                  </a:lnTo>
                  <a:close/>
                  <a:moveTo>
                    <a:pt x="7292" y="0"/>
                  </a:moveTo>
                  <a:lnTo>
                    <a:pt x="7258" y="12"/>
                  </a:lnTo>
                  <a:lnTo>
                    <a:pt x="7213" y="35"/>
                  </a:lnTo>
                  <a:lnTo>
                    <a:pt x="7190" y="57"/>
                  </a:lnTo>
                  <a:lnTo>
                    <a:pt x="7156" y="91"/>
                  </a:lnTo>
                  <a:lnTo>
                    <a:pt x="7133" y="137"/>
                  </a:lnTo>
                  <a:lnTo>
                    <a:pt x="7122" y="171"/>
                  </a:lnTo>
                  <a:lnTo>
                    <a:pt x="7122" y="217"/>
                  </a:lnTo>
                  <a:lnTo>
                    <a:pt x="7122" y="262"/>
                  </a:lnTo>
                  <a:lnTo>
                    <a:pt x="7133" y="308"/>
                  </a:lnTo>
                  <a:lnTo>
                    <a:pt x="5176" y="1434"/>
                  </a:lnTo>
                  <a:lnTo>
                    <a:pt x="5131" y="1388"/>
                  </a:lnTo>
                  <a:lnTo>
                    <a:pt x="5085" y="1354"/>
                  </a:lnTo>
                  <a:lnTo>
                    <a:pt x="5028" y="1331"/>
                  </a:lnTo>
                  <a:lnTo>
                    <a:pt x="4903" y="1331"/>
                  </a:lnTo>
                  <a:lnTo>
                    <a:pt x="4858" y="1354"/>
                  </a:lnTo>
                  <a:lnTo>
                    <a:pt x="4801" y="1388"/>
                  </a:lnTo>
                  <a:lnTo>
                    <a:pt x="4767" y="1434"/>
                  </a:lnTo>
                  <a:lnTo>
                    <a:pt x="2776" y="285"/>
                  </a:lnTo>
                  <a:lnTo>
                    <a:pt x="2788" y="251"/>
                  </a:lnTo>
                  <a:lnTo>
                    <a:pt x="2788" y="217"/>
                  </a:lnTo>
                  <a:lnTo>
                    <a:pt x="2788" y="182"/>
                  </a:lnTo>
                  <a:lnTo>
                    <a:pt x="2776" y="148"/>
                  </a:lnTo>
                  <a:lnTo>
                    <a:pt x="2753" y="114"/>
                  </a:lnTo>
                  <a:lnTo>
                    <a:pt x="2731" y="80"/>
                  </a:lnTo>
                  <a:lnTo>
                    <a:pt x="2708" y="57"/>
                  </a:lnTo>
                  <a:lnTo>
                    <a:pt x="2674" y="46"/>
                  </a:lnTo>
                  <a:lnTo>
                    <a:pt x="2640" y="35"/>
                  </a:lnTo>
                  <a:lnTo>
                    <a:pt x="2594" y="23"/>
                  </a:lnTo>
                  <a:lnTo>
                    <a:pt x="2560" y="35"/>
                  </a:lnTo>
                  <a:lnTo>
                    <a:pt x="2526" y="46"/>
                  </a:lnTo>
                  <a:lnTo>
                    <a:pt x="2492" y="57"/>
                  </a:lnTo>
                  <a:lnTo>
                    <a:pt x="2469" y="80"/>
                  </a:lnTo>
                  <a:lnTo>
                    <a:pt x="2446" y="114"/>
                  </a:lnTo>
                  <a:lnTo>
                    <a:pt x="2424" y="148"/>
                  </a:lnTo>
                  <a:lnTo>
                    <a:pt x="2412" y="182"/>
                  </a:lnTo>
                  <a:lnTo>
                    <a:pt x="2412" y="217"/>
                  </a:lnTo>
                  <a:lnTo>
                    <a:pt x="2412" y="251"/>
                  </a:lnTo>
                  <a:lnTo>
                    <a:pt x="2424" y="285"/>
                  </a:lnTo>
                  <a:lnTo>
                    <a:pt x="421" y="1445"/>
                  </a:lnTo>
                  <a:lnTo>
                    <a:pt x="387" y="1400"/>
                  </a:lnTo>
                  <a:lnTo>
                    <a:pt x="342" y="1366"/>
                  </a:lnTo>
                  <a:lnTo>
                    <a:pt x="285" y="1343"/>
                  </a:lnTo>
                  <a:lnTo>
                    <a:pt x="183" y="1343"/>
                  </a:lnTo>
                  <a:lnTo>
                    <a:pt x="137" y="1354"/>
                  </a:lnTo>
                  <a:lnTo>
                    <a:pt x="103" y="1377"/>
                  </a:lnTo>
                  <a:lnTo>
                    <a:pt x="69" y="1411"/>
                  </a:lnTo>
                  <a:lnTo>
                    <a:pt x="46" y="1434"/>
                  </a:lnTo>
                  <a:lnTo>
                    <a:pt x="23" y="1479"/>
                  </a:lnTo>
                  <a:lnTo>
                    <a:pt x="12" y="1525"/>
                  </a:lnTo>
                  <a:lnTo>
                    <a:pt x="1" y="1570"/>
                  </a:lnTo>
                  <a:lnTo>
                    <a:pt x="1" y="1604"/>
                  </a:lnTo>
                  <a:lnTo>
                    <a:pt x="23" y="1650"/>
                  </a:lnTo>
                  <a:lnTo>
                    <a:pt x="35" y="1684"/>
                  </a:lnTo>
                  <a:lnTo>
                    <a:pt x="57" y="1718"/>
                  </a:lnTo>
                  <a:lnTo>
                    <a:pt x="92" y="1741"/>
                  </a:lnTo>
                  <a:lnTo>
                    <a:pt x="126" y="1764"/>
                  </a:lnTo>
                  <a:lnTo>
                    <a:pt x="160" y="1786"/>
                  </a:lnTo>
                  <a:lnTo>
                    <a:pt x="205" y="1786"/>
                  </a:lnTo>
                  <a:lnTo>
                    <a:pt x="205" y="4107"/>
                  </a:lnTo>
                  <a:lnTo>
                    <a:pt x="160" y="4118"/>
                  </a:lnTo>
                  <a:lnTo>
                    <a:pt x="126" y="4130"/>
                  </a:lnTo>
                  <a:lnTo>
                    <a:pt x="92" y="4152"/>
                  </a:lnTo>
                  <a:lnTo>
                    <a:pt x="69" y="4175"/>
                  </a:lnTo>
                  <a:lnTo>
                    <a:pt x="46" y="4209"/>
                  </a:lnTo>
                  <a:lnTo>
                    <a:pt x="23" y="4243"/>
                  </a:lnTo>
                  <a:lnTo>
                    <a:pt x="12" y="4278"/>
                  </a:lnTo>
                  <a:lnTo>
                    <a:pt x="12" y="4323"/>
                  </a:lnTo>
                  <a:lnTo>
                    <a:pt x="12" y="4369"/>
                  </a:lnTo>
                  <a:lnTo>
                    <a:pt x="35" y="4403"/>
                  </a:lnTo>
                  <a:lnTo>
                    <a:pt x="46" y="4448"/>
                  </a:lnTo>
                  <a:lnTo>
                    <a:pt x="80" y="4482"/>
                  </a:lnTo>
                  <a:lnTo>
                    <a:pt x="103" y="4505"/>
                  </a:lnTo>
                  <a:lnTo>
                    <a:pt x="148" y="4528"/>
                  </a:lnTo>
                  <a:lnTo>
                    <a:pt x="183" y="4539"/>
                  </a:lnTo>
                  <a:lnTo>
                    <a:pt x="285" y="4539"/>
                  </a:lnTo>
                  <a:lnTo>
                    <a:pt x="330" y="4517"/>
                  </a:lnTo>
                  <a:lnTo>
                    <a:pt x="376" y="4482"/>
                  </a:lnTo>
                  <a:lnTo>
                    <a:pt x="410" y="4448"/>
                  </a:lnTo>
                  <a:lnTo>
                    <a:pt x="2367" y="5574"/>
                  </a:lnTo>
                  <a:lnTo>
                    <a:pt x="2355" y="5620"/>
                  </a:lnTo>
                  <a:lnTo>
                    <a:pt x="2344" y="5665"/>
                  </a:lnTo>
                  <a:lnTo>
                    <a:pt x="2355" y="5722"/>
                  </a:lnTo>
                  <a:lnTo>
                    <a:pt x="2367" y="5768"/>
                  </a:lnTo>
                  <a:lnTo>
                    <a:pt x="2389" y="5813"/>
                  </a:lnTo>
                  <a:lnTo>
                    <a:pt x="2424" y="5847"/>
                  </a:lnTo>
                  <a:lnTo>
                    <a:pt x="2458" y="5882"/>
                  </a:lnTo>
                  <a:lnTo>
                    <a:pt x="2503" y="5904"/>
                  </a:lnTo>
                  <a:lnTo>
                    <a:pt x="2549" y="5916"/>
                  </a:lnTo>
                  <a:lnTo>
                    <a:pt x="2594" y="5927"/>
                  </a:lnTo>
                  <a:lnTo>
                    <a:pt x="2651" y="5916"/>
                  </a:lnTo>
                  <a:lnTo>
                    <a:pt x="2697" y="5904"/>
                  </a:lnTo>
                  <a:lnTo>
                    <a:pt x="2742" y="5882"/>
                  </a:lnTo>
                  <a:lnTo>
                    <a:pt x="2776" y="5847"/>
                  </a:lnTo>
                  <a:lnTo>
                    <a:pt x="2810" y="5813"/>
                  </a:lnTo>
                  <a:lnTo>
                    <a:pt x="2833" y="5768"/>
                  </a:lnTo>
                  <a:lnTo>
                    <a:pt x="2844" y="5722"/>
                  </a:lnTo>
                  <a:lnTo>
                    <a:pt x="2856" y="5665"/>
                  </a:lnTo>
                  <a:lnTo>
                    <a:pt x="2844" y="5620"/>
                  </a:lnTo>
                  <a:lnTo>
                    <a:pt x="2833" y="5574"/>
                  </a:lnTo>
                  <a:lnTo>
                    <a:pt x="4812" y="4437"/>
                  </a:lnTo>
                  <a:lnTo>
                    <a:pt x="4846" y="4471"/>
                  </a:lnTo>
                  <a:lnTo>
                    <a:pt x="4881" y="4494"/>
                  </a:lnTo>
                  <a:lnTo>
                    <a:pt x="4926" y="4505"/>
                  </a:lnTo>
                  <a:lnTo>
                    <a:pt x="4972" y="4517"/>
                  </a:lnTo>
                  <a:lnTo>
                    <a:pt x="5017" y="4505"/>
                  </a:lnTo>
                  <a:lnTo>
                    <a:pt x="5063" y="4494"/>
                  </a:lnTo>
                  <a:lnTo>
                    <a:pt x="5097" y="4471"/>
                  </a:lnTo>
                  <a:lnTo>
                    <a:pt x="5119" y="4437"/>
                  </a:lnTo>
                  <a:lnTo>
                    <a:pt x="7122" y="5586"/>
                  </a:lnTo>
                  <a:lnTo>
                    <a:pt x="7110" y="5631"/>
                  </a:lnTo>
                  <a:lnTo>
                    <a:pt x="7099" y="5665"/>
                  </a:lnTo>
                  <a:lnTo>
                    <a:pt x="7110" y="5711"/>
                  </a:lnTo>
                  <a:lnTo>
                    <a:pt x="7122" y="5756"/>
                  </a:lnTo>
                  <a:lnTo>
                    <a:pt x="7144" y="5791"/>
                  </a:lnTo>
                  <a:lnTo>
                    <a:pt x="7167" y="5825"/>
                  </a:lnTo>
                  <a:lnTo>
                    <a:pt x="7201" y="5859"/>
                  </a:lnTo>
                  <a:lnTo>
                    <a:pt x="7235" y="5882"/>
                  </a:lnTo>
                  <a:lnTo>
                    <a:pt x="7269" y="5893"/>
                  </a:lnTo>
                  <a:lnTo>
                    <a:pt x="7315" y="5904"/>
                  </a:lnTo>
                  <a:lnTo>
                    <a:pt x="7315" y="8179"/>
                  </a:lnTo>
                  <a:lnTo>
                    <a:pt x="7269" y="8179"/>
                  </a:lnTo>
                  <a:lnTo>
                    <a:pt x="7224" y="8202"/>
                  </a:lnTo>
                  <a:lnTo>
                    <a:pt x="7190" y="8225"/>
                  </a:lnTo>
                  <a:lnTo>
                    <a:pt x="7156" y="8259"/>
                  </a:lnTo>
                  <a:lnTo>
                    <a:pt x="7122" y="8293"/>
                  </a:lnTo>
                  <a:lnTo>
                    <a:pt x="7099" y="8339"/>
                  </a:lnTo>
                  <a:lnTo>
                    <a:pt x="7087" y="8384"/>
                  </a:lnTo>
                  <a:lnTo>
                    <a:pt x="7087" y="8430"/>
                  </a:lnTo>
                  <a:lnTo>
                    <a:pt x="7087" y="8487"/>
                  </a:lnTo>
                  <a:lnTo>
                    <a:pt x="7110" y="8532"/>
                  </a:lnTo>
                  <a:lnTo>
                    <a:pt x="5188" y="9635"/>
                  </a:lnTo>
                  <a:lnTo>
                    <a:pt x="5154" y="9590"/>
                  </a:lnTo>
                  <a:lnTo>
                    <a:pt x="5097" y="9556"/>
                  </a:lnTo>
                  <a:lnTo>
                    <a:pt x="5040" y="9522"/>
                  </a:lnTo>
                  <a:lnTo>
                    <a:pt x="4915" y="9522"/>
                  </a:lnTo>
                  <a:lnTo>
                    <a:pt x="4869" y="9533"/>
                  </a:lnTo>
                  <a:lnTo>
                    <a:pt x="4824" y="9567"/>
                  </a:lnTo>
                  <a:lnTo>
                    <a:pt x="4790" y="9590"/>
                  </a:lnTo>
                  <a:lnTo>
                    <a:pt x="4755" y="9635"/>
                  </a:lnTo>
                  <a:lnTo>
                    <a:pt x="4733" y="9681"/>
                  </a:lnTo>
                  <a:lnTo>
                    <a:pt x="4721" y="9726"/>
                  </a:lnTo>
                  <a:lnTo>
                    <a:pt x="4710" y="9772"/>
                  </a:lnTo>
                  <a:lnTo>
                    <a:pt x="4710" y="9829"/>
                  </a:lnTo>
                  <a:lnTo>
                    <a:pt x="4733" y="9874"/>
                  </a:lnTo>
                  <a:lnTo>
                    <a:pt x="4755" y="9920"/>
                  </a:lnTo>
                  <a:lnTo>
                    <a:pt x="4778" y="9954"/>
                  </a:lnTo>
                  <a:lnTo>
                    <a:pt x="4812" y="9988"/>
                  </a:lnTo>
                  <a:lnTo>
                    <a:pt x="4858" y="10011"/>
                  </a:lnTo>
                  <a:lnTo>
                    <a:pt x="4892" y="10022"/>
                  </a:lnTo>
                  <a:lnTo>
                    <a:pt x="4949" y="10034"/>
                  </a:lnTo>
                  <a:lnTo>
                    <a:pt x="4949" y="12275"/>
                  </a:lnTo>
                  <a:lnTo>
                    <a:pt x="4892" y="12286"/>
                  </a:lnTo>
                  <a:lnTo>
                    <a:pt x="4846" y="12297"/>
                  </a:lnTo>
                  <a:lnTo>
                    <a:pt x="4812" y="12320"/>
                  </a:lnTo>
                  <a:lnTo>
                    <a:pt x="4778" y="12354"/>
                  </a:lnTo>
                  <a:lnTo>
                    <a:pt x="4744" y="12388"/>
                  </a:lnTo>
                  <a:lnTo>
                    <a:pt x="4721" y="12434"/>
                  </a:lnTo>
                  <a:lnTo>
                    <a:pt x="4710" y="12479"/>
                  </a:lnTo>
                  <a:lnTo>
                    <a:pt x="4710" y="12536"/>
                  </a:lnTo>
                  <a:lnTo>
                    <a:pt x="4710" y="12582"/>
                  </a:lnTo>
                  <a:lnTo>
                    <a:pt x="4721" y="12639"/>
                  </a:lnTo>
                  <a:lnTo>
                    <a:pt x="4755" y="12684"/>
                  </a:lnTo>
                  <a:lnTo>
                    <a:pt x="4778" y="12718"/>
                  </a:lnTo>
                  <a:lnTo>
                    <a:pt x="4824" y="12752"/>
                  </a:lnTo>
                  <a:lnTo>
                    <a:pt x="4869" y="12775"/>
                  </a:lnTo>
                  <a:lnTo>
                    <a:pt x="4915" y="12786"/>
                  </a:lnTo>
                  <a:lnTo>
                    <a:pt x="4972" y="12798"/>
                  </a:lnTo>
                  <a:lnTo>
                    <a:pt x="5040" y="12786"/>
                  </a:lnTo>
                  <a:lnTo>
                    <a:pt x="5097" y="12764"/>
                  </a:lnTo>
                  <a:lnTo>
                    <a:pt x="5142" y="12730"/>
                  </a:lnTo>
                  <a:lnTo>
                    <a:pt x="5188" y="12684"/>
                  </a:lnTo>
                  <a:lnTo>
                    <a:pt x="7178" y="13833"/>
                  </a:lnTo>
                  <a:lnTo>
                    <a:pt x="7167" y="13878"/>
                  </a:lnTo>
                  <a:lnTo>
                    <a:pt x="7167" y="13913"/>
                  </a:lnTo>
                  <a:lnTo>
                    <a:pt x="7178" y="13947"/>
                  </a:lnTo>
                  <a:lnTo>
                    <a:pt x="7224" y="14004"/>
                  </a:lnTo>
                  <a:lnTo>
                    <a:pt x="7269" y="14038"/>
                  </a:lnTo>
                  <a:lnTo>
                    <a:pt x="7304" y="14049"/>
                  </a:lnTo>
                  <a:lnTo>
                    <a:pt x="7372" y="14049"/>
                  </a:lnTo>
                  <a:lnTo>
                    <a:pt x="7406" y="14038"/>
                  </a:lnTo>
                  <a:lnTo>
                    <a:pt x="7463" y="14004"/>
                  </a:lnTo>
                  <a:lnTo>
                    <a:pt x="7497" y="13947"/>
                  </a:lnTo>
                  <a:lnTo>
                    <a:pt x="7508" y="13913"/>
                  </a:lnTo>
                  <a:lnTo>
                    <a:pt x="7508" y="13878"/>
                  </a:lnTo>
                  <a:lnTo>
                    <a:pt x="7497" y="13833"/>
                  </a:lnTo>
                  <a:lnTo>
                    <a:pt x="9522" y="12661"/>
                  </a:lnTo>
                  <a:lnTo>
                    <a:pt x="9556" y="12707"/>
                  </a:lnTo>
                  <a:lnTo>
                    <a:pt x="9601" y="12741"/>
                  </a:lnTo>
                  <a:lnTo>
                    <a:pt x="9658" y="12752"/>
                  </a:lnTo>
                  <a:lnTo>
                    <a:pt x="9715" y="12764"/>
                  </a:lnTo>
                  <a:lnTo>
                    <a:pt x="9761" y="12752"/>
                  </a:lnTo>
                  <a:lnTo>
                    <a:pt x="9818" y="12741"/>
                  </a:lnTo>
                  <a:lnTo>
                    <a:pt x="9863" y="12707"/>
                  </a:lnTo>
                  <a:lnTo>
                    <a:pt x="9897" y="12661"/>
                  </a:lnTo>
                  <a:lnTo>
                    <a:pt x="10284" y="12889"/>
                  </a:lnTo>
                  <a:lnTo>
                    <a:pt x="10284" y="12832"/>
                  </a:lnTo>
                  <a:lnTo>
                    <a:pt x="9920" y="12627"/>
                  </a:lnTo>
                  <a:lnTo>
                    <a:pt x="9931" y="12582"/>
                  </a:lnTo>
                  <a:lnTo>
                    <a:pt x="9943" y="12536"/>
                  </a:lnTo>
                  <a:lnTo>
                    <a:pt x="9931" y="12491"/>
                  </a:lnTo>
                  <a:lnTo>
                    <a:pt x="9920" y="12445"/>
                  </a:lnTo>
                  <a:lnTo>
                    <a:pt x="9909" y="12411"/>
                  </a:lnTo>
                  <a:lnTo>
                    <a:pt x="9874" y="12377"/>
                  </a:lnTo>
                  <a:lnTo>
                    <a:pt x="9852" y="12354"/>
                  </a:lnTo>
                  <a:lnTo>
                    <a:pt x="9818" y="12331"/>
                  </a:lnTo>
                  <a:lnTo>
                    <a:pt x="9772" y="12309"/>
                  </a:lnTo>
                  <a:lnTo>
                    <a:pt x="9727" y="12309"/>
                  </a:lnTo>
                  <a:lnTo>
                    <a:pt x="9727" y="10022"/>
                  </a:lnTo>
                  <a:lnTo>
                    <a:pt x="9783" y="10022"/>
                  </a:lnTo>
                  <a:lnTo>
                    <a:pt x="9818" y="9999"/>
                  </a:lnTo>
                  <a:lnTo>
                    <a:pt x="9863" y="9977"/>
                  </a:lnTo>
                  <a:lnTo>
                    <a:pt x="9897" y="9943"/>
                  </a:lnTo>
                  <a:lnTo>
                    <a:pt x="9920" y="9908"/>
                  </a:lnTo>
                  <a:lnTo>
                    <a:pt x="9943" y="9874"/>
                  </a:lnTo>
                  <a:lnTo>
                    <a:pt x="9954" y="9829"/>
                  </a:lnTo>
                  <a:lnTo>
                    <a:pt x="9965" y="9772"/>
                  </a:lnTo>
                  <a:lnTo>
                    <a:pt x="9954" y="9726"/>
                  </a:lnTo>
                  <a:lnTo>
                    <a:pt x="9943" y="9681"/>
                  </a:lnTo>
                  <a:lnTo>
                    <a:pt x="10284" y="9488"/>
                  </a:lnTo>
                  <a:lnTo>
                    <a:pt x="10284" y="9431"/>
                  </a:lnTo>
                  <a:lnTo>
                    <a:pt x="9920" y="9647"/>
                  </a:lnTo>
                  <a:lnTo>
                    <a:pt x="9886" y="9601"/>
                  </a:lnTo>
                  <a:lnTo>
                    <a:pt x="9829" y="9556"/>
                  </a:lnTo>
                  <a:lnTo>
                    <a:pt x="9772" y="9533"/>
                  </a:lnTo>
                  <a:lnTo>
                    <a:pt x="9715" y="9522"/>
                  </a:lnTo>
                  <a:lnTo>
                    <a:pt x="9647" y="9533"/>
                  </a:lnTo>
                  <a:lnTo>
                    <a:pt x="9590" y="9556"/>
                  </a:lnTo>
                  <a:lnTo>
                    <a:pt x="9533" y="9601"/>
                  </a:lnTo>
                  <a:lnTo>
                    <a:pt x="9499" y="9647"/>
                  </a:lnTo>
                  <a:lnTo>
                    <a:pt x="7577" y="8532"/>
                  </a:lnTo>
                  <a:lnTo>
                    <a:pt x="7588" y="8487"/>
                  </a:lnTo>
                  <a:lnTo>
                    <a:pt x="7588" y="8430"/>
                  </a:lnTo>
                  <a:lnTo>
                    <a:pt x="7588" y="8384"/>
                  </a:lnTo>
                  <a:lnTo>
                    <a:pt x="7577" y="8339"/>
                  </a:lnTo>
                  <a:lnTo>
                    <a:pt x="7554" y="8293"/>
                  </a:lnTo>
                  <a:lnTo>
                    <a:pt x="7531" y="8259"/>
                  </a:lnTo>
                  <a:lnTo>
                    <a:pt x="7497" y="8225"/>
                  </a:lnTo>
                  <a:lnTo>
                    <a:pt x="7451" y="8202"/>
                  </a:lnTo>
                  <a:lnTo>
                    <a:pt x="7406" y="8179"/>
                  </a:lnTo>
                  <a:lnTo>
                    <a:pt x="7360" y="8179"/>
                  </a:lnTo>
                  <a:lnTo>
                    <a:pt x="7360" y="5904"/>
                  </a:lnTo>
                  <a:lnTo>
                    <a:pt x="7406" y="5893"/>
                  </a:lnTo>
                  <a:lnTo>
                    <a:pt x="7451" y="5882"/>
                  </a:lnTo>
                  <a:lnTo>
                    <a:pt x="7486" y="5859"/>
                  </a:lnTo>
                  <a:lnTo>
                    <a:pt x="7508" y="5825"/>
                  </a:lnTo>
                  <a:lnTo>
                    <a:pt x="7542" y="5791"/>
                  </a:lnTo>
                  <a:lnTo>
                    <a:pt x="7565" y="5756"/>
                  </a:lnTo>
                  <a:lnTo>
                    <a:pt x="7577" y="5711"/>
                  </a:lnTo>
                  <a:lnTo>
                    <a:pt x="7577" y="5665"/>
                  </a:lnTo>
                  <a:lnTo>
                    <a:pt x="7577" y="5631"/>
                  </a:lnTo>
                  <a:lnTo>
                    <a:pt x="7565" y="5586"/>
                  </a:lnTo>
                  <a:lnTo>
                    <a:pt x="9499" y="4460"/>
                  </a:lnTo>
                  <a:lnTo>
                    <a:pt x="9545" y="4505"/>
                  </a:lnTo>
                  <a:lnTo>
                    <a:pt x="9590" y="4539"/>
                  </a:lnTo>
                  <a:lnTo>
                    <a:pt x="9647" y="4562"/>
                  </a:lnTo>
                  <a:lnTo>
                    <a:pt x="9715" y="4573"/>
                  </a:lnTo>
                  <a:lnTo>
                    <a:pt x="9772" y="4562"/>
                  </a:lnTo>
                  <a:lnTo>
                    <a:pt x="9829" y="4539"/>
                  </a:lnTo>
                  <a:lnTo>
                    <a:pt x="9874" y="4505"/>
                  </a:lnTo>
                  <a:lnTo>
                    <a:pt x="9920" y="4460"/>
                  </a:lnTo>
                  <a:lnTo>
                    <a:pt x="10284" y="4676"/>
                  </a:lnTo>
                  <a:lnTo>
                    <a:pt x="10284" y="4619"/>
                  </a:lnTo>
                  <a:lnTo>
                    <a:pt x="9943" y="4426"/>
                  </a:lnTo>
                  <a:lnTo>
                    <a:pt x="9954" y="4380"/>
                  </a:lnTo>
                  <a:lnTo>
                    <a:pt x="9965" y="4323"/>
                  </a:lnTo>
                  <a:lnTo>
                    <a:pt x="9954" y="4278"/>
                  </a:lnTo>
                  <a:lnTo>
                    <a:pt x="9943" y="4232"/>
                  </a:lnTo>
                  <a:lnTo>
                    <a:pt x="9920" y="4187"/>
                  </a:lnTo>
                  <a:lnTo>
                    <a:pt x="9897" y="4152"/>
                  </a:lnTo>
                  <a:lnTo>
                    <a:pt x="9863" y="4118"/>
                  </a:lnTo>
                  <a:lnTo>
                    <a:pt x="9818" y="4096"/>
                  </a:lnTo>
                  <a:lnTo>
                    <a:pt x="9783" y="4084"/>
                  </a:lnTo>
                  <a:lnTo>
                    <a:pt x="9727" y="4073"/>
                  </a:lnTo>
                  <a:lnTo>
                    <a:pt x="9727" y="1764"/>
                  </a:lnTo>
                  <a:lnTo>
                    <a:pt x="9795" y="1741"/>
                  </a:lnTo>
                  <a:lnTo>
                    <a:pt x="9852" y="1695"/>
                  </a:lnTo>
                  <a:lnTo>
                    <a:pt x="9886" y="1639"/>
                  </a:lnTo>
                  <a:lnTo>
                    <a:pt x="9897" y="1604"/>
                  </a:lnTo>
                  <a:lnTo>
                    <a:pt x="9909" y="1570"/>
                  </a:lnTo>
                  <a:lnTo>
                    <a:pt x="9897" y="1502"/>
                  </a:lnTo>
                  <a:lnTo>
                    <a:pt x="10284" y="1275"/>
                  </a:lnTo>
                  <a:lnTo>
                    <a:pt x="10284" y="1218"/>
                  </a:lnTo>
                  <a:lnTo>
                    <a:pt x="9874" y="1457"/>
                  </a:lnTo>
                  <a:lnTo>
                    <a:pt x="9840" y="1422"/>
                  </a:lnTo>
                  <a:lnTo>
                    <a:pt x="9806" y="1400"/>
                  </a:lnTo>
                  <a:lnTo>
                    <a:pt x="9761" y="1377"/>
                  </a:lnTo>
                  <a:lnTo>
                    <a:pt x="9658" y="1377"/>
                  </a:lnTo>
                  <a:lnTo>
                    <a:pt x="9613" y="1400"/>
                  </a:lnTo>
                  <a:lnTo>
                    <a:pt x="9579" y="1422"/>
                  </a:lnTo>
                  <a:lnTo>
                    <a:pt x="9545" y="1457"/>
                  </a:lnTo>
                  <a:lnTo>
                    <a:pt x="7542" y="308"/>
                  </a:lnTo>
                  <a:lnTo>
                    <a:pt x="7554" y="262"/>
                  </a:lnTo>
                  <a:lnTo>
                    <a:pt x="7554" y="217"/>
                  </a:lnTo>
                  <a:lnTo>
                    <a:pt x="7554" y="171"/>
                  </a:lnTo>
                  <a:lnTo>
                    <a:pt x="7542" y="137"/>
                  </a:lnTo>
                  <a:lnTo>
                    <a:pt x="7520" y="91"/>
                  </a:lnTo>
                  <a:lnTo>
                    <a:pt x="7497" y="57"/>
                  </a:lnTo>
                  <a:lnTo>
                    <a:pt x="7463" y="35"/>
                  </a:lnTo>
                  <a:lnTo>
                    <a:pt x="7429" y="12"/>
                  </a:lnTo>
                  <a:lnTo>
                    <a:pt x="7383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10"/>
            <p:cNvSpPr/>
            <p:nvPr/>
          </p:nvSpPr>
          <p:spPr>
            <a:xfrm>
              <a:off x="0" y="2730110"/>
              <a:ext cx="1163351" cy="2328901"/>
            </a:xfrm>
            <a:custGeom>
              <a:avLst/>
              <a:gdLst/>
              <a:ahLst/>
              <a:cxnLst/>
              <a:rect l="l" t="t" r="r" b="b"/>
              <a:pathLst>
                <a:path w="11115" h="22251" extrusionOk="0">
                  <a:moveTo>
                    <a:pt x="3971" y="4391"/>
                  </a:moveTo>
                  <a:lnTo>
                    <a:pt x="6007" y="5574"/>
                  </a:lnTo>
                  <a:lnTo>
                    <a:pt x="5996" y="5631"/>
                  </a:lnTo>
                  <a:lnTo>
                    <a:pt x="5996" y="5676"/>
                  </a:lnTo>
                  <a:lnTo>
                    <a:pt x="6007" y="5711"/>
                  </a:lnTo>
                  <a:lnTo>
                    <a:pt x="6041" y="5767"/>
                  </a:lnTo>
                  <a:lnTo>
                    <a:pt x="6098" y="5813"/>
                  </a:lnTo>
                  <a:lnTo>
                    <a:pt x="6166" y="5836"/>
                  </a:lnTo>
                  <a:lnTo>
                    <a:pt x="6166" y="8145"/>
                  </a:lnTo>
                  <a:lnTo>
                    <a:pt x="6121" y="8156"/>
                  </a:lnTo>
                  <a:lnTo>
                    <a:pt x="6087" y="8168"/>
                  </a:lnTo>
                  <a:lnTo>
                    <a:pt x="6041" y="8202"/>
                  </a:lnTo>
                  <a:lnTo>
                    <a:pt x="6018" y="8225"/>
                  </a:lnTo>
                  <a:lnTo>
                    <a:pt x="5984" y="8259"/>
                  </a:lnTo>
                  <a:lnTo>
                    <a:pt x="5973" y="8304"/>
                  </a:lnTo>
                  <a:lnTo>
                    <a:pt x="5950" y="8350"/>
                  </a:lnTo>
                  <a:lnTo>
                    <a:pt x="5950" y="8395"/>
                  </a:lnTo>
                  <a:lnTo>
                    <a:pt x="5950" y="8441"/>
                  </a:lnTo>
                  <a:lnTo>
                    <a:pt x="5973" y="8486"/>
                  </a:lnTo>
                  <a:lnTo>
                    <a:pt x="4039" y="9612"/>
                  </a:lnTo>
                  <a:lnTo>
                    <a:pt x="3994" y="9555"/>
                  </a:lnTo>
                  <a:lnTo>
                    <a:pt x="3948" y="9521"/>
                  </a:lnTo>
                  <a:lnTo>
                    <a:pt x="3891" y="9499"/>
                  </a:lnTo>
                  <a:lnTo>
                    <a:pt x="3823" y="9487"/>
                  </a:lnTo>
                  <a:lnTo>
                    <a:pt x="3766" y="9499"/>
                  </a:lnTo>
                  <a:lnTo>
                    <a:pt x="3709" y="9521"/>
                  </a:lnTo>
                  <a:lnTo>
                    <a:pt x="3652" y="9567"/>
                  </a:lnTo>
                  <a:lnTo>
                    <a:pt x="3618" y="9612"/>
                  </a:lnTo>
                  <a:lnTo>
                    <a:pt x="1628" y="8463"/>
                  </a:lnTo>
                  <a:lnTo>
                    <a:pt x="1628" y="8429"/>
                  </a:lnTo>
                  <a:lnTo>
                    <a:pt x="1639" y="8395"/>
                  </a:lnTo>
                  <a:lnTo>
                    <a:pt x="1628" y="8327"/>
                  </a:lnTo>
                  <a:lnTo>
                    <a:pt x="1593" y="8270"/>
                  </a:lnTo>
                  <a:lnTo>
                    <a:pt x="1537" y="8236"/>
                  </a:lnTo>
                  <a:lnTo>
                    <a:pt x="1480" y="8213"/>
                  </a:lnTo>
                  <a:lnTo>
                    <a:pt x="1480" y="5836"/>
                  </a:lnTo>
                  <a:lnTo>
                    <a:pt x="1514" y="5836"/>
                  </a:lnTo>
                  <a:lnTo>
                    <a:pt x="1548" y="5824"/>
                  </a:lnTo>
                  <a:lnTo>
                    <a:pt x="1582" y="5802"/>
                  </a:lnTo>
                  <a:lnTo>
                    <a:pt x="1605" y="5779"/>
                  </a:lnTo>
                  <a:lnTo>
                    <a:pt x="1628" y="5745"/>
                  </a:lnTo>
                  <a:lnTo>
                    <a:pt x="1650" y="5711"/>
                  </a:lnTo>
                  <a:lnTo>
                    <a:pt x="1662" y="5676"/>
                  </a:lnTo>
                  <a:lnTo>
                    <a:pt x="1662" y="5631"/>
                  </a:lnTo>
                  <a:lnTo>
                    <a:pt x="1662" y="5597"/>
                  </a:lnTo>
                  <a:lnTo>
                    <a:pt x="1650" y="5563"/>
                  </a:lnTo>
                  <a:lnTo>
                    <a:pt x="3686" y="4391"/>
                  </a:lnTo>
                  <a:lnTo>
                    <a:pt x="3709" y="4425"/>
                  </a:lnTo>
                  <a:lnTo>
                    <a:pt x="3743" y="4448"/>
                  </a:lnTo>
                  <a:lnTo>
                    <a:pt x="3789" y="4459"/>
                  </a:lnTo>
                  <a:lnTo>
                    <a:pt x="3868" y="4459"/>
                  </a:lnTo>
                  <a:lnTo>
                    <a:pt x="3903" y="4448"/>
                  </a:lnTo>
                  <a:lnTo>
                    <a:pt x="3937" y="4425"/>
                  </a:lnTo>
                  <a:lnTo>
                    <a:pt x="3971" y="4391"/>
                  </a:lnTo>
                  <a:close/>
                  <a:moveTo>
                    <a:pt x="8703" y="4391"/>
                  </a:moveTo>
                  <a:lnTo>
                    <a:pt x="10773" y="5585"/>
                  </a:lnTo>
                  <a:lnTo>
                    <a:pt x="10762" y="5631"/>
                  </a:lnTo>
                  <a:lnTo>
                    <a:pt x="10773" y="5699"/>
                  </a:lnTo>
                  <a:lnTo>
                    <a:pt x="10807" y="5745"/>
                  </a:lnTo>
                  <a:lnTo>
                    <a:pt x="10853" y="5790"/>
                  </a:lnTo>
                  <a:lnTo>
                    <a:pt x="10910" y="5813"/>
                  </a:lnTo>
                  <a:lnTo>
                    <a:pt x="10910" y="8225"/>
                  </a:lnTo>
                  <a:lnTo>
                    <a:pt x="10853" y="8247"/>
                  </a:lnTo>
                  <a:lnTo>
                    <a:pt x="10807" y="8281"/>
                  </a:lnTo>
                  <a:lnTo>
                    <a:pt x="10773" y="8327"/>
                  </a:lnTo>
                  <a:lnTo>
                    <a:pt x="10762" y="8395"/>
                  </a:lnTo>
                  <a:lnTo>
                    <a:pt x="10773" y="8452"/>
                  </a:lnTo>
                  <a:lnTo>
                    <a:pt x="8726" y="9646"/>
                  </a:lnTo>
                  <a:lnTo>
                    <a:pt x="8692" y="9612"/>
                  </a:lnTo>
                  <a:lnTo>
                    <a:pt x="8658" y="9578"/>
                  </a:lnTo>
                  <a:lnTo>
                    <a:pt x="8612" y="9567"/>
                  </a:lnTo>
                  <a:lnTo>
                    <a:pt x="8567" y="9555"/>
                  </a:lnTo>
                  <a:lnTo>
                    <a:pt x="8521" y="9567"/>
                  </a:lnTo>
                  <a:lnTo>
                    <a:pt x="8476" y="9578"/>
                  </a:lnTo>
                  <a:lnTo>
                    <a:pt x="8441" y="9612"/>
                  </a:lnTo>
                  <a:lnTo>
                    <a:pt x="8419" y="9646"/>
                  </a:lnTo>
                  <a:lnTo>
                    <a:pt x="6428" y="8498"/>
                  </a:lnTo>
                  <a:lnTo>
                    <a:pt x="6439" y="8452"/>
                  </a:lnTo>
                  <a:lnTo>
                    <a:pt x="6451" y="8395"/>
                  </a:lnTo>
                  <a:lnTo>
                    <a:pt x="6439" y="8350"/>
                  </a:lnTo>
                  <a:lnTo>
                    <a:pt x="6428" y="8304"/>
                  </a:lnTo>
                  <a:lnTo>
                    <a:pt x="6405" y="8259"/>
                  </a:lnTo>
                  <a:lnTo>
                    <a:pt x="6382" y="8225"/>
                  </a:lnTo>
                  <a:lnTo>
                    <a:pt x="6348" y="8190"/>
                  </a:lnTo>
                  <a:lnTo>
                    <a:pt x="6303" y="8168"/>
                  </a:lnTo>
                  <a:lnTo>
                    <a:pt x="6257" y="8156"/>
                  </a:lnTo>
                  <a:lnTo>
                    <a:pt x="6212" y="8145"/>
                  </a:lnTo>
                  <a:lnTo>
                    <a:pt x="6212" y="5836"/>
                  </a:lnTo>
                  <a:lnTo>
                    <a:pt x="6257" y="5836"/>
                  </a:lnTo>
                  <a:lnTo>
                    <a:pt x="6291" y="5813"/>
                  </a:lnTo>
                  <a:lnTo>
                    <a:pt x="6348" y="5767"/>
                  </a:lnTo>
                  <a:lnTo>
                    <a:pt x="6371" y="5745"/>
                  </a:lnTo>
                  <a:lnTo>
                    <a:pt x="6382" y="5711"/>
                  </a:lnTo>
                  <a:lnTo>
                    <a:pt x="6394" y="5676"/>
                  </a:lnTo>
                  <a:lnTo>
                    <a:pt x="6405" y="5631"/>
                  </a:lnTo>
                  <a:lnTo>
                    <a:pt x="6394" y="5597"/>
                  </a:lnTo>
                  <a:lnTo>
                    <a:pt x="6394" y="5563"/>
                  </a:lnTo>
                  <a:lnTo>
                    <a:pt x="8430" y="4391"/>
                  </a:lnTo>
                  <a:lnTo>
                    <a:pt x="8453" y="4414"/>
                  </a:lnTo>
                  <a:lnTo>
                    <a:pt x="8487" y="4437"/>
                  </a:lnTo>
                  <a:lnTo>
                    <a:pt x="8521" y="4459"/>
                  </a:lnTo>
                  <a:lnTo>
                    <a:pt x="8612" y="4459"/>
                  </a:lnTo>
                  <a:lnTo>
                    <a:pt x="8646" y="4437"/>
                  </a:lnTo>
                  <a:lnTo>
                    <a:pt x="8680" y="4414"/>
                  </a:lnTo>
                  <a:lnTo>
                    <a:pt x="8703" y="4391"/>
                  </a:lnTo>
                  <a:close/>
                  <a:moveTo>
                    <a:pt x="1423" y="0"/>
                  </a:moveTo>
                  <a:lnTo>
                    <a:pt x="1389" y="11"/>
                  </a:lnTo>
                  <a:lnTo>
                    <a:pt x="1355" y="34"/>
                  </a:lnTo>
                  <a:lnTo>
                    <a:pt x="1332" y="57"/>
                  </a:lnTo>
                  <a:lnTo>
                    <a:pt x="1309" y="80"/>
                  </a:lnTo>
                  <a:lnTo>
                    <a:pt x="1286" y="114"/>
                  </a:lnTo>
                  <a:lnTo>
                    <a:pt x="1275" y="148"/>
                  </a:lnTo>
                  <a:lnTo>
                    <a:pt x="1275" y="182"/>
                  </a:lnTo>
                  <a:lnTo>
                    <a:pt x="1286" y="250"/>
                  </a:lnTo>
                  <a:lnTo>
                    <a:pt x="1" y="990"/>
                  </a:lnTo>
                  <a:lnTo>
                    <a:pt x="1" y="1047"/>
                  </a:lnTo>
                  <a:lnTo>
                    <a:pt x="1309" y="285"/>
                  </a:lnTo>
                  <a:lnTo>
                    <a:pt x="1332" y="319"/>
                  </a:lnTo>
                  <a:lnTo>
                    <a:pt x="1377" y="341"/>
                  </a:lnTo>
                  <a:lnTo>
                    <a:pt x="1411" y="364"/>
                  </a:lnTo>
                  <a:lnTo>
                    <a:pt x="1502" y="364"/>
                  </a:lnTo>
                  <a:lnTo>
                    <a:pt x="1537" y="341"/>
                  </a:lnTo>
                  <a:lnTo>
                    <a:pt x="1571" y="319"/>
                  </a:lnTo>
                  <a:lnTo>
                    <a:pt x="1605" y="296"/>
                  </a:lnTo>
                  <a:lnTo>
                    <a:pt x="3652" y="1468"/>
                  </a:lnTo>
                  <a:lnTo>
                    <a:pt x="3641" y="1524"/>
                  </a:lnTo>
                  <a:lnTo>
                    <a:pt x="3652" y="1593"/>
                  </a:lnTo>
                  <a:lnTo>
                    <a:pt x="3686" y="1650"/>
                  </a:lnTo>
                  <a:lnTo>
                    <a:pt x="3732" y="1695"/>
                  </a:lnTo>
                  <a:lnTo>
                    <a:pt x="3800" y="1718"/>
                  </a:lnTo>
                  <a:lnTo>
                    <a:pt x="3800" y="4118"/>
                  </a:lnTo>
                  <a:lnTo>
                    <a:pt x="3743" y="4129"/>
                  </a:lnTo>
                  <a:lnTo>
                    <a:pt x="3698" y="4175"/>
                  </a:lnTo>
                  <a:lnTo>
                    <a:pt x="3664" y="4220"/>
                  </a:lnTo>
                  <a:lnTo>
                    <a:pt x="3652" y="4289"/>
                  </a:lnTo>
                  <a:lnTo>
                    <a:pt x="3664" y="4346"/>
                  </a:lnTo>
                  <a:lnTo>
                    <a:pt x="1628" y="5517"/>
                  </a:lnTo>
                  <a:lnTo>
                    <a:pt x="1593" y="5483"/>
                  </a:lnTo>
                  <a:lnTo>
                    <a:pt x="1559" y="5460"/>
                  </a:lnTo>
                  <a:lnTo>
                    <a:pt x="1514" y="5438"/>
                  </a:lnTo>
                  <a:lnTo>
                    <a:pt x="1457" y="5426"/>
                  </a:lnTo>
                  <a:lnTo>
                    <a:pt x="1400" y="5438"/>
                  </a:lnTo>
                  <a:lnTo>
                    <a:pt x="1355" y="5460"/>
                  </a:lnTo>
                  <a:lnTo>
                    <a:pt x="1320" y="5483"/>
                  </a:lnTo>
                  <a:lnTo>
                    <a:pt x="1286" y="5529"/>
                  </a:lnTo>
                  <a:lnTo>
                    <a:pt x="1" y="4789"/>
                  </a:lnTo>
                  <a:lnTo>
                    <a:pt x="1" y="4835"/>
                  </a:lnTo>
                  <a:lnTo>
                    <a:pt x="1264" y="5574"/>
                  </a:lnTo>
                  <a:lnTo>
                    <a:pt x="1252" y="5631"/>
                  </a:lnTo>
                  <a:lnTo>
                    <a:pt x="1252" y="5676"/>
                  </a:lnTo>
                  <a:lnTo>
                    <a:pt x="1264" y="5711"/>
                  </a:lnTo>
                  <a:lnTo>
                    <a:pt x="1298" y="5767"/>
                  </a:lnTo>
                  <a:lnTo>
                    <a:pt x="1355" y="5813"/>
                  </a:lnTo>
                  <a:lnTo>
                    <a:pt x="1434" y="5836"/>
                  </a:lnTo>
                  <a:lnTo>
                    <a:pt x="1434" y="8213"/>
                  </a:lnTo>
                  <a:lnTo>
                    <a:pt x="1366" y="8236"/>
                  </a:lnTo>
                  <a:lnTo>
                    <a:pt x="1320" y="8281"/>
                  </a:lnTo>
                  <a:lnTo>
                    <a:pt x="1286" y="8327"/>
                  </a:lnTo>
                  <a:lnTo>
                    <a:pt x="1275" y="8395"/>
                  </a:lnTo>
                  <a:lnTo>
                    <a:pt x="1286" y="8452"/>
                  </a:lnTo>
                  <a:lnTo>
                    <a:pt x="1" y="9203"/>
                  </a:lnTo>
                  <a:lnTo>
                    <a:pt x="1" y="9248"/>
                  </a:lnTo>
                  <a:lnTo>
                    <a:pt x="1309" y="8498"/>
                  </a:lnTo>
                  <a:lnTo>
                    <a:pt x="1343" y="8532"/>
                  </a:lnTo>
                  <a:lnTo>
                    <a:pt x="1377" y="8554"/>
                  </a:lnTo>
                  <a:lnTo>
                    <a:pt x="1411" y="8566"/>
                  </a:lnTo>
                  <a:lnTo>
                    <a:pt x="1502" y="8566"/>
                  </a:lnTo>
                  <a:lnTo>
                    <a:pt x="1537" y="8554"/>
                  </a:lnTo>
                  <a:lnTo>
                    <a:pt x="1571" y="8532"/>
                  </a:lnTo>
                  <a:lnTo>
                    <a:pt x="1605" y="8498"/>
                  </a:lnTo>
                  <a:lnTo>
                    <a:pt x="3595" y="9658"/>
                  </a:lnTo>
                  <a:lnTo>
                    <a:pt x="3584" y="9692"/>
                  </a:lnTo>
                  <a:lnTo>
                    <a:pt x="3584" y="9737"/>
                  </a:lnTo>
                  <a:lnTo>
                    <a:pt x="3584" y="9783"/>
                  </a:lnTo>
                  <a:lnTo>
                    <a:pt x="3595" y="9828"/>
                  </a:lnTo>
                  <a:lnTo>
                    <a:pt x="3618" y="9874"/>
                  </a:lnTo>
                  <a:lnTo>
                    <a:pt x="3641" y="9908"/>
                  </a:lnTo>
                  <a:lnTo>
                    <a:pt x="3675" y="9931"/>
                  </a:lnTo>
                  <a:lnTo>
                    <a:pt x="3709" y="9954"/>
                  </a:lnTo>
                  <a:lnTo>
                    <a:pt x="3755" y="9976"/>
                  </a:lnTo>
                  <a:lnTo>
                    <a:pt x="3800" y="9988"/>
                  </a:lnTo>
                  <a:lnTo>
                    <a:pt x="3800" y="12308"/>
                  </a:lnTo>
                  <a:lnTo>
                    <a:pt x="3732" y="12331"/>
                  </a:lnTo>
                  <a:lnTo>
                    <a:pt x="3686" y="12377"/>
                  </a:lnTo>
                  <a:lnTo>
                    <a:pt x="3652" y="12433"/>
                  </a:lnTo>
                  <a:lnTo>
                    <a:pt x="3630" y="12502"/>
                  </a:lnTo>
                  <a:lnTo>
                    <a:pt x="3641" y="12536"/>
                  </a:lnTo>
                  <a:lnTo>
                    <a:pt x="3652" y="12570"/>
                  </a:lnTo>
                  <a:lnTo>
                    <a:pt x="1662" y="13719"/>
                  </a:lnTo>
                  <a:lnTo>
                    <a:pt x="1628" y="13673"/>
                  </a:lnTo>
                  <a:lnTo>
                    <a:pt x="1571" y="13639"/>
                  </a:lnTo>
                  <a:lnTo>
                    <a:pt x="1525" y="13616"/>
                  </a:lnTo>
                  <a:lnTo>
                    <a:pt x="1457" y="13605"/>
                  </a:lnTo>
                  <a:lnTo>
                    <a:pt x="1400" y="13616"/>
                  </a:lnTo>
                  <a:lnTo>
                    <a:pt x="1343" y="13639"/>
                  </a:lnTo>
                  <a:lnTo>
                    <a:pt x="1286" y="13673"/>
                  </a:lnTo>
                  <a:lnTo>
                    <a:pt x="1252" y="13719"/>
                  </a:lnTo>
                  <a:lnTo>
                    <a:pt x="1" y="13002"/>
                  </a:lnTo>
                  <a:lnTo>
                    <a:pt x="1" y="13048"/>
                  </a:lnTo>
                  <a:lnTo>
                    <a:pt x="1229" y="13764"/>
                  </a:lnTo>
                  <a:lnTo>
                    <a:pt x="1218" y="13798"/>
                  </a:lnTo>
                  <a:lnTo>
                    <a:pt x="1218" y="13844"/>
                  </a:lnTo>
                  <a:lnTo>
                    <a:pt x="1218" y="13889"/>
                  </a:lnTo>
                  <a:lnTo>
                    <a:pt x="1229" y="13935"/>
                  </a:lnTo>
                  <a:lnTo>
                    <a:pt x="1252" y="13969"/>
                  </a:lnTo>
                  <a:lnTo>
                    <a:pt x="1275" y="14003"/>
                  </a:lnTo>
                  <a:lnTo>
                    <a:pt x="1309" y="14037"/>
                  </a:lnTo>
                  <a:lnTo>
                    <a:pt x="1343" y="14060"/>
                  </a:lnTo>
                  <a:lnTo>
                    <a:pt x="1389" y="14071"/>
                  </a:lnTo>
                  <a:lnTo>
                    <a:pt x="1434" y="14083"/>
                  </a:lnTo>
                  <a:lnTo>
                    <a:pt x="1434" y="16438"/>
                  </a:lnTo>
                  <a:lnTo>
                    <a:pt x="1377" y="16449"/>
                  </a:lnTo>
                  <a:lnTo>
                    <a:pt x="1332" y="16494"/>
                  </a:lnTo>
                  <a:lnTo>
                    <a:pt x="1298" y="16540"/>
                  </a:lnTo>
                  <a:lnTo>
                    <a:pt x="1286" y="16608"/>
                  </a:lnTo>
                  <a:lnTo>
                    <a:pt x="1298" y="16665"/>
                  </a:lnTo>
                  <a:lnTo>
                    <a:pt x="1" y="17416"/>
                  </a:lnTo>
                  <a:lnTo>
                    <a:pt x="1" y="17461"/>
                  </a:lnTo>
                  <a:lnTo>
                    <a:pt x="1320" y="16699"/>
                  </a:lnTo>
                  <a:lnTo>
                    <a:pt x="1343" y="16733"/>
                  </a:lnTo>
                  <a:lnTo>
                    <a:pt x="1377" y="16756"/>
                  </a:lnTo>
                  <a:lnTo>
                    <a:pt x="1411" y="16767"/>
                  </a:lnTo>
                  <a:lnTo>
                    <a:pt x="1457" y="16779"/>
                  </a:lnTo>
                  <a:lnTo>
                    <a:pt x="1502" y="16767"/>
                  </a:lnTo>
                  <a:lnTo>
                    <a:pt x="1537" y="16756"/>
                  </a:lnTo>
                  <a:lnTo>
                    <a:pt x="1571" y="16733"/>
                  </a:lnTo>
                  <a:lnTo>
                    <a:pt x="1593" y="16711"/>
                  </a:lnTo>
                  <a:lnTo>
                    <a:pt x="3607" y="17871"/>
                  </a:lnTo>
                  <a:lnTo>
                    <a:pt x="3595" y="17905"/>
                  </a:lnTo>
                  <a:lnTo>
                    <a:pt x="3595" y="17950"/>
                  </a:lnTo>
                  <a:lnTo>
                    <a:pt x="3595" y="17996"/>
                  </a:lnTo>
                  <a:lnTo>
                    <a:pt x="3607" y="18041"/>
                  </a:lnTo>
                  <a:lnTo>
                    <a:pt x="3630" y="18076"/>
                  </a:lnTo>
                  <a:lnTo>
                    <a:pt x="3652" y="18110"/>
                  </a:lnTo>
                  <a:lnTo>
                    <a:pt x="3686" y="18132"/>
                  </a:lnTo>
                  <a:lnTo>
                    <a:pt x="3721" y="18155"/>
                  </a:lnTo>
                  <a:lnTo>
                    <a:pt x="3755" y="18178"/>
                  </a:lnTo>
                  <a:lnTo>
                    <a:pt x="3800" y="18189"/>
                  </a:lnTo>
                  <a:lnTo>
                    <a:pt x="3800" y="20476"/>
                  </a:lnTo>
                  <a:lnTo>
                    <a:pt x="3755" y="20487"/>
                  </a:lnTo>
                  <a:lnTo>
                    <a:pt x="3721" y="20499"/>
                  </a:lnTo>
                  <a:lnTo>
                    <a:pt x="3686" y="20521"/>
                  </a:lnTo>
                  <a:lnTo>
                    <a:pt x="3652" y="20555"/>
                  </a:lnTo>
                  <a:lnTo>
                    <a:pt x="3630" y="20578"/>
                  </a:lnTo>
                  <a:lnTo>
                    <a:pt x="3607" y="20624"/>
                  </a:lnTo>
                  <a:lnTo>
                    <a:pt x="3595" y="20658"/>
                  </a:lnTo>
                  <a:lnTo>
                    <a:pt x="3595" y="20703"/>
                  </a:lnTo>
                  <a:lnTo>
                    <a:pt x="3595" y="20760"/>
                  </a:lnTo>
                  <a:lnTo>
                    <a:pt x="3607" y="20806"/>
                  </a:lnTo>
                  <a:lnTo>
                    <a:pt x="1616" y="21955"/>
                  </a:lnTo>
                  <a:lnTo>
                    <a:pt x="1593" y="21920"/>
                  </a:lnTo>
                  <a:lnTo>
                    <a:pt x="1548" y="21886"/>
                  </a:lnTo>
                  <a:lnTo>
                    <a:pt x="1502" y="21875"/>
                  </a:lnTo>
                  <a:lnTo>
                    <a:pt x="1457" y="21864"/>
                  </a:lnTo>
                  <a:lnTo>
                    <a:pt x="1411" y="21875"/>
                  </a:lnTo>
                  <a:lnTo>
                    <a:pt x="1366" y="21886"/>
                  </a:lnTo>
                  <a:lnTo>
                    <a:pt x="1320" y="21920"/>
                  </a:lnTo>
                  <a:lnTo>
                    <a:pt x="1298" y="21955"/>
                  </a:lnTo>
                  <a:lnTo>
                    <a:pt x="1" y="21215"/>
                  </a:lnTo>
                  <a:lnTo>
                    <a:pt x="1" y="21261"/>
                  </a:lnTo>
                  <a:lnTo>
                    <a:pt x="1275" y="22000"/>
                  </a:lnTo>
                  <a:lnTo>
                    <a:pt x="1264" y="22057"/>
                  </a:lnTo>
                  <a:lnTo>
                    <a:pt x="1275" y="22091"/>
                  </a:lnTo>
                  <a:lnTo>
                    <a:pt x="1286" y="22125"/>
                  </a:lnTo>
                  <a:lnTo>
                    <a:pt x="1298" y="22159"/>
                  </a:lnTo>
                  <a:lnTo>
                    <a:pt x="1320" y="22193"/>
                  </a:lnTo>
                  <a:lnTo>
                    <a:pt x="1355" y="22216"/>
                  </a:lnTo>
                  <a:lnTo>
                    <a:pt x="1389" y="22228"/>
                  </a:lnTo>
                  <a:lnTo>
                    <a:pt x="1423" y="22239"/>
                  </a:lnTo>
                  <a:lnTo>
                    <a:pt x="1457" y="22250"/>
                  </a:lnTo>
                  <a:lnTo>
                    <a:pt x="1502" y="22239"/>
                  </a:lnTo>
                  <a:lnTo>
                    <a:pt x="1537" y="22228"/>
                  </a:lnTo>
                  <a:lnTo>
                    <a:pt x="1571" y="22216"/>
                  </a:lnTo>
                  <a:lnTo>
                    <a:pt x="1593" y="22193"/>
                  </a:lnTo>
                  <a:lnTo>
                    <a:pt x="1616" y="22159"/>
                  </a:lnTo>
                  <a:lnTo>
                    <a:pt x="1639" y="22125"/>
                  </a:lnTo>
                  <a:lnTo>
                    <a:pt x="1650" y="22091"/>
                  </a:lnTo>
                  <a:lnTo>
                    <a:pt x="1650" y="22057"/>
                  </a:lnTo>
                  <a:lnTo>
                    <a:pt x="1639" y="22000"/>
                  </a:lnTo>
                  <a:lnTo>
                    <a:pt x="3630" y="20840"/>
                  </a:lnTo>
                  <a:lnTo>
                    <a:pt x="3675" y="20885"/>
                  </a:lnTo>
                  <a:lnTo>
                    <a:pt x="3721" y="20919"/>
                  </a:lnTo>
                  <a:lnTo>
                    <a:pt x="3766" y="20942"/>
                  </a:lnTo>
                  <a:lnTo>
                    <a:pt x="3880" y="20942"/>
                  </a:lnTo>
                  <a:lnTo>
                    <a:pt x="3925" y="20931"/>
                  </a:lnTo>
                  <a:lnTo>
                    <a:pt x="3959" y="20908"/>
                  </a:lnTo>
                  <a:lnTo>
                    <a:pt x="3994" y="20874"/>
                  </a:lnTo>
                  <a:lnTo>
                    <a:pt x="4028" y="20840"/>
                  </a:lnTo>
                  <a:lnTo>
                    <a:pt x="4050" y="20794"/>
                  </a:lnTo>
                  <a:lnTo>
                    <a:pt x="4062" y="20760"/>
                  </a:lnTo>
                  <a:lnTo>
                    <a:pt x="4062" y="20703"/>
                  </a:lnTo>
                  <a:lnTo>
                    <a:pt x="4062" y="20658"/>
                  </a:lnTo>
                  <a:lnTo>
                    <a:pt x="4050" y="20624"/>
                  </a:lnTo>
                  <a:lnTo>
                    <a:pt x="4028" y="20578"/>
                  </a:lnTo>
                  <a:lnTo>
                    <a:pt x="4005" y="20544"/>
                  </a:lnTo>
                  <a:lnTo>
                    <a:pt x="3971" y="20521"/>
                  </a:lnTo>
                  <a:lnTo>
                    <a:pt x="3937" y="20499"/>
                  </a:lnTo>
                  <a:lnTo>
                    <a:pt x="3891" y="20476"/>
                  </a:lnTo>
                  <a:lnTo>
                    <a:pt x="3846" y="20476"/>
                  </a:lnTo>
                  <a:lnTo>
                    <a:pt x="3846" y="18189"/>
                  </a:lnTo>
                  <a:lnTo>
                    <a:pt x="3891" y="18178"/>
                  </a:lnTo>
                  <a:lnTo>
                    <a:pt x="3937" y="18167"/>
                  </a:lnTo>
                  <a:lnTo>
                    <a:pt x="3971" y="18144"/>
                  </a:lnTo>
                  <a:lnTo>
                    <a:pt x="4005" y="18110"/>
                  </a:lnTo>
                  <a:lnTo>
                    <a:pt x="4028" y="18076"/>
                  </a:lnTo>
                  <a:lnTo>
                    <a:pt x="4050" y="18041"/>
                  </a:lnTo>
                  <a:lnTo>
                    <a:pt x="4062" y="17996"/>
                  </a:lnTo>
                  <a:lnTo>
                    <a:pt x="4062" y="17950"/>
                  </a:lnTo>
                  <a:lnTo>
                    <a:pt x="4062" y="17905"/>
                  </a:lnTo>
                  <a:lnTo>
                    <a:pt x="4050" y="17859"/>
                  </a:lnTo>
                  <a:lnTo>
                    <a:pt x="4028" y="17814"/>
                  </a:lnTo>
                  <a:lnTo>
                    <a:pt x="3994" y="17780"/>
                  </a:lnTo>
                  <a:lnTo>
                    <a:pt x="3959" y="17757"/>
                  </a:lnTo>
                  <a:lnTo>
                    <a:pt x="3925" y="17734"/>
                  </a:lnTo>
                  <a:lnTo>
                    <a:pt x="3880" y="17712"/>
                  </a:lnTo>
                  <a:lnTo>
                    <a:pt x="3823" y="17712"/>
                  </a:lnTo>
                  <a:lnTo>
                    <a:pt x="3766" y="17723"/>
                  </a:lnTo>
                  <a:lnTo>
                    <a:pt x="3709" y="17746"/>
                  </a:lnTo>
                  <a:lnTo>
                    <a:pt x="3664" y="17780"/>
                  </a:lnTo>
                  <a:lnTo>
                    <a:pt x="3630" y="17825"/>
                  </a:lnTo>
                  <a:lnTo>
                    <a:pt x="1616" y="16665"/>
                  </a:lnTo>
                  <a:lnTo>
                    <a:pt x="1628" y="16642"/>
                  </a:lnTo>
                  <a:lnTo>
                    <a:pt x="1628" y="16608"/>
                  </a:lnTo>
                  <a:lnTo>
                    <a:pt x="1616" y="16540"/>
                  </a:lnTo>
                  <a:lnTo>
                    <a:pt x="1582" y="16483"/>
                  </a:lnTo>
                  <a:lnTo>
                    <a:pt x="1537" y="16449"/>
                  </a:lnTo>
                  <a:lnTo>
                    <a:pt x="1480" y="16438"/>
                  </a:lnTo>
                  <a:lnTo>
                    <a:pt x="1480" y="14083"/>
                  </a:lnTo>
                  <a:lnTo>
                    <a:pt x="1525" y="14071"/>
                  </a:lnTo>
                  <a:lnTo>
                    <a:pt x="1559" y="14060"/>
                  </a:lnTo>
                  <a:lnTo>
                    <a:pt x="1605" y="14037"/>
                  </a:lnTo>
                  <a:lnTo>
                    <a:pt x="1639" y="14015"/>
                  </a:lnTo>
                  <a:lnTo>
                    <a:pt x="1662" y="13980"/>
                  </a:lnTo>
                  <a:lnTo>
                    <a:pt x="1684" y="13935"/>
                  </a:lnTo>
                  <a:lnTo>
                    <a:pt x="1696" y="13889"/>
                  </a:lnTo>
                  <a:lnTo>
                    <a:pt x="1696" y="13844"/>
                  </a:lnTo>
                  <a:lnTo>
                    <a:pt x="1696" y="13798"/>
                  </a:lnTo>
                  <a:lnTo>
                    <a:pt x="1684" y="13753"/>
                  </a:lnTo>
                  <a:lnTo>
                    <a:pt x="3675" y="12604"/>
                  </a:lnTo>
                  <a:lnTo>
                    <a:pt x="3698" y="12638"/>
                  </a:lnTo>
                  <a:lnTo>
                    <a:pt x="3743" y="12672"/>
                  </a:lnTo>
                  <a:lnTo>
                    <a:pt x="3777" y="12684"/>
                  </a:lnTo>
                  <a:lnTo>
                    <a:pt x="3823" y="12695"/>
                  </a:lnTo>
                  <a:lnTo>
                    <a:pt x="3868" y="12684"/>
                  </a:lnTo>
                  <a:lnTo>
                    <a:pt x="3903" y="12672"/>
                  </a:lnTo>
                  <a:lnTo>
                    <a:pt x="3937" y="12661"/>
                  </a:lnTo>
                  <a:lnTo>
                    <a:pt x="3959" y="12638"/>
                  </a:lnTo>
                  <a:lnTo>
                    <a:pt x="3994" y="12604"/>
                  </a:lnTo>
                  <a:lnTo>
                    <a:pt x="4005" y="12570"/>
                  </a:lnTo>
                  <a:lnTo>
                    <a:pt x="4016" y="12536"/>
                  </a:lnTo>
                  <a:lnTo>
                    <a:pt x="4016" y="12502"/>
                  </a:lnTo>
                  <a:lnTo>
                    <a:pt x="4016" y="12456"/>
                  </a:lnTo>
                  <a:lnTo>
                    <a:pt x="4005" y="12422"/>
                  </a:lnTo>
                  <a:lnTo>
                    <a:pt x="3971" y="12365"/>
                  </a:lnTo>
                  <a:lnTo>
                    <a:pt x="3914" y="12331"/>
                  </a:lnTo>
                  <a:lnTo>
                    <a:pt x="3846" y="12308"/>
                  </a:lnTo>
                  <a:lnTo>
                    <a:pt x="3846" y="9988"/>
                  </a:lnTo>
                  <a:lnTo>
                    <a:pt x="3891" y="9976"/>
                  </a:lnTo>
                  <a:lnTo>
                    <a:pt x="3937" y="9965"/>
                  </a:lnTo>
                  <a:lnTo>
                    <a:pt x="3971" y="9942"/>
                  </a:lnTo>
                  <a:lnTo>
                    <a:pt x="4005" y="9908"/>
                  </a:lnTo>
                  <a:lnTo>
                    <a:pt x="4039" y="9874"/>
                  </a:lnTo>
                  <a:lnTo>
                    <a:pt x="4062" y="9828"/>
                  </a:lnTo>
                  <a:lnTo>
                    <a:pt x="4073" y="9783"/>
                  </a:lnTo>
                  <a:lnTo>
                    <a:pt x="4073" y="9737"/>
                  </a:lnTo>
                  <a:lnTo>
                    <a:pt x="4073" y="9692"/>
                  </a:lnTo>
                  <a:lnTo>
                    <a:pt x="4062" y="9646"/>
                  </a:lnTo>
                  <a:lnTo>
                    <a:pt x="5996" y="8532"/>
                  </a:lnTo>
                  <a:lnTo>
                    <a:pt x="6030" y="8577"/>
                  </a:lnTo>
                  <a:lnTo>
                    <a:pt x="6075" y="8611"/>
                  </a:lnTo>
                  <a:lnTo>
                    <a:pt x="6132" y="8634"/>
                  </a:lnTo>
                  <a:lnTo>
                    <a:pt x="6200" y="8645"/>
                  </a:lnTo>
                  <a:lnTo>
                    <a:pt x="6257" y="8634"/>
                  </a:lnTo>
                  <a:lnTo>
                    <a:pt x="6314" y="8611"/>
                  </a:lnTo>
                  <a:lnTo>
                    <a:pt x="6360" y="8577"/>
                  </a:lnTo>
                  <a:lnTo>
                    <a:pt x="6405" y="8532"/>
                  </a:lnTo>
                  <a:lnTo>
                    <a:pt x="8396" y="9692"/>
                  </a:lnTo>
                  <a:lnTo>
                    <a:pt x="8385" y="9737"/>
                  </a:lnTo>
                  <a:lnTo>
                    <a:pt x="8396" y="9772"/>
                  </a:lnTo>
                  <a:lnTo>
                    <a:pt x="8396" y="9806"/>
                  </a:lnTo>
                  <a:lnTo>
                    <a:pt x="8441" y="9863"/>
                  </a:lnTo>
                  <a:lnTo>
                    <a:pt x="8498" y="9908"/>
                  </a:lnTo>
                  <a:lnTo>
                    <a:pt x="8532" y="9919"/>
                  </a:lnTo>
                  <a:lnTo>
                    <a:pt x="8601" y="9919"/>
                  </a:lnTo>
                  <a:lnTo>
                    <a:pt x="8635" y="9908"/>
                  </a:lnTo>
                  <a:lnTo>
                    <a:pt x="8692" y="9863"/>
                  </a:lnTo>
                  <a:lnTo>
                    <a:pt x="8737" y="9806"/>
                  </a:lnTo>
                  <a:lnTo>
                    <a:pt x="8749" y="9772"/>
                  </a:lnTo>
                  <a:lnTo>
                    <a:pt x="8749" y="9737"/>
                  </a:lnTo>
                  <a:lnTo>
                    <a:pt x="8737" y="9681"/>
                  </a:lnTo>
                  <a:lnTo>
                    <a:pt x="10796" y="8498"/>
                  </a:lnTo>
                  <a:lnTo>
                    <a:pt x="10830" y="8520"/>
                  </a:lnTo>
                  <a:lnTo>
                    <a:pt x="10864" y="8543"/>
                  </a:lnTo>
                  <a:lnTo>
                    <a:pt x="10898" y="8554"/>
                  </a:lnTo>
                  <a:lnTo>
                    <a:pt x="10933" y="8566"/>
                  </a:lnTo>
                  <a:lnTo>
                    <a:pt x="10978" y="8566"/>
                  </a:lnTo>
                  <a:lnTo>
                    <a:pt x="11001" y="8554"/>
                  </a:lnTo>
                  <a:lnTo>
                    <a:pt x="11058" y="8509"/>
                  </a:lnTo>
                  <a:lnTo>
                    <a:pt x="11092" y="8463"/>
                  </a:lnTo>
                  <a:lnTo>
                    <a:pt x="11103" y="8429"/>
                  </a:lnTo>
                  <a:lnTo>
                    <a:pt x="11115" y="8395"/>
                  </a:lnTo>
                  <a:lnTo>
                    <a:pt x="11103" y="8327"/>
                  </a:lnTo>
                  <a:lnTo>
                    <a:pt x="11069" y="8281"/>
                  </a:lnTo>
                  <a:lnTo>
                    <a:pt x="11012" y="8236"/>
                  </a:lnTo>
                  <a:lnTo>
                    <a:pt x="10955" y="8225"/>
                  </a:lnTo>
                  <a:lnTo>
                    <a:pt x="10955" y="5813"/>
                  </a:lnTo>
                  <a:lnTo>
                    <a:pt x="11024" y="5790"/>
                  </a:lnTo>
                  <a:lnTo>
                    <a:pt x="11069" y="5756"/>
                  </a:lnTo>
                  <a:lnTo>
                    <a:pt x="11103" y="5699"/>
                  </a:lnTo>
                  <a:lnTo>
                    <a:pt x="11115" y="5631"/>
                  </a:lnTo>
                  <a:lnTo>
                    <a:pt x="11115" y="5597"/>
                  </a:lnTo>
                  <a:lnTo>
                    <a:pt x="11103" y="5563"/>
                  </a:lnTo>
                  <a:lnTo>
                    <a:pt x="11058" y="5517"/>
                  </a:lnTo>
                  <a:lnTo>
                    <a:pt x="11001" y="5472"/>
                  </a:lnTo>
                  <a:lnTo>
                    <a:pt x="10978" y="5460"/>
                  </a:lnTo>
                  <a:lnTo>
                    <a:pt x="10933" y="5460"/>
                  </a:lnTo>
                  <a:lnTo>
                    <a:pt x="10898" y="5472"/>
                  </a:lnTo>
                  <a:lnTo>
                    <a:pt x="10853" y="5483"/>
                  </a:lnTo>
                  <a:lnTo>
                    <a:pt x="10819" y="5506"/>
                  </a:lnTo>
                  <a:lnTo>
                    <a:pt x="10785" y="5540"/>
                  </a:lnTo>
                  <a:lnTo>
                    <a:pt x="8726" y="4357"/>
                  </a:lnTo>
                  <a:lnTo>
                    <a:pt x="8737" y="4289"/>
                  </a:lnTo>
                  <a:lnTo>
                    <a:pt x="8737" y="4255"/>
                  </a:lnTo>
                  <a:lnTo>
                    <a:pt x="8726" y="4220"/>
                  </a:lnTo>
                  <a:lnTo>
                    <a:pt x="8692" y="4164"/>
                  </a:lnTo>
                  <a:lnTo>
                    <a:pt x="8635" y="4129"/>
                  </a:lnTo>
                  <a:lnTo>
                    <a:pt x="8601" y="4118"/>
                  </a:lnTo>
                  <a:lnTo>
                    <a:pt x="8532" y="4118"/>
                  </a:lnTo>
                  <a:lnTo>
                    <a:pt x="8498" y="4129"/>
                  </a:lnTo>
                  <a:lnTo>
                    <a:pt x="8441" y="4164"/>
                  </a:lnTo>
                  <a:lnTo>
                    <a:pt x="8407" y="4220"/>
                  </a:lnTo>
                  <a:lnTo>
                    <a:pt x="8396" y="4255"/>
                  </a:lnTo>
                  <a:lnTo>
                    <a:pt x="8396" y="4289"/>
                  </a:lnTo>
                  <a:lnTo>
                    <a:pt x="8407" y="4346"/>
                  </a:lnTo>
                  <a:lnTo>
                    <a:pt x="6371" y="5529"/>
                  </a:lnTo>
                  <a:lnTo>
                    <a:pt x="6337" y="5483"/>
                  </a:lnTo>
                  <a:lnTo>
                    <a:pt x="6291" y="5460"/>
                  </a:lnTo>
                  <a:lnTo>
                    <a:pt x="6246" y="5438"/>
                  </a:lnTo>
                  <a:lnTo>
                    <a:pt x="6200" y="5426"/>
                  </a:lnTo>
                  <a:lnTo>
                    <a:pt x="6144" y="5438"/>
                  </a:lnTo>
                  <a:lnTo>
                    <a:pt x="6098" y="5460"/>
                  </a:lnTo>
                  <a:lnTo>
                    <a:pt x="6053" y="5494"/>
                  </a:lnTo>
                  <a:lnTo>
                    <a:pt x="6030" y="5529"/>
                  </a:lnTo>
                  <a:lnTo>
                    <a:pt x="3994" y="4357"/>
                  </a:lnTo>
                  <a:lnTo>
                    <a:pt x="4005" y="4323"/>
                  </a:lnTo>
                  <a:lnTo>
                    <a:pt x="4005" y="4289"/>
                  </a:lnTo>
                  <a:lnTo>
                    <a:pt x="3994" y="4220"/>
                  </a:lnTo>
                  <a:lnTo>
                    <a:pt x="3959" y="4164"/>
                  </a:lnTo>
                  <a:lnTo>
                    <a:pt x="3903" y="4129"/>
                  </a:lnTo>
                  <a:lnTo>
                    <a:pt x="3846" y="4107"/>
                  </a:lnTo>
                  <a:lnTo>
                    <a:pt x="3846" y="1718"/>
                  </a:lnTo>
                  <a:lnTo>
                    <a:pt x="3914" y="1695"/>
                  </a:lnTo>
                  <a:lnTo>
                    <a:pt x="3971" y="1661"/>
                  </a:lnTo>
                  <a:lnTo>
                    <a:pt x="4005" y="1604"/>
                  </a:lnTo>
                  <a:lnTo>
                    <a:pt x="4016" y="1570"/>
                  </a:lnTo>
                  <a:lnTo>
                    <a:pt x="4016" y="1524"/>
                  </a:lnTo>
                  <a:lnTo>
                    <a:pt x="4016" y="1490"/>
                  </a:lnTo>
                  <a:lnTo>
                    <a:pt x="4005" y="1456"/>
                  </a:lnTo>
                  <a:lnTo>
                    <a:pt x="3982" y="1422"/>
                  </a:lnTo>
                  <a:lnTo>
                    <a:pt x="3959" y="1399"/>
                  </a:lnTo>
                  <a:lnTo>
                    <a:pt x="3937" y="1377"/>
                  </a:lnTo>
                  <a:lnTo>
                    <a:pt x="3903" y="1354"/>
                  </a:lnTo>
                  <a:lnTo>
                    <a:pt x="3868" y="1342"/>
                  </a:lnTo>
                  <a:lnTo>
                    <a:pt x="3777" y="1342"/>
                  </a:lnTo>
                  <a:lnTo>
                    <a:pt x="3732" y="1365"/>
                  </a:lnTo>
                  <a:lnTo>
                    <a:pt x="3698" y="1388"/>
                  </a:lnTo>
                  <a:lnTo>
                    <a:pt x="3664" y="1433"/>
                  </a:lnTo>
                  <a:lnTo>
                    <a:pt x="1628" y="250"/>
                  </a:lnTo>
                  <a:lnTo>
                    <a:pt x="1639" y="216"/>
                  </a:lnTo>
                  <a:lnTo>
                    <a:pt x="1639" y="182"/>
                  </a:lnTo>
                  <a:lnTo>
                    <a:pt x="1639" y="148"/>
                  </a:lnTo>
                  <a:lnTo>
                    <a:pt x="1628" y="114"/>
                  </a:lnTo>
                  <a:lnTo>
                    <a:pt x="1605" y="80"/>
                  </a:lnTo>
                  <a:lnTo>
                    <a:pt x="1582" y="57"/>
                  </a:lnTo>
                  <a:lnTo>
                    <a:pt x="1559" y="34"/>
                  </a:lnTo>
                  <a:lnTo>
                    <a:pt x="1525" y="11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10"/>
            <p:cNvSpPr/>
            <p:nvPr/>
          </p:nvSpPr>
          <p:spPr>
            <a:xfrm>
              <a:off x="0" y="1004899"/>
              <a:ext cx="1414547" cy="1909822"/>
            </a:xfrm>
            <a:custGeom>
              <a:avLst/>
              <a:gdLst/>
              <a:ahLst/>
              <a:cxnLst/>
              <a:rect l="l" t="t" r="r" b="b"/>
              <a:pathLst>
                <a:path w="13515" h="18247" extrusionOk="0">
                  <a:moveTo>
                    <a:pt x="11092" y="353"/>
                  </a:moveTo>
                  <a:lnTo>
                    <a:pt x="13139" y="1536"/>
                  </a:lnTo>
                  <a:lnTo>
                    <a:pt x="13128" y="1593"/>
                  </a:lnTo>
                  <a:lnTo>
                    <a:pt x="13139" y="1661"/>
                  </a:lnTo>
                  <a:lnTo>
                    <a:pt x="13174" y="1707"/>
                  </a:lnTo>
                  <a:lnTo>
                    <a:pt x="13219" y="1752"/>
                  </a:lnTo>
                  <a:lnTo>
                    <a:pt x="13287" y="1763"/>
                  </a:lnTo>
                  <a:lnTo>
                    <a:pt x="13287" y="4141"/>
                  </a:lnTo>
                  <a:lnTo>
                    <a:pt x="13242" y="4152"/>
                  </a:lnTo>
                  <a:lnTo>
                    <a:pt x="13208" y="4164"/>
                  </a:lnTo>
                  <a:lnTo>
                    <a:pt x="13151" y="4209"/>
                  </a:lnTo>
                  <a:lnTo>
                    <a:pt x="13117" y="4277"/>
                  </a:lnTo>
                  <a:lnTo>
                    <a:pt x="13105" y="4311"/>
                  </a:lnTo>
                  <a:lnTo>
                    <a:pt x="13105" y="4346"/>
                  </a:lnTo>
                  <a:lnTo>
                    <a:pt x="13105" y="4391"/>
                  </a:lnTo>
                  <a:lnTo>
                    <a:pt x="13117" y="4425"/>
                  </a:lnTo>
                  <a:lnTo>
                    <a:pt x="11092" y="5586"/>
                  </a:lnTo>
                  <a:lnTo>
                    <a:pt x="11069" y="5551"/>
                  </a:lnTo>
                  <a:lnTo>
                    <a:pt x="11035" y="5529"/>
                  </a:lnTo>
                  <a:lnTo>
                    <a:pt x="10989" y="5517"/>
                  </a:lnTo>
                  <a:lnTo>
                    <a:pt x="10933" y="5506"/>
                  </a:lnTo>
                  <a:lnTo>
                    <a:pt x="10887" y="5517"/>
                  </a:lnTo>
                  <a:lnTo>
                    <a:pt x="10842" y="5529"/>
                  </a:lnTo>
                  <a:lnTo>
                    <a:pt x="10807" y="5563"/>
                  </a:lnTo>
                  <a:lnTo>
                    <a:pt x="10773" y="5597"/>
                  </a:lnTo>
                  <a:lnTo>
                    <a:pt x="8760" y="4437"/>
                  </a:lnTo>
                  <a:lnTo>
                    <a:pt x="8771" y="4391"/>
                  </a:lnTo>
                  <a:lnTo>
                    <a:pt x="8783" y="4346"/>
                  </a:lnTo>
                  <a:lnTo>
                    <a:pt x="8783" y="4311"/>
                  </a:lnTo>
                  <a:lnTo>
                    <a:pt x="8771" y="4266"/>
                  </a:lnTo>
                  <a:lnTo>
                    <a:pt x="8749" y="4232"/>
                  </a:lnTo>
                  <a:lnTo>
                    <a:pt x="8726" y="4209"/>
                  </a:lnTo>
                  <a:lnTo>
                    <a:pt x="8692" y="4175"/>
                  </a:lnTo>
                  <a:lnTo>
                    <a:pt x="8658" y="4164"/>
                  </a:lnTo>
                  <a:lnTo>
                    <a:pt x="8623" y="4141"/>
                  </a:lnTo>
                  <a:lnTo>
                    <a:pt x="8589" y="4141"/>
                  </a:lnTo>
                  <a:lnTo>
                    <a:pt x="8589" y="1798"/>
                  </a:lnTo>
                  <a:lnTo>
                    <a:pt x="8623" y="1798"/>
                  </a:lnTo>
                  <a:lnTo>
                    <a:pt x="8658" y="1775"/>
                  </a:lnTo>
                  <a:lnTo>
                    <a:pt x="8692" y="1763"/>
                  </a:lnTo>
                  <a:lnTo>
                    <a:pt x="8726" y="1729"/>
                  </a:lnTo>
                  <a:lnTo>
                    <a:pt x="8749" y="1707"/>
                  </a:lnTo>
                  <a:lnTo>
                    <a:pt x="8760" y="1672"/>
                  </a:lnTo>
                  <a:lnTo>
                    <a:pt x="8771" y="1627"/>
                  </a:lnTo>
                  <a:lnTo>
                    <a:pt x="8783" y="1593"/>
                  </a:lnTo>
                  <a:lnTo>
                    <a:pt x="8771" y="1547"/>
                  </a:lnTo>
                  <a:lnTo>
                    <a:pt x="8760" y="1513"/>
                  </a:lnTo>
                  <a:lnTo>
                    <a:pt x="10773" y="353"/>
                  </a:lnTo>
                  <a:lnTo>
                    <a:pt x="10807" y="387"/>
                  </a:lnTo>
                  <a:lnTo>
                    <a:pt x="10842" y="410"/>
                  </a:lnTo>
                  <a:lnTo>
                    <a:pt x="10887" y="432"/>
                  </a:lnTo>
                  <a:lnTo>
                    <a:pt x="10933" y="444"/>
                  </a:lnTo>
                  <a:lnTo>
                    <a:pt x="10989" y="432"/>
                  </a:lnTo>
                  <a:lnTo>
                    <a:pt x="11024" y="421"/>
                  </a:lnTo>
                  <a:lnTo>
                    <a:pt x="11069" y="387"/>
                  </a:lnTo>
                  <a:lnTo>
                    <a:pt x="11092" y="353"/>
                  </a:lnTo>
                  <a:close/>
                  <a:moveTo>
                    <a:pt x="8737" y="4471"/>
                  </a:moveTo>
                  <a:lnTo>
                    <a:pt x="10762" y="5631"/>
                  </a:lnTo>
                  <a:lnTo>
                    <a:pt x="10751" y="5699"/>
                  </a:lnTo>
                  <a:lnTo>
                    <a:pt x="10762" y="5768"/>
                  </a:lnTo>
                  <a:lnTo>
                    <a:pt x="10796" y="5824"/>
                  </a:lnTo>
                  <a:lnTo>
                    <a:pt x="10842" y="5870"/>
                  </a:lnTo>
                  <a:lnTo>
                    <a:pt x="10910" y="5893"/>
                  </a:lnTo>
                  <a:lnTo>
                    <a:pt x="10910" y="8225"/>
                  </a:lnTo>
                  <a:lnTo>
                    <a:pt x="10864" y="8236"/>
                  </a:lnTo>
                  <a:lnTo>
                    <a:pt x="10830" y="8247"/>
                  </a:lnTo>
                  <a:lnTo>
                    <a:pt x="10796" y="8270"/>
                  </a:lnTo>
                  <a:lnTo>
                    <a:pt x="10762" y="8304"/>
                  </a:lnTo>
                  <a:lnTo>
                    <a:pt x="10739" y="8338"/>
                  </a:lnTo>
                  <a:lnTo>
                    <a:pt x="10728" y="8372"/>
                  </a:lnTo>
                  <a:lnTo>
                    <a:pt x="10716" y="8418"/>
                  </a:lnTo>
                  <a:lnTo>
                    <a:pt x="10705" y="8452"/>
                  </a:lnTo>
                  <a:lnTo>
                    <a:pt x="10716" y="8498"/>
                  </a:lnTo>
                  <a:lnTo>
                    <a:pt x="10728" y="8543"/>
                  </a:lnTo>
                  <a:lnTo>
                    <a:pt x="8749" y="9681"/>
                  </a:lnTo>
                  <a:lnTo>
                    <a:pt x="8714" y="9647"/>
                  </a:lnTo>
                  <a:lnTo>
                    <a:pt x="8669" y="9612"/>
                  </a:lnTo>
                  <a:lnTo>
                    <a:pt x="8623" y="9601"/>
                  </a:lnTo>
                  <a:lnTo>
                    <a:pt x="8567" y="9590"/>
                  </a:lnTo>
                  <a:lnTo>
                    <a:pt x="8510" y="9601"/>
                  </a:lnTo>
                  <a:lnTo>
                    <a:pt x="8464" y="9612"/>
                  </a:lnTo>
                  <a:lnTo>
                    <a:pt x="8419" y="9647"/>
                  </a:lnTo>
                  <a:lnTo>
                    <a:pt x="8385" y="9692"/>
                  </a:lnTo>
                  <a:lnTo>
                    <a:pt x="6417" y="8554"/>
                  </a:lnTo>
                  <a:lnTo>
                    <a:pt x="6439" y="8509"/>
                  </a:lnTo>
                  <a:lnTo>
                    <a:pt x="6439" y="8452"/>
                  </a:lnTo>
                  <a:lnTo>
                    <a:pt x="6439" y="8407"/>
                  </a:lnTo>
                  <a:lnTo>
                    <a:pt x="6428" y="8361"/>
                  </a:lnTo>
                  <a:lnTo>
                    <a:pt x="6405" y="8327"/>
                  </a:lnTo>
                  <a:lnTo>
                    <a:pt x="6371" y="8293"/>
                  </a:lnTo>
                  <a:lnTo>
                    <a:pt x="6337" y="8259"/>
                  </a:lnTo>
                  <a:lnTo>
                    <a:pt x="6303" y="8236"/>
                  </a:lnTo>
                  <a:lnTo>
                    <a:pt x="6257" y="8225"/>
                  </a:lnTo>
                  <a:lnTo>
                    <a:pt x="6212" y="8213"/>
                  </a:lnTo>
                  <a:lnTo>
                    <a:pt x="6212" y="5870"/>
                  </a:lnTo>
                  <a:lnTo>
                    <a:pt x="6280" y="5847"/>
                  </a:lnTo>
                  <a:lnTo>
                    <a:pt x="6326" y="5813"/>
                  </a:lnTo>
                  <a:lnTo>
                    <a:pt x="6360" y="5756"/>
                  </a:lnTo>
                  <a:lnTo>
                    <a:pt x="6371" y="5699"/>
                  </a:lnTo>
                  <a:lnTo>
                    <a:pt x="6360" y="5642"/>
                  </a:lnTo>
                  <a:lnTo>
                    <a:pt x="8396" y="4471"/>
                  </a:lnTo>
                  <a:lnTo>
                    <a:pt x="8430" y="4505"/>
                  </a:lnTo>
                  <a:lnTo>
                    <a:pt x="8464" y="4539"/>
                  </a:lnTo>
                  <a:lnTo>
                    <a:pt x="8510" y="4550"/>
                  </a:lnTo>
                  <a:lnTo>
                    <a:pt x="8567" y="4562"/>
                  </a:lnTo>
                  <a:lnTo>
                    <a:pt x="8623" y="4550"/>
                  </a:lnTo>
                  <a:lnTo>
                    <a:pt x="8669" y="4539"/>
                  </a:lnTo>
                  <a:lnTo>
                    <a:pt x="8714" y="4505"/>
                  </a:lnTo>
                  <a:lnTo>
                    <a:pt x="8737" y="4471"/>
                  </a:lnTo>
                  <a:close/>
                  <a:moveTo>
                    <a:pt x="3994" y="4459"/>
                  </a:moveTo>
                  <a:lnTo>
                    <a:pt x="6030" y="5642"/>
                  </a:lnTo>
                  <a:lnTo>
                    <a:pt x="6030" y="5699"/>
                  </a:lnTo>
                  <a:lnTo>
                    <a:pt x="6041" y="5756"/>
                  </a:lnTo>
                  <a:lnTo>
                    <a:pt x="6064" y="5813"/>
                  </a:lnTo>
                  <a:lnTo>
                    <a:pt x="6109" y="5847"/>
                  </a:lnTo>
                  <a:lnTo>
                    <a:pt x="6166" y="5870"/>
                  </a:lnTo>
                  <a:lnTo>
                    <a:pt x="6166" y="8213"/>
                  </a:lnTo>
                  <a:lnTo>
                    <a:pt x="6132" y="8225"/>
                  </a:lnTo>
                  <a:lnTo>
                    <a:pt x="6087" y="8247"/>
                  </a:lnTo>
                  <a:lnTo>
                    <a:pt x="6053" y="8270"/>
                  </a:lnTo>
                  <a:lnTo>
                    <a:pt x="6018" y="8293"/>
                  </a:lnTo>
                  <a:lnTo>
                    <a:pt x="5996" y="8327"/>
                  </a:lnTo>
                  <a:lnTo>
                    <a:pt x="5973" y="8372"/>
                  </a:lnTo>
                  <a:lnTo>
                    <a:pt x="5962" y="8407"/>
                  </a:lnTo>
                  <a:lnTo>
                    <a:pt x="5962" y="8452"/>
                  </a:lnTo>
                  <a:lnTo>
                    <a:pt x="5962" y="8509"/>
                  </a:lnTo>
                  <a:lnTo>
                    <a:pt x="5973" y="8543"/>
                  </a:lnTo>
                  <a:lnTo>
                    <a:pt x="3982" y="9703"/>
                  </a:lnTo>
                  <a:lnTo>
                    <a:pt x="3948" y="9669"/>
                  </a:lnTo>
                  <a:lnTo>
                    <a:pt x="3914" y="9647"/>
                  </a:lnTo>
                  <a:lnTo>
                    <a:pt x="3868" y="9624"/>
                  </a:lnTo>
                  <a:lnTo>
                    <a:pt x="3777" y="9624"/>
                  </a:lnTo>
                  <a:lnTo>
                    <a:pt x="3743" y="9647"/>
                  </a:lnTo>
                  <a:lnTo>
                    <a:pt x="3698" y="9669"/>
                  </a:lnTo>
                  <a:lnTo>
                    <a:pt x="3675" y="9703"/>
                  </a:lnTo>
                  <a:lnTo>
                    <a:pt x="1616" y="8520"/>
                  </a:lnTo>
                  <a:lnTo>
                    <a:pt x="1628" y="8452"/>
                  </a:lnTo>
                  <a:lnTo>
                    <a:pt x="1616" y="8395"/>
                  </a:lnTo>
                  <a:lnTo>
                    <a:pt x="1582" y="8338"/>
                  </a:lnTo>
                  <a:lnTo>
                    <a:pt x="1537" y="8304"/>
                  </a:lnTo>
                  <a:lnTo>
                    <a:pt x="1480" y="8281"/>
                  </a:lnTo>
                  <a:lnTo>
                    <a:pt x="1480" y="5938"/>
                  </a:lnTo>
                  <a:lnTo>
                    <a:pt x="1525" y="5927"/>
                  </a:lnTo>
                  <a:lnTo>
                    <a:pt x="1559" y="5915"/>
                  </a:lnTo>
                  <a:lnTo>
                    <a:pt x="1605" y="5893"/>
                  </a:lnTo>
                  <a:lnTo>
                    <a:pt x="1628" y="5859"/>
                  </a:lnTo>
                  <a:lnTo>
                    <a:pt x="1662" y="5824"/>
                  </a:lnTo>
                  <a:lnTo>
                    <a:pt x="1684" y="5790"/>
                  </a:lnTo>
                  <a:lnTo>
                    <a:pt x="1696" y="5745"/>
                  </a:lnTo>
                  <a:lnTo>
                    <a:pt x="1696" y="5699"/>
                  </a:lnTo>
                  <a:lnTo>
                    <a:pt x="1696" y="5654"/>
                  </a:lnTo>
                  <a:lnTo>
                    <a:pt x="1684" y="5608"/>
                  </a:lnTo>
                  <a:lnTo>
                    <a:pt x="3664" y="4459"/>
                  </a:lnTo>
                  <a:lnTo>
                    <a:pt x="3698" y="4493"/>
                  </a:lnTo>
                  <a:lnTo>
                    <a:pt x="3732" y="4528"/>
                  </a:lnTo>
                  <a:lnTo>
                    <a:pt x="3777" y="4539"/>
                  </a:lnTo>
                  <a:lnTo>
                    <a:pt x="3823" y="4550"/>
                  </a:lnTo>
                  <a:lnTo>
                    <a:pt x="3880" y="4539"/>
                  </a:lnTo>
                  <a:lnTo>
                    <a:pt x="3925" y="4528"/>
                  </a:lnTo>
                  <a:lnTo>
                    <a:pt x="3959" y="4493"/>
                  </a:lnTo>
                  <a:lnTo>
                    <a:pt x="3994" y="4459"/>
                  </a:lnTo>
                  <a:close/>
                  <a:moveTo>
                    <a:pt x="6394" y="8589"/>
                  </a:moveTo>
                  <a:lnTo>
                    <a:pt x="8373" y="9726"/>
                  </a:lnTo>
                  <a:lnTo>
                    <a:pt x="8362" y="9760"/>
                  </a:lnTo>
                  <a:lnTo>
                    <a:pt x="8350" y="9806"/>
                  </a:lnTo>
                  <a:lnTo>
                    <a:pt x="8362" y="9840"/>
                  </a:lnTo>
                  <a:lnTo>
                    <a:pt x="8373" y="9874"/>
                  </a:lnTo>
                  <a:lnTo>
                    <a:pt x="8385" y="9908"/>
                  </a:lnTo>
                  <a:lnTo>
                    <a:pt x="8407" y="9942"/>
                  </a:lnTo>
                  <a:lnTo>
                    <a:pt x="8464" y="9988"/>
                  </a:lnTo>
                  <a:lnTo>
                    <a:pt x="8498" y="9999"/>
                  </a:lnTo>
                  <a:lnTo>
                    <a:pt x="8544" y="10011"/>
                  </a:lnTo>
                  <a:lnTo>
                    <a:pt x="8544" y="12342"/>
                  </a:lnTo>
                  <a:lnTo>
                    <a:pt x="8498" y="12354"/>
                  </a:lnTo>
                  <a:lnTo>
                    <a:pt x="8464" y="12365"/>
                  </a:lnTo>
                  <a:lnTo>
                    <a:pt x="8430" y="12388"/>
                  </a:lnTo>
                  <a:lnTo>
                    <a:pt x="8407" y="12411"/>
                  </a:lnTo>
                  <a:lnTo>
                    <a:pt x="8385" y="12445"/>
                  </a:lnTo>
                  <a:lnTo>
                    <a:pt x="8362" y="12479"/>
                  </a:lnTo>
                  <a:lnTo>
                    <a:pt x="8350" y="12524"/>
                  </a:lnTo>
                  <a:lnTo>
                    <a:pt x="8350" y="12559"/>
                  </a:lnTo>
                  <a:lnTo>
                    <a:pt x="8350" y="12604"/>
                  </a:lnTo>
                  <a:lnTo>
                    <a:pt x="8362" y="12638"/>
                  </a:lnTo>
                  <a:lnTo>
                    <a:pt x="6371" y="13799"/>
                  </a:lnTo>
                  <a:lnTo>
                    <a:pt x="6337" y="13764"/>
                  </a:lnTo>
                  <a:lnTo>
                    <a:pt x="6291" y="13730"/>
                  </a:lnTo>
                  <a:lnTo>
                    <a:pt x="6246" y="13719"/>
                  </a:lnTo>
                  <a:lnTo>
                    <a:pt x="6200" y="13708"/>
                  </a:lnTo>
                  <a:lnTo>
                    <a:pt x="6144" y="13719"/>
                  </a:lnTo>
                  <a:lnTo>
                    <a:pt x="6098" y="13730"/>
                  </a:lnTo>
                  <a:lnTo>
                    <a:pt x="6064" y="13764"/>
                  </a:lnTo>
                  <a:lnTo>
                    <a:pt x="6030" y="13799"/>
                  </a:lnTo>
                  <a:lnTo>
                    <a:pt x="3982" y="12615"/>
                  </a:lnTo>
                  <a:lnTo>
                    <a:pt x="3994" y="12559"/>
                  </a:lnTo>
                  <a:lnTo>
                    <a:pt x="3982" y="12502"/>
                  </a:lnTo>
                  <a:lnTo>
                    <a:pt x="3948" y="12445"/>
                  </a:lnTo>
                  <a:lnTo>
                    <a:pt x="3903" y="12411"/>
                  </a:lnTo>
                  <a:lnTo>
                    <a:pt x="3846" y="12399"/>
                  </a:lnTo>
                  <a:lnTo>
                    <a:pt x="3846" y="9988"/>
                  </a:lnTo>
                  <a:lnTo>
                    <a:pt x="3914" y="9965"/>
                  </a:lnTo>
                  <a:lnTo>
                    <a:pt x="3959" y="9931"/>
                  </a:lnTo>
                  <a:lnTo>
                    <a:pt x="3994" y="9874"/>
                  </a:lnTo>
                  <a:lnTo>
                    <a:pt x="4016" y="9806"/>
                  </a:lnTo>
                  <a:lnTo>
                    <a:pt x="4005" y="9738"/>
                  </a:lnTo>
                  <a:lnTo>
                    <a:pt x="5996" y="8589"/>
                  </a:lnTo>
                  <a:lnTo>
                    <a:pt x="6030" y="8634"/>
                  </a:lnTo>
                  <a:lnTo>
                    <a:pt x="6087" y="8668"/>
                  </a:lnTo>
                  <a:lnTo>
                    <a:pt x="6132" y="8691"/>
                  </a:lnTo>
                  <a:lnTo>
                    <a:pt x="6200" y="8702"/>
                  </a:lnTo>
                  <a:lnTo>
                    <a:pt x="6257" y="8691"/>
                  </a:lnTo>
                  <a:lnTo>
                    <a:pt x="6314" y="8668"/>
                  </a:lnTo>
                  <a:lnTo>
                    <a:pt x="6360" y="8634"/>
                  </a:lnTo>
                  <a:lnTo>
                    <a:pt x="6394" y="8589"/>
                  </a:lnTo>
                  <a:close/>
                  <a:moveTo>
                    <a:pt x="8749" y="12684"/>
                  </a:moveTo>
                  <a:lnTo>
                    <a:pt x="10751" y="13844"/>
                  </a:lnTo>
                  <a:lnTo>
                    <a:pt x="10739" y="13912"/>
                  </a:lnTo>
                  <a:lnTo>
                    <a:pt x="10739" y="13946"/>
                  </a:lnTo>
                  <a:lnTo>
                    <a:pt x="10751" y="13981"/>
                  </a:lnTo>
                  <a:lnTo>
                    <a:pt x="10785" y="14037"/>
                  </a:lnTo>
                  <a:lnTo>
                    <a:pt x="10842" y="14083"/>
                  </a:lnTo>
                  <a:lnTo>
                    <a:pt x="10910" y="14106"/>
                  </a:lnTo>
                  <a:lnTo>
                    <a:pt x="10910" y="16460"/>
                  </a:lnTo>
                  <a:lnTo>
                    <a:pt x="10842" y="16483"/>
                  </a:lnTo>
                  <a:lnTo>
                    <a:pt x="10785" y="16529"/>
                  </a:lnTo>
                  <a:lnTo>
                    <a:pt x="10751" y="16597"/>
                  </a:lnTo>
                  <a:lnTo>
                    <a:pt x="10739" y="16631"/>
                  </a:lnTo>
                  <a:lnTo>
                    <a:pt x="10739" y="16665"/>
                  </a:lnTo>
                  <a:lnTo>
                    <a:pt x="10739" y="16699"/>
                  </a:lnTo>
                  <a:lnTo>
                    <a:pt x="10751" y="16745"/>
                  </a:lnTo>
                  <a:lnTo>
                    <a:pt x="8760" y="17894"/>
                  </a:lnTo>
                  <a:lnTo>
                    <a:pt x="8726" y="17848"/>
                  </a:lnTo>
                  <a:lnTo>
                    <a:pt x="8680" y="17814"/>
                  </a:lnTo>
                  <a:lnTo>
                    <a:pt x="8623" y="17791"/>
                  </a:lnTo>
                  <a:lnTo>
                    <a:pt x="8567" y="17780"/>
                  </a:lnTo>
                  <a:lnTo>
                    <a:pt x="8510" y="17791"/>
                  </a:lnTo>
                  <a:lnTo>
                    <a:pt x="8453" y="17814"/>
                  </a:lnTo>
                  <a:lnTo>
                    <a:pt x="8407" y="17848"/>
                  </a:lnTo>
                  <a:lnTo>
                    <a:pt x="8373" y="17894"/>
                  </a:lnTo>
                  <a:lnTo>
                    <a:pt x="6360" y="16733"/>
                  </a:lnTo>
                  <a:lnTo>
                    <a:pt x="6371" y="16665"/>
                  </a:lnTo>
                  <a:lnTo>
                    <a:pt x="6360" y="16597"/>
                  </a:lnTo>
                  <a:lnTo>
                    <a:pt x="6326" y="16551"/>
                  </a:lnTo>
                  <a:lnTo>
                    <a:pt x="6280" y="16506"/>
                  </a:lnTo>
                  <a:lnTo>
                    <a:pt x="6212" y="16494"/>
                  </a:lnTo>
                  <a:lnTo>
                    <a:pt x="6212" y="14106"/>
                  </a:lnTo>
                  <a:lnTo>
                    <a:pt x="6257" y="14106"/>
                  </a:lnTo>
                  <a:lnTo>
                    <a:pt x="6291" y="14083"/>
                  </a:lnTo>
                  <a:lnTo>
                    <a:pt x="6348" y="14049"/>
                  </a:lnTo>
                  <a:lnTo>
                    <a:pt x="6382" y="13981"/>
                  </a:lnTo>
                  <a:lnTo>
                    <a:pt x="6394" y="13946"/>
                  </a:lnTo>
                  <a:lnTo>
                    <a:pt x="6405" y="13912"/>
                  </a:lnTo>
                  <a:lnTo>
                    <a:pt x="6394" y="13867"/>
                  </a:lnTo>
                  <a:lnTo>
                    <a:pt x="6382" y="13833"/>
                  </a:lnTo>
                  <a:lnTo>
                    <a:pt x="8385" y="12684"/>
                  </a:lnTo>
                  <a:lnTo>
                    <a:pt x="8419" y="12718"/>
                  </a:lnTo>
                  <a:lnTo>
                    <a:pt x="8464" y="12752"/>
                  </a:lnTo>
                  <a:lnTo>
                    <a:pt x="8510" y="12775"/>
                  </a:lnTo>
                  <a:lnTo>
                    <a:pt x="8623" y="12775"/>
                  </a:lnTo>
                  <a:lnTo>
                    <a:pt x="8669" y="12752"/>
                  </a:lnTo>
                  <a:lnTo>
                    <a:pt x="8714" y="12729"/>
                  </a:lnTo>
                  <a:lnTo>
                    <a:pt x="8749" y="12684"/>
                  </a:lnTo>
                  <a:close/>
                  <a:moveTo>
                    <a:pt x="1457" y="0"/>
                  </a:moveTo>
                  <a:lnTo>
                    <a:pt x="1411" y="12"/>
                  </a:lnTo>
                  <a:lnTo>
                    <a:pt x="1366" y="23"/>
                  </a:lnTo>
                  <a:lnTo>
                    <a:pt x="1320" y="46"/>
                  </a:lnTo>
                  <a:lnTo>
                    <a:pt x="1286" y="68"/>
                  </a:lnTo>
                  <a:lnTo>
                    <a:pt x="1252" y="114"/>
                  </a:lnTo>
                  <a:lnTo>
                    <a:pt x="1229" y="148"/>
                  </a:lnTo>
                  <a:lnTo>
                    <a:pt x="1218" y="194"/>
                  </a:lnTo>
                  <a:lnTo>
                    <a:pt x="1218" y="250"/>
                  </a:lnTo>
                  <a:lnTo>
                    <a:pt x="1218" y="296"/>
                  </a:lnTo>
                  <a:lnTo>
                    <a:pt x="1229" y="341"/>
                  </a:lnTo>
                  <a:lnTo>
                    <a:pt x="1" y="1047"/>
                  </a:lnTo>
                  <a:lnTo>
                    <a:pt x="1" y="1104"/>
                  </a:lnTo>
                  <a:lnTo>
                    <a:pt x="1252" y="376"/>
                  </a:lnTo>
                  <a:lnTo>
                    <a:pt x="1286" y="421"/>
                  </a:lnTo>
                  <a:lnTo>
                    <a:pt x="1343" y="455"/>
                  </a:lnTo>
                  <a:lnTo>
                    <a:pt x="1400" y="478"/>
                  </a:lnTo>
                  <a:lnTo>
                    <a:pt x="1457" y="489"/>
                  </a:lnTo>
                  <a:lnTo>
                    <a:pt x="1514" y="478"/>
                  </a:lnTo>
                  <a:lnTo>
                    <a:pt x="1571" y="455"/>
                  </a:lnTo>
                  <a:lnTo>
                    <a:pt x="1616" y="421"/>
                  </a:lnTo>
                  <a:lnTo>
                    <a:pt x="1662" y="387"/>
                  </a:lnTo>
                  <a:lnTo>
                    <a:pt x="3630" y="1513"/>
                  </a:lnTo>
                  <a:lnTo>
                    <a:pt x="3618" y="1559"/>
                  </a:lnTo>
                  <a:lnTo>
                    <a:pt x="3607" y="1593"/>
                  </a:lnTo>
                  <a:lnTo>
                    <a:pt x="3618" y="1627"/>
                  </a:lnTo>
                  <a:lnTo>
                    <a:pt x="3630" y="1672"/>
                  </a:lnTo>
                  <a:lnTo>
                    <a:pt x="3641" y="1707"/>
                  </a:lnTo>
                  <a:lnTo>
                    <a:pt x="3664" y="1741"/>
                  </a:lnTo>
                  <a:lnTo>
                    <a:pt x="3721" y="1786"/>
                  </a:lnTo>
                  <a:lnTo>
                    <a:pt x="3766" y="1798"/>
                  </a:lnTo>
                  <a:lnTo>
                    <a:pt x="3800" y="1809"/>
                  </a:lnTo>
                  <a:lnTo>
                    <a:pt x="3800" y="4152"/>
                  </a:lnTo>
                  <a:lnTo>
                    <a:pt x="3732" y="4175"/>
                  </a:lnTo>
                  <a:lnTo>
                    <a:pt x="3675" y="4220"/>
                  </a:lnTo>
                  <a:lnTo>
                    <a:pt x="3641" y="4277"/>
                  </a:lnTo>
                  <a:lnTo>
                    <a:pt x="3630" y="4346"/>
                  </a:lnTo>
                  <a:lnTo>
                    <a:pt x="3630" y="4391"/>
                  </a:lnTo>
                  <a:lnTo>
                    <a:pt x="3641" y="4414"/>
                  </a:lnTo>
                  <a:lnTo>
                    <a:pt x="1662" y="5563"/>
                  </a:lnTo>
                  <a:lnTo>
                    <a:pt x="1616" y="5517"/>
                  </a:lnTo>
                  <a:lnTo>
                    <a:pt x="1571" y="5483"/>
                  </a:lnTo>
                  <a:lnTo>
                    <a:pt x="1514" y="5472"/>
                  </a:lnTo>
                  <a:lnTo>
                    <a:pt x="1457" y="5460"/>
                  </a:lnTo>
                  <a:lnTo>
                    <a:pt x="1400" y="5472"/>
                  </a:lnTo>
                  <a:lnTo>
                    <a:pt x="1343" y="5495"/>
                  </a:lnTo>
                  <a:lnTo>
                    <a:pt x="1298" y="5529"/>
                  </a:lnTo>
                  <a:lnTo>
                    <a:pt x="1252" y="5574"/>
                  </a:lnTo>
                  <a:lnTo>
                    <a:pt x="1" y="4846"/>
                  </a:lnTo>
                  <a:lnTo>
                    <a:pt x="1" y="4903"/>
                  </a:lnTo>
                  <a:lnTo>
                    <a:pt x="1241" y="5608"/>
                  </a:lnTo>
                  <a:lnTo>
                    <a:pt x="1218" y="5654"/>
                  </a:lnTo>
                  <a:lnTo>
                    <a:pt x="1218" y="5699"/>
                  </a:lnTo>
                  <a:lnTo>
                    <a:pt x="1218" y="5745"/>
                  </a:lnTo>
                  <a:lnTo>
                    <a:pt x="1241" y="5779"/>
                  </a:lnTo>
                  <a:lnTo>
                    <a:pt x="1252" y="5824"/>
                  </a:lnTo>
                  <a:lnTo>
                    <a:pt x="1275" y="5859"/>
                  </a:lnTo>
                  <a:lnTo>
                    <a:pt x="1309" y="5881"/>
                  </a:lnTo>
                  <a:lnTo>
                    <a:pt x="1343" y="5904"/>
                  </a:lnTo>
                  <a:lnTo>
                    <a:pt x="1389" y="5927"/>
                  </a:lnTo>
                  <a:lnTo>
                    <a:pt x="1434" y="5938"/>
                  </a:lnTo>
                  <a:lnTo>
                    <a:pt x="1434" y="8281"/>
                  </a:lnTo>
                  <a:lnTo>
                    <a:pt x="1377" y="8304"/>
                  </a:lnTo>
                  <a:lnTo>
                    <a:pt x="1332" y="8350"/>
                  </a:lnTo>
                  <a:lnTo>
                    <a:pt x="1298" y="8395"/>
                  </a:lnTo>
                  <a:lnTo>
                    <a:pt x="1286" y="8452"/>
                  </a:lnTo>
                  <a:lnTo>
                    <a:pt x="1298" y="8509"/>
                  </a:lnTo>
                  <a:lnTo>
                    <a:pt x="1" y="9260"/>
                  </a:lnTo>
                  <a:lnTo>
                    <a:pt x="1" y="9317"/>
                  </a:lnTo>
                  <a:lnTo>
                    <a:pt x="1320" y="8554"/>
                  </a:lnTo>
                  <a:lnTo>
                    <a:pt x="1343" y="8589"/>
                  </a:lnTo>
                  <a:lnTo>
                    <a:pt x="1377" y="8611"/>
                  </a:lnTo>
                  <a:lnTo>
                    <a:pt x="1411" y="8623"/>
                  </a:lnTo>
                  <a:lnTo>
                    <a:pt x="1502" y="8623"/>
                  </a:lnTo>
                  <a:lnTo>
                    <a:pt x="1537" y="8611"/>
                  </a:lnTo>
                  <a:lnTo>
                    <a:pt x="1571" y="8589"/>
                  </a:lnTo>
                  <a:lnTo>
                    <a:pt x="1593" y="8554"/>
                  </a:lnTo>
                  <a:lnTo>
                    <a:pt x="3652" y="9749"/>
                  </a:lnTo>
                  <a:lnTo>
                    <a:pt x="3641" y="9806"/>
                  </a:lnTo>
                  <a:lnTo>
                    <a:pt x="3652" y="9863"/>
                  </a:lnTo>
                  <a:lnTo>
                    <a:pt x="3686" y="9920"/>
                  </a:lnTo>
                  <a:lnTo>
                    <a:pt x="3743" y="9965"/>
                  </a:lnTo>
                  <a:lnTo>
                    <a:pt x="3800" y="9988"/>
                  </a:lnTo>
                  <a:lnTo>
                    <a:pt x="3800" y="12399"/>
                  </a:lnTo>
                  <a:lnTo>
                    <a:pt x="3743" y="12411"/>
                  </a:lnTo>
                  <a:lnTo>
                    <a:pt x="3698" y="12456"/>
                  </a:lnTo>
                  <a:lnTo>
                    <a:pt x="3675" y="12502"/>
                  </a:lnTo>
                  <a:lnTo>
                    <a:pt x="3664" y="12559"/>
                  </a:lnTo>
                  <a:lnTo>
                    <a:pt x="3675" y="12627"/>
                  </a:lnTo>
                  <a:lnTo>
                    <a:pt x="3709" y="12672"/>
                  </a:lnTo>
                  <a:lnTo>
                    <a:pt x="3766" y="12718"/>
                  </a:lnTo>
                  <a:lnTo>
                    <a:pt x="3823" y="12729"/>
                  </a:lnTo>
                  <a:lnTo>
                    <a:pt x="3868" y="12718"/>
                  </a:lnTo>
                  <a:lnTo>
                    <a:pt x="3903" y="12706"/>
                  </a:lnTo>
                  <a:lnTo>
                    <a:pt x="3937" y="12684"/>
                  </a:lnTo>
                  <a:lnTo>
                    <a:pt x="3959" y="12661"/>
                  </a:lnTo>
                  <a:lnTo>
                    <a:pt x="6007" y="13844"/>
                  </a:lnTo>
                  <a:lnTo>
                    <a:pt x="5996" y="13912"/>
                  </a:lnTo>
                  <a:lnTo>
                    <a:pt x="5996" y="13946"/>
                  </a:lnTo>
                  <a:lnTo>
                    <a:pt x="6007" y="13981"/>
                  </a:lnTo>
                  <a:lnTo>
                    <a:pt x="6041" y="14037"/>
                  </a:lnTo>
                  <a:lnTo>
                    <a:pt x="6098" y="14083"/>
                  </a:lnTo>
                  <a:lnTo>
                    <a:pt x="6166" y="14106"/>
                  </a:lnTo>
                  <a:lnTo>
                    <a:pt x="6166" y="16494"/>
                  </a:lnTo>
                  <a:lnTo>
                    <a:pt x="6109" y="16517"/>
                  </a:lnTo>
                  <a:lnTo>
                    <a:pt x="6064" y="16551"/>
                  </a:lnTo>
                  <a:lnTo>
                    <a:pt x="6030" y="16608"/>
                  </a:lnTo>
                  <a:lnTo>
                    <a:pt x="6018" y="16665"/>
                  </a:lnTo>
                  <a:lnTo>
                    <a:pt x="6030" y="16699"/>
                  </a:lnTo>
                  <a:lnTo>
                    <a:pt x="6041" y="16733"/>
                  </a:lnTo>
                  <a:lnTo>
                    <a:pt x="6075" y="16790"/>
                  </a:lnTo>
                  <a:lnTo>
                    <a:pt x="6132" y="16824"/>
                  </a:lnTo>
                  <a:lnTo>
                    <a:pt x="6166" y="16836"/>
                  </a:lnTo>
                  <a:lnTo>
                    <a:pt x="6235" y="16836"/>
                  </a:lnTo>
                  <a:lnTo>
                    <a:pt x="6280" y="16824"/>
                  </a:lnTo>
                  <a:lnTo>
                    <a:pt x="6314" y="16802"/>
                  </a:lnTo>
                  <a:lnTo>
                    <a:pt x="6337" y="16768"/>
                  </a:lnTo>
                  <a:lnTo>
                    <a:pt x="8350" y="17939"/>
                  </a:lnTo>
                  <a:lnTo>
                    <a:pt x="8339" y="17973"/>
                  </a:lnTo>
                  <a:lnTo>
                    <a:pt x="8339" y="18007"/>
                  </a:lnTo>
                  <a:lnTo>
                    <a:pt x="8339" y="18064"/>
                  </a:lnTo>
                  <a:lnTo>
                    <a:pt x="8362" y="18098"/>
                  </a:lnTo>
                  <a:lnTo>
                    <a:pt x="8373" y="18144"/>
                  </a:lnTo>
                  <a:lnTo>
                    <a:pt x="8407" y="18178"/>
                  </a:lnTo>
                  <a:lnTo>
                    <a:pt x="8441" y="18201"/>
                  </a:lnTo>
                  <a:lnTo>
                    <a:pt x="8476" y="18224"/>
                  </a:lnTo>
                  <a:lnTo>
                    <a:pt x="8521" y="18235"/>
                  </a:lnTo>
                  <a:lnTo>
                    <a:pt x="8567" y="18246"/>
                  </a:lnTo>
                  <a:lnTo>
                    <a:pt x="8612" y="18235"/>
                  </a:lnTo>
                  <a:lnTo>
                    <a:pt x="8658" y="18224"/>
                  </a:lnTo>
                  <a:lnTo>
                    <a:pt x="8692" y="18201"/>
                  </a:lnTo>
                  <a:lnTo>
                    <a:pt x="8726" y="18178"/>
                  </a:lnTo>
                  <a:lnTo>
                    <a:pt x="8760" y="18144"/>
                  </a:lnTo>
                  <a:lnTo>
                    <a:pt x="8783" y="18098"/>
                  </a:lnTo>
                  <a:lnTo>
                    <a:pt x="8794" y="18064"/>
                  </a:lnTo>
                  <a:lnTo>
                    <a:pt x="8794" y="18007"/>
                  </a:lnTo>
                  <a:lnTo>
                    <a:pt x="8794" y="17973"/>
                  </a:lnTo>
                  <a:lnTo>
                    <a:pt x="8783" y="17928"/>
                  </a:lnTo>
                  <a:lnTo>
                    <a:pt x="10773" y="16779"/>
                  </a:lnTo>
                  <a:lnTo>
                    <a:pt x="10807" y="16813"/>
                  </a:lnTo>
                  <a:lnTo>
                    <a:pt x="10842" y="16847"/>
                  </a:lnTo>
                  <a:lnTo>
                    <a:pt x="10887" y="16859"/>
                  </a:lnTo>
                  <a:lnTo>
                    <a:pt x="10933" y="16870"/>
                  </a:lnTo>
                  <a:lnTo>
                    <a:pt x="10978" y="16870"/>
                  </a:lnTo>
                  <a:lnTo>
                    <a:pt x="11012" y="16859"/>
                  </a:lnTo>
                  <a:lnTo>
                    <a:pt x="11058" y="16836"/>
                  </a:lnTo>
                  <a:lnTo>
                    <a:pt x="11080" y="16813"/>
                  </a:lnTo>
                  <a:lnTo>
                    <a:pt x="11103" y="16779"/>
                  </a:lnTo>
                  <a:lnTo>
                    <a:pt x="11126" y="16745"/>
                  </a:lnTo>
                  <a:lnTo>
                    <a:pt x="11137" y="16711"/>
                  </a:lnTo>
                  <a:lnTo>
                    <a:pt x="11137" y="16665"/>
                  </a:lnTo>
                  <a:lnTo>
                    <a:pt x="11137" y="16631"/>
                  </a:lnTo>
                  <a:lnTo>
                    <a:pt x="11126" y="16585"/>
                  </a:lnTo>
                  <a:lnTo>
                    <a:pt x="11115" y="16563"/>
                  </a:lnTo>
                  <a:lnTo>
                    <a:pt x="11092" y="16529"/>
                  </a:lnTo>
                  <a:lnTo>
                    <a:pt x="11035" y="16483"/>
                  </a:lnTo>
                  <a:lnTo>
                    <a:pt x="10989" y="16472"/>
                  </a:lnTo>
                  <a:lnTo>
                    <a:pt x="10955" y="16460"/>
                  </a:lnTo>
                  <a:lnTo>
                    <a:pt x="10955" y="14106"/>
                  </a:lnTo>
                  <a:lnTo>
                    <a:pt x="10989" y="14106"/>
                  </a:lnTo>
                  <a:lnTo>
                    <a:pt x="11024" y="14094"/>
                  </a:lnTo>
                  <a:lnTo>
                    <a:pt x="11092" y="14049"/>
                  </a:lnTo>
                  <a:lnTo>
                    <a:pt x="11126" y="13981"/>
                  </a:lnTo>
                  <a:lnTo>
                    <a:pt x="11137" y="13946"/>
                  </a:lnTo>
                  <a:lnTo>
                    <a:pt x="11137" y="13912"/>
                  </a:lnTo>
                  <a:lnTo>
                    <a:pt x="11137" y="13867"/>
                  </a:lnTo>
                  <a:lnTo>
                    <a:pt x="11126" y="13833"/>
                  </a:lnTo>
                  <a:lnTo>
                    <a:pt x="11103" y="13799"/>
                  </a:lnTo>
                  <a:lnTo>
                    <a:pt x="11080" y="13764"/>
                  </a:lnTo>
                  <a:lnTo>
                    <a:pt x="11046" y="13742"/>
                  </a:lnTo>
                  <a:lnTo>
                    <a:pt x="11012" y="13719"/>
                  </a:lnTo>
                  <a:lnTo>
                    <a:pt x="10978" y="13708"/>
                  </a:lnTo>
                  <a:lnTo>
                    <a:pt x="10887" y="13708"/>
                  </a:lnTo>
                  <a:lnTo>
                    <a:pt x="10842" y="13730"/>
                  </a:lnTo>
                  <a:lnTo>
                    <a:pt x="10796" y="13764"/>
                  </a:lnTo>
                  <a:lnTo>
                    <a:pt x="10762" y="13799"/>
                  </a:lnTo>
                  <a:lnTo>
                    <a:pt x="8771" y="12650"/>
                  </a:lnTo>
                  <a:lnTo>
                    <a:pt x="8783" y="12604"/>
                  </a:lnTo>
                  <a:lnTo>
                    <a:pt x="8783" y="12559"/>
                  </a:lnTo>
                  <a:lnTo>
                    <a:pt x="8783" y="12513"/>
                  </a:lnTo>
                  <a:lnTo>
                    <a:pt x="8771" y="12479"/>
                  </a:lnTo>
                  <a:lnTo>
                    <a:pt x="8749" y="12445"/>
                  </a:lnTo>
                  <a:lnTo>
                    <a:pt x="8726" y="12411"/>
                  </a:lnTo>
                  <a:lnTo>
                    <a:pt x="8703" y="12388"/>
                  </a:lnTo>
                  <a:lnTo>
                    <a:pt x="8669" y="12365"/>
                  </a:lnTo>
                  <a:lnTo>
                    <a:pt x="8623" y="12354"/>
                  </a:lnTo>
                  <a:lnTo>
                    <a:pt x="8589" y="12342"/>
                  </a:lnTo>
                  <a:lnTo>
                    <a:pt x="8589" y="10011"/>
                  </a:lnTo>
                  <a:lnTo>
                    <a:pt x="8623" y="10011"/>
                  </a:lnTo>
                  <a:lnTo>
                    <a:pt x="8658" y="9988"/>
                  </a:lnTo>
                  <a:lnTo>
                    <a:pt x="8692" y="9976"/>
                  </a:lnTo>
                  <a:lnTo>
                    <a:pt x="8726" y="9942"/>
                  </a:lnTo>
                  <a:lnTo>
                    <a:pt x="8749" y="9920"/>
                  </a:lnTo>
                  <a:lnTo>
                    <a:pt x="8771" y="9885"/>
                  </a:lnTo>
                  <a:lnTo>
                    <a:pt x="8783" y="9840"/>
                  </a:lnTo>
                  <a:lnTo>
                    <a:pt x="8783" y="9806"/>
                  </a:lnTo>
                  <a:lnTo>
                    <a:pt x="8783" y="9760"/>
                  </a:lnTo>
                  <a:lnTo>
                    <a:pt x="8771" y="9726"/>
                  </a:lnTo>
                  <a:lnTo>
                    <a:pt x="10751" y="8577"/>
                  </a:lnTo>
                  <a:lnTo>
                    <a:pt x="10785" y="8623"/>
                  </a:lnTo>
                  <a:lnTo>
                    <a:pt x="10830" y="8657"/>
                  </a:lnTo>
                  <a:lnTo>
                    <a:pt x="10876" y="8680"/>
                  </a:lnTo>
                  <a:lnTo>
                    <a:pt x="10989" y="8680"/>
                  </a:lnTo>
                  <a:lnTo>
                    <a:pt x="11024" y="8668"/>
                  </a:lnTo>
                  <a:lnTo>
                    <a:pt x="11069" y="8645"/>
                  </a:lnTo>
                  <a:lnTo>
                    <a:pt x="11103" y="8623"/>
                  </a:lnTo>
                  <a:lnTo>
                    <a:pt x="11126" y="8589"/>
                  </a:lnTo>
                  <a:lnTo>
                    <a:pt x="11149" y="8543"/>
                  </a:lnTo>
                  <a:lnTo>
                    <a:pt x="11160" y="8498"/>
                  </a:lnTo>
                  <a:lnTo>
                    <a:pt x="11171" y="8452"/>
                  </a:lnTo>
                  <a:lnTo>
                    <a:pt x="11160" y="8407"/>
                  </a:lnTo>
                  <a:lnTo>
                    <a:pt x="11149" y="8372"/>
                  </a:lnTo>
                  <a:lnTo>
                    <a:pt x="11137" y="8338"/>
                  </a:lnTo>
                  <a:lnTo>
                    <a:pt x="11103" y="8304"/>
                  </a:lnTo>
                  <a:lnTo>
                    <a:pt x="11080" y="8270"/>
                  </a:lnTo>
                  <a:lnTo>
                    <a:pt x="11035" y="8247"/>
                  </a:lnTo>
                  <a:lnTo>
                    <a:pt x="11001" y="8236"/>
                  </a:lnTo>
                  <a:lnTo>
                    <a:pt x="10955" y="8225"/>
                  </a:lnTo>
                  <a:lnTo>
                    <a:pt x="10955" y="5893"/>
                  </a:lnTo>
                  <a:lnTo>
                    <a:pt x="11024" y="5870"/>
                  </a:lnTo>
                  <a:lnTo>
                    <a:pt x="11080" y="5824"/>
                  </a:lnTo>
                  <a:lnTo>
                    <a:pt x="11115" y="5768"/>
                  </a:lnTo>
                  <a:lnTo>
                    <a:pt x="11126" y="5733"/>
                  </a:lnTo>
                  <a:lnTo>
                    <a:pt x="11126" y="5699"/>
                  </a:lnTo>
                  <a:lnTo>
                    <a:pt x="11115" y="5631"/>
                  </a:lnTo>
                  <a:lnTo>
                    <a:pt x="13139" y="4471"/>
                  </a:lnTo>
                  <a:lnTo>
                    <a:pt x="13174" y="4505"/>
                  </a:lnTo>
                  <a:lnTo>
                    <a:pt x="13208" y="4528"/>
                  </a:lnTo>
                  <a:lnTo>
                    <a:pt x="13253" y="4550"/>
                  </a:lnTo>
                  <a:lnTo>
                    <a:pt x="13310" y="4562"/>
                  </a:lnTo>
                  <a:lnTo>
                    <a:pt x="13344" y="4550"/>
                  </a:lnTo>
                  <a:lnTo>
                    <a:pt x="13390" y="4539"/>
                  </a:lnTo>
                  <a:lnTo>
                    <a:pt x="13424" y="4516"/>
                  </a:lnTo>
                  <a:lnTo>
                    <a:pt x="13458" y="4493"/>
                  </a:lnTo>
                  <a:lnTo>
                    <a:pt x="13481" y="4459"/>
                  </a:lnTo>
                  <a:lnTo>
                    <a:pt x="13503" y="4425"/>
                  </a:lnTo>
                  <a:lnTo>
                    <a:pt x="13515" y="4391"/>
                  </a:lnTo>
                  <a:lnTo>
                    <a:pt x="13515" y="4346"/>
                  </a:lnTo>
                  <a:lnTo>
                    <a:pt x="13515" y="4311"/>
                  </a:lnTo>
                  <a:lnTo>
                    <a:pt x="13503" y="4277"/>
                  </a:lnTo>
                  <a:lnTo>
                    <a:pt x="13481" y="4243"/>
                  </a:lnTo>
                  <a:lnTo>
                    <a:pt x="13458" y="4209"/>
                  </a:lnTo>
                  <a:lnTo>
                    <a:pt x="13401" y="4164"/>
                  </a:lnTo>
                  <a:lnTo>
                    <a:pt x="13367" y="4152"/>
                  </a:lnTo>
                  <a:lnTo>
                    <a:pt x="13333" y="4141"/>
                  </a:lnTo>
                  <a:lnTo>
                    <a:pt x="13333" y="1763"/>
                  </a:lnTo>
                  <a:lnTo>
                    <a:pt x="13390" y="1752"/>
                  </a:lnTo>
                  <a:lnTo>
                    <a:pt x="13435" y="1707"/>
                  </a:lnTo>
                  <a:lnTo>
                    <a:pt x="13469" y="1661"/>
                  </a:lnTo>
                  <a:lnTo>
                    <a:pt x="13492" y="1593"/>
                  </a:lnTo>
                  <a:lnTo>
                    <a:pt x="13481" y="1559"/>
                  </a:lnTo>
                  <a:lnTo>
                    <a:pt x="13469" y="1525"/>
                  </a:lnTo>
                  <a:lnTo>
                    <a:pt x="13435" y="1468"/>
                  </a:lnTo>
                  <a:lnTo>
                    <a:pt x="13378" y="1422"/>
                  </a:lnTo>
                  <a:lnTo>
                    <a:pt x="13344" y="1422"/>
                  </a:lnTo>
                  <a:lnTo>
                    <a:pt x="13310" y="1411"/>
                  </a:lnTo>
                  <a:lnTo>
                    <a:pt x="13265" y="1422"/>
                  </a:lnTo>
                  <a:lnTo>
                    <a:pt x="13219" y="1433"/>
                  </a:lnTo>
                  <a:lnTo>
                    <a:pt x="13185" y="1456"/>
                  </a:lnTo>
                  <a:lnTo>
                    <a:pt x="13162" y="1490"/>
                  </a:lnTo>
                  <a:lnTo>
                    <a:pt x="11115" y="319"/>
                  </a:lnTo>
                  <a:lnTo>
                    <a:pt x="11126" y="285"/>
                  </a:lnTo>
                  <a:lnTo>
                    <a:pt x="11126" y="250"/>
                  </a:lnTo>
                  <a:lnTo>
                    <a:pt x="11126" y="205"/>
                  </a:lnTo>
                  <a:lnTo>
                    <a:pt x="11115" y="171"/>
                  </a:lnTo>
                  <a:lnTo>
                    <a:pt x="11103" y="137"/>
                  </a:lnTo>
                  <a:lnTo>
                    <a:pt x="11069" y="114"/>
                  </a:lnTo>
                  <a:lnTo>
                    <a:pt x="11046" y="80"/>
                  </a:lnTo>
                  <a:lnTo>
                    <a:pt x="11012" y="68"/>
                  </a:lnTo>
                  <a:lnTo>
                    <a:pt x="10978" y="57"/>
                  </a:lnTo>
                  <a:lnTo>
                    <a:pt x="10898" y="57"/>
                  </a:lnTo>
                  <a:lnTo>
                    <a:pt x="10864" y="68"/>
                  </a:lnTo>
                  <a:lnTo>
                    <a:pt x="10830" y="80"/>
                  </a:lnTo>
                  <a:lnTo>
                    <a:pt x="10796" y="114"/>
                  </a:lnTo>
                  <a:lnTo>
                    <a:pt x="10773" y="137"/>
                  </a:lnTo>
                  <a:lnTo>
                    <a:pt x="10762" y="171"/>
                  </a:lnTo>
                  <a:lnTo>
                    <a:pt x="10751" y="205"/>
                  </a:lnTo>
                  <a:lnTo>
                    <a:pt x="10751" y="250"/>
                  </a:lnTo>
                  <a:lnTo>
                    <a:pt x="10762" y="307"/>
                  </a:lnTo>
                  <a:lnTo>
                    <a:pt x="8737" y="1479"/>
                  </a:lnTo>
                  <a:lnTo>
                    <a:pt x="8714" y="1433"/>
                  </a:lnTo>
                  <a:lnTo>
                    <a:pt x="8669" y="1411"/>
                  </a:lnTo>
                  <a:lnTo>
                    <a:pt x="8623" y="1388"/>
                  </a:lnTo>
                  <a:lnTo>
                    <a:pt x="8567" y="1377"/>
                  </a:lnTo>
                  <a:lnTo>
                    <a:pt x="8521" y="1388"/>
                  </a:lnTo>
                  <a:lnTo>
                    <a:pt x="8487" y="1399"/>
                  </a:lnTo>
                  <a:lnTo>
                    <a:pt x="8453" y="1422"/>
                  </a:lnTo>
                  <a:lnTo>
                    <a:pt x="8419" y="1445"/>
                  </a:lnTo>
                  <a:lnTo>
                    <a:pt x="8396" y="1479"/>
                  </a:lnTo>
                  <a:lnTo>
                    <a:pt x="8373" y="1513"/>
                  </a:lnTo>
                  <a:lnTo>
                    <a:pt x="8362" y="1547"/>
                  </a:lnTo>
                  <a:lnTo>
                    <a:pt x="8362" y="1593"/>
                  </a:lnTo>
                  <a:lnTo>
                    <a:pt x="8362" y="1627"/>
                  </a:lnTo>
                  <a:lnTo>
                    <a:pt x="8373" y="1672"/>
                  </a:lnTo>
                  <a:lnTo>
                    <a:pt x="8407" y="1729"/>
                  </a:lnTo>
                  <a:lnTo>
                    <a:pt x="8464" y="1775"/>
                  </a:lnTo>
                  <a:lnTo>
                    <a:pt x="8498" y="1786"/>
                  </a:lnTo>
                  <a:lnTo>
                    <a:pt x="8544" y="1798"/>
                  </a:lnTo>
                  <a:lnTo>
                    <a:pt x="8544" y="4141"/>
                  </a:lnTo>
                  <a:lnTo>
                    <a:pt x="8498" y="4152"/>
                  </a:lnTo>
                  <a:lnTo>
                    <a:pt x="8464" y="4164"/>
                  </a:lnTo>
                  <a:lnTo>
                    <a:pt x="8407" y="4209"/>
                  </a:lnTo>
                  <a:lnTo>
                    <a:pt x="8373" y="4277"/>
                  </a:lnTo>
                  <a:lnTo>
                    <a:pt x="8362" y="4311"/>
                  </a:lnTo>
                  <a:lnTo>
                    <a:pt x="8350" y="4346"/>
                  </a:lnTo>
                  <a:lnTo>
                    <a:pt x="8362" y="4391"/>
                  </a:lnTo>
                  <a:lnTo>
                    <a:pt x="8373" y="4425"/>
                  </a:lnTo>
                  <a:lnTo>
                    <a:pt x="6337" y="5597"/>
                  </a:lnTo>
                  <a:lnTo>
                    <a:pt x="6314" y="5563"/>
                  </a:lnTo>
                  <a:lnTo>
                    <a:pt x="6280" y="5540"/>
                  </a:lnTo>
                  <a:lnTo>
                    <a:pt x="6246" y="5529"/>
                  </a:lnTo>
                  <a:lnTo>
                    <a:pt x="6155" y="5529"/>
                  </a:lnTo>
                  <a:lnTo>
                    <a:pt x="6109" y="5551"/>
                  </a:lnTo>
                  <a:lnTo>
                    <a:pt x="6075" y="5574"/>
                  </a:lnTo>
                  <a:lnTo>
                    <a:pt x="6053" y="5608"/>
                  </a:lnTo>
                  <a:lnTo>
                    <a:pt x="4016" y="4425"/>
                  </a:lnTo>
                  <a:lnTo>
                    <a:pt x="4028" y="4391"/>
                  </a:lnTo>
                  <a:lnTo>
                    <a:pt x="4028" y="4346"/>
                  </a:lnTo>
                  <a:lnTo>
                    <a:pt x="4028" y="4311"/>
                  </a:lnTo>
                  <a:lnTo>
                    <a:pt x="4016" y="4277"/>
                  </a:lnTo>
                  <a:lnTo>
                    <a:pt x="3971" y="4220"/>
                  </a:lnTo>
                  <a:lnTo>
                    <a:pt x="3914" y="4175"/>
                  </a:lnTo>
                  <a:lnTo>
                    <a:pt x="3880" y="4164"/>
                  </a:lnTo>
                  <a:lnTo>
                    <a:pt x="3846" y="4152"/>
                  </a:lnTo>
                  <a:lnTo>
                    <a:pt x="3846" y="1809"/>
                  </a:lnTo>
                  <a:lnTo>
                    <a:pt x="3891" y="1798"/>
                  </a:lnTo>
                  <a:lnTo>
                    <a:pt x="3925" y="1786"/>
                  </a:lnTo>
                  <a:lnTo>
                    <a:pt x="3959" y="1763"/>
                  </a:lnTo>
                  <a:lnTo>
                    <a:pt x="3982" y="1741"/>
                  </a:lnTo>
                  <a:lnTo>
                    <a:pt x="4016" y="1707"/>
                  </a:lnTo>
                  <a:lnTo>
                    <a:pt x="4028" y="1672"/>
                  </a:lnTo>
                  <a:lnTo>
                    <a:pt x="4039" y="1638"/>
                  </a:lnTo>
                  <a:lnTo>
                    <a:pt x="4050" y="1593"/>
                  </a:lnTo>
                  <a:lnTo>
                    <a:pt x="4039" y="1547"/>
                  </a:lnTo>
                  <a:lnTo>
                    <a:pt x="4028" y="1502"/>
                  </a:lnTo>
                  <a:lnTo>
                    <a:pt x="4005" y="1468"/>
                  </a:lnTo>
                  <a:lnTo>
                    <a:pt x="3982" y="1433"/>
                  </a:lnTo>
                  <a:lnTo>
                    <a:pt x="3948" y="1411"/>
                  </a:lnTo>
                  <a:lnTo>
                    <a:pt x="3914" y="1388"/>
                  </a:lnTo>
                  <a:lnTo>
                    <a:pt x="3868" y="1377"/>
                  </a:lnTo>
                  <a:lnTo>
                    <a:pt x="3777" y="1377"/>
                  </a:lnTo>
                  <a:lnTo>
                    <a:pt x="3721" y="1399"/>
                  </a:lnTo>
                  <a:lnTo>
                    <a:pt x="3675" y="1433"/>
                  </a:lnTo>
                  <a:lnTo>
                    <a:pt x="3641" y="1479"/>
                  </a:lnTo>
                  <a:lnTo>
                    <a:pt x="1684" y="341"/>
                  </a:lnTo>
                  <a:lnTo>
                    <a:pt x="1696" y="296"/>
                  </a:lnTo>
                  <a:lnTo>
                    <a:pt x="1707" y="250"/>
                  </a:lnTo>
                  <a:lnTo>
                    <a:pt x="1696" y="194"/>
                  </a:lnTo>
                  <a:lnTo>
                    <a:pt x="1684" y="148"/>
                  </a:lnTo>
                  <a:lnTo>
                    <a:pt x="1662" y="114"/>
                  </a:lnTo>
                  <a:lnTo>
                    <a:pt x="1628" y="68"/>
                  </a:lnTo>
                  <a:lnTo>
                    <a:pt x="1593" y="46"/>
                  </a:lnTo>
                  <a:lnTo>
                    <a:pt x="1548" y="23"/>
                  </a:lnTo>
                  <a:lnTo>
                    <a:pt x="1502" y="12"/>
                  </a:lnTo>
                  <a:lnTo>
                    <a:pt x="1457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10"/>
            <p:cNvSpPr/>
            <p:nvPr/>
          </p:nvSpPr>
          <p:spPr>
            <a:xfrm>
              <a:off x="1127568" y="0"/>
              <a:ext cx="537036" cy="331055"/>
            </a:xfrm>
            <a:custGeom>
              <a:avLst/>
              <a:gdLst/>
              <a:ahLst/>
              <a:cxnLst/>
              <a:rect l="l" t="t" r="r" b="b"/>
              <a:pathLst>
                <a:path w="5131" h="3163" extrusionOk="0">
                  <a:moveTo>
                    <a:pt x="137" y="0"/>
                  </a:moveTo>
                  <a:lnTo>
                    <a:pt x="137" y="1468"/>
                  </a:lnTo>
                  <a:lnTo>
                    <a:pt x="80" y="1491"/>
                  </a:lnTo>
                  <a:lnTo>
                    <a:pt x="34" y="1525"/>
                  </a:lnTo>
                  <a:lnTo>
                    <a:pt x="12" y="1582"/>
                  </a:lnTo>
                  <a:lnTo>
                    <a:pt x="0" y="1638"/>
                  </a:lnTo>
                  <a:lnTo>
                    <a:pt x="0" y="1673"/>
                  </a:lnTo>
                  <a:lnTo>
                    <a:pt x="12" y="1707"/>
                  </a:lnTo>
                  <a:lnTo>
                    <a:pt x="46" y="1752"/>
                  </a:lnTo>
                  <a:lnTo>
                    <a:pt x="103" y="1786"/>
                  </a:lnTo>
                  <a:lnTo>
                    <a:pt x="125" y="1798"/>
                  </a:lnTo>
                  <a:lnTo>
                    <a:pt x="160" y="1809"/>
                  </a:lnTo>
                  <a:lnTo>
                    <a:pt x="205" y="1798"/>
                  </a:lnTo>
                  <a:lnTo>
                    <a:pt x="239" y="1786"/>
                  </a:lnTo>
                  <a:lnTo>
                    <a:pt x="273" y="1764"/>
                  </a:lnTo>
                  <a:lnTo>
                    <a:pt x="307" y="1729"/>
                  </a:lnTo>
                  <a:lnTo>
                    <a:pt x="2366" y="2924"/>
                  </a:lnTo>
                  <a:lnTo>
                    <a:pt x="2355" y="2981"/>
                  </a:lnTo>
                  <a:lnTo>
                    <a:pt x="2366" y="3015"/>
                  </a:lnTo>
                  <a:lnTo>
                    <a:pt x="2366" y="3049"/>
                  </a:lnTo>
                  <a:lnTo>
                    <a:pt x="2412" y="3106"/>
                  </a:lnTo>
                  <a:lnTo>
                    <a:pt x="2469" y="3151"/>
                  </a:lnTo>
                  <a:lnTo>
                    <a:pt x="2503" y="3151"/>
                  </a:lnTo>
                  <a:lnTo>
                    <a:pt x="2537" y="3163"/>
                  </a:lnTo>
                  <a:lnTo>
                    <a:pt x="2571" y="3151"/>
                  </a:lnTo>
                  <a:lnTo>
                    <a:pt x="2605" y="3151"/>
                  </a:lnTo>
                  <a:lnTo>
                    <a:pt x="2662" y="3106"/>
                  </a:lnTo>
                  <a:lnTo>
                    <a:pt x="2696" y="3049"/>
                  </a:lnTo>
                  <a:lnTo>
                    <a:pt x="2708" y="3015"/>
                  </a:lnTo>
                  <a:lnTo>
                    <a:pt x="2708" y="2981"/>
                  </a:lnTo>
                  <a:lnTo>
                    <a:pt x="2696" y="2924"/>
                  </a:lnTo>
                  <a:lnTo>
                    <a:pt x="4721" y="1764"/>
                  </a:lnTo>
                  <a:lnTo>
                    <a:pt x="4755" y="1798"/>
                  </a:lnTo>
                  <a:lnTo>
                    <a:pt x="4801" y="1832"/>
                  </a:lnTo>
                  <a:lnTo>
                    <a:pt x="4846" y="1855"/>
                  </a:lnTo>
                  <a:lnTo>
                    <a:pt x="4903" y="1866"/>
                  </a:lnTo>
                  <a:lnTo>
                    <a:pt x="4949" y="1855"/>
                  </a:lnTo>
                  <a:lnTo>
                    <a:pt x="4994" y="1843"/>
                  </a:lnTo>
                  <a:lnTo>
                    <a:pt x="5028" y="1820"/>
                  </a:lnTo>
                  <a:lnTo>
                    <a:pt x="5062" y="1798"/>
                  </a:lnTo>
                  <a:lnTo>
                    <a:pt x="5097" y="1764"/>
                  </a:lnTo>
                  <a:lnTo>
                    <a:pt x="5119" y="1729"/>
                  </a:lnTo>
                  <a:lnTo>
                    <a:pt x="5131" y="1684"/>
                  </a:lnTo>
                  <a:lnTo>
                    <a:pt x="5131" y="1638"/>
                  </a:lnTo>
                  <a:lnTo>
                    <a:pt x="5131" y="1593"/>
                  </a:lnTo>
                  <a:lnTo>
                    <a:pt x="5119" y="1547"/>
                  </a:lnTo>
                  <a:lnTo>
                    <a:pt x="5097" y="1513"/>
                  </a:lnTo>
                  <a:lnTo>
                    <a:pt x="5074" y="1479"/>
                  </a:lnTo>
                  <a:lnTo>
                    <a:pt x="5040" y="1456"/>
                  </a:lnTo>
                  <a:lnTo>
                    <a:pt x="5006" y="1434"/>
                  </a:lnTo>
                  <a:lnTo>
                    <a:pt x="4971" y="1422"/>
                  </a:lnTo>
                  <a:lnTo>
                    <a:pt x="4926" y="1411"/>
                  </a:lnTo>
                  <a:lnTo>
                    <a:pt x="4926" y="0"/>
                  </a:lnTo>
                  <a:lnTo>
                    <a:pt x="4880" y="0"/>
                  </a:lnTo>
                  <a:lnTo>
                    <a:pt x="4880" y="1411"/>
                  </a:lnTo>
                  <a:lnTo>
                    <a:pt x="4835" y="1422"/>
                  </a:lnTo>
                  <a:lnTo>
                    <a:pt x="4801" y="1434"/>
                  </a:lnTo>
                  <a:lnTo>
                    <a:pt x="4767" y="1456"/>
                  </a:lnTo>
                  <a:lnTo>
                    <a:pt x="4733" y="1491"/>
                  </a:lnTo>
                  <a:lnTo>
                    <a:pt x="4710" y="1513"/>
                  </a:lnTo>
                  <a:lnTo>
                    <a:pt x="4698" y="1559"/>
                  </a:lnTo>
                  <a:lnTo>
                    <a:pt x="4687" y="1593"/>
                  </a:lnTo>
                  <a:lnTo>
                    <a:pt x="4676" y="1638"/>
                  </a:lnTo>
                  <a:lnTo>
                    <a:pt x="4687" y="1684"/>
                  </a:lnTo>
                  <a:lnTo>
                    <a:pt x="4698" y="1718"/>
                  </a:lnTo>
                  <a:lnTo>
                    <a:pt x="2685" y="2878"/>
                  </a:lnTo>
                  <a:lnTo>
                    <a:pt x="2651" y="2856"/>
                  </a:lnTo>
                  <a:lnTo>
                    <a:pt x="2617" y="2821"/>
                  </a:lnTo>
                  <a:lnTo>
                    <a:pt x="2583" y="2810"/>
                  </a:lnTo>
                  <a:lnTo>
                    <a:pt x="2492" y="2810"/>
                  </a:lnTo>
                  <a:lnTo>
                    <a:pt x="2446" y="2833"/>
                  </a:lnTo>
                  <a:lnTo>
                    <a:pt x="2412" y="2856"/>
                  </a:lnTo>
                  <a:lnTo>
                    <a:pt x="2389" y="2890"/>
                  </a:lnTo>
                  <a:lnTo>
                    <a:pt x="319" y="1695"/>
                  </a:lnTo>
                  <a:lnTo>
                    <a:pt x="330" y="1638"/>
                  </a:lnTo>
                  <a:lnTo>
                    <a:pt x="319" y="1570"/>
                  </a:lnTo>
                  <a:lnTo>
                    <a:pt x="296" y="1525"/>
                  </a:lnTo>
                  <a:lnTo>
                    <a:pt x="239" y="1491"/>
                  </a:lnTo>
                  <a:lnTo>
                    <a:pt x="182" y="1468"/>
                  </a:lnTo>
                  <a:lnTo>
                    <a:pt x="182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10"/>
            <p:cNvSpPr/>
            <p:nvPr/>
          </p:nvSpPr>
          <p:spPr>
            <a:xfrm>
              <a:off x="0" y="0"/>
              <a:ext cx="675194" cy="763217"/>
            </a:xfrm>
            <a:custGeom>
              <a:avLst/>
              <a:gdLst/>
              <a:ahLst/>
              <a:cxnLst/>
              <a:rect l="l" t="t" r="r" b="b"/>
              <a:pathLst>
                <a:path w="6451" h="7292" extrusionOk="0">
                  <a:moveTo>
                    <a:pt x="1434" y="0"/>
                  </a:moveTo>
                  <a:lnTo>
                    <a:pt x="1434" y="1377"/>
                  </a:lnTo>
                  <a:lnTo>
                    <a:pt x="1377" y="1388"/>
                  </a:lnTo>
                  <a:lnTo>
                    <a:pt x="1332" y="1400"/>
                  </a:lnTo>
                  <a:lnTo>
                    <a:pt x="1298" y="1422"/>
                  </a:lnTo>
                  <a:lnTo>
                    <a:pt x="1264" y="1456"/>
                  </a:lnTo>
                  <a:lnTo>
                    <a:pt x="1229" y="1502"/>
                  </a:lnTo>
                  <a:lnTo>
                    <a:pt x="1207" y="1536"/>
                  </a:lnTo>
                  <a:lnTo>
                    <a:pt x="1195" y="1582"/>
                  </a:lnTo>
                  <a:lnTo>
                    <a:pt x="1195" y="1638"/>
                  </a:lnTo>
                  <a:lnTo>
                    <a:pt x="1195" y="1684"/>
                  </a:lnTo>
                  <a:lnTo>
                    <a:pt x="1218" y="1741"/>
                  </a:lnTo>
                  <a:lnTo>
                    <a:pt x="1" y="2435"/>
                  </a:lnTo>
                  <a:lnTo>
                    <a:pt x="1" y="2492"/>
                  </a:lnTo>
                  <a:lnTo>
                    <a:pt x="1229" y="1775"/>
                  </a:lnTo>
                  <a:lnTo>
                    <a:pt x="1275" y="1832"/>
                  </a:lnTo>
                  <a:lnTo>
                    <a:pt x="1332" y="1866"/>
                  </a:lnTo>
                  <a:lnTo>
                    <a:pt x="1389" y="1889"/>
                  </a:lnTo>
                  <a:lnTo>
                    <a:pt x="1457" y="1900"/>
                  </a:lnTo>
                  <a:lnTo>
                    <a:pt x="1525" y="1889"/>
                  </a:lnTo>
                  <a:lnTo>
                    <a:pt x="1582" y="1866"/>
                  </a:lnTo>
                  <a:lnTo>
                    <a:pt x="1639" y="1832"/>
                  </a:lnTo>
                  <a:lnTo>
                    <a:pt x="1673" y="1786"/>
                  </a:lnTo>
                  <a:lnTo>
                    <a:pt x="3607" y="2901"/>
                  </a:lnTo>
                  <a:lnTo>
                    <a:pt x="3595" y="2935"/>
                  </a:lnTo>
                  <a:lnTo>
                    <a:pt x="3595" y="2981"/>
                  </a:lnTo>
                  <a:lnTo>
                    <a:pt x="3595" y="3026"/>
                  </a:lnTo>
                  <a:lnTo>
                    <a:pt x="3607" y="3072"/>
                  </a:lnTo>
                  <a:lnTo>
                    <a:pt x="3630" y="3106"/>
                  </a:lnTo>
                  <a:lnTo>
                    <a:pt x="3652" y="3140"/>
                  </a:lnTo>
                  <a:lnTo>
                    <a:pt x="3686" y="3174"/>
                  </a:lnTo>
                  <a:lnTo>
                    <a:pt x="3721" y="3197"/>
                  </a:lnTo>
                  <a:lnTo>
                    <a:pt x="3755" y="3208"/>
                  </a:lnTo>
                  <a:lnTo>
                    <a:pt x="3800" y="3220"/>
                  </a:lnTo>
                  <a:lnTo>
                    <a:pt x="3800" y="5574"/>
                  </a:lnTo>
                  <a:lnTo>
                    <a:pt x="3743" y="5597"/>
                  </a:lnTo>
                  <a:lnTo>
                    <a:pt x="3698" y="5631"/>
                  </a:lnTo>
                  <a:lnTo>
                    <a:pt x="3664" y="5677"/>
                  </a:lnTo>
                  <a:lnTo>
                    <a:pt x="3664" y="5745"/>
                  </a:lnTo>
                  <a:lnTo>
                    <a:pt x="3664" y="5790"/>
                  </a:lnTo>
                  <a:lnTo>
                    <a:pt x="1628" y="6973"/>
                  </a:lnTo>
                  <a:lnTo>
                    <a:pt x="1593" y="6939"/>
                  </a:lnTo>
                  <a:lnTo>
                    <a:pt x="1559" y="6905"/>
                  </a:lnTo>
                  <a:lnTo>
                    <a:pt x="1514" y="6894"/>
                  </a:lnTo>
                  <a:lnTo>
                    <a:pt x="1457" y="6882"/>
                  </a:lnTo>
                  <a:lnTo>
                    <a:pt x="1400" y="6894"/>
                  </a:lnTo>
                  <a:lnTo>
                    <a:pt x="1355" y="6905"/>
                  </a:lnTo>
                  <a:lnTo>
                    <a:pt x="1320" y="6939"/>
                  </a:lnTo>
                  <a:lnTo>
                    <a:pt x="1286" y="6973"/>
                  </a:lnTo>
                  <a:lnTo>
                    <a:pt x="1" y="6234"/>
                  </a:lnTo>
                  <a:lnTo>
                    <a:pt x="1" y="6291"/>
                  </a:lnTo>
                  <a:lnTo>
                    <a:pt x="1264" y="7019"/>
                  </a:lnTo>
                  <a:lnTo>
                    <a:pt x="1252" y="7053"/>
                  </a:lnTo>
                  <a:lnTo>
                    <a:pt x="1252" y="7087"/>
                  </a:lnTo>
                  <a:lnTo>
                    <a:pt x="1252" y="7133"/>
                  </a:lnTo>
                  <a:lnTo>
                    <a:pt x="1264" y="7167"/>
                  </a:lnTo>
                  <a:lnTo>
                    <a:pt x="1286" y="7201"/>
                  </a:lnTo>
                  <a:lnTo>
                    <a:pt x="1309" y="7235"/>
                  </a:lnTo>
                  <a:lnTo>
                    <a:pt x="1343" y="7258"/>
                  </a:lnTo>
                  <a:lnTo>
                    <a:pt x="1377" y="7281"/>
                  </a:lnTo>
                  <a:lnTo>
                    <a:pt x="1411" y="7292"/>
                  </a:lnTo>
                  <a:lnTo>
                    <a:pt x="1502" y="7292"/>
                  </a:lnTo>
                  <a:lnTo>
                    <a:pt x="1537" y="7281"/>
                  </a:lnTo>
                  <a:lnTo>
                    <a:pt x="1571" y="7258"/>
                  </a:lnTo>
                  <a:lnTo>
                    <a:pt x="1605" y="7235"/>
                  </a:lnTo>
                  <a:lnTo>
                    <a:pt x="1628" y="7201"/>
                  </a:lnTo>
                  <a:lnTo>
                    <a:pt x="1650" y="7167"/>
                  </a:lnTo>
                  <a:lnTo>
                    <a:pt x="1662" y="7133"/>
                  </a:lnTo>
                  <a:lnTo>
                    <a:pt x="1662" y="7087"/>
                  </a:lnTo>
                  <a:lnTo>
                    <a:pt x="1662" y="7053"/>
                  </a:lnTo>
                  <a:lnTo>
                    <a:pt x="1650" y="7008"/>
                  </a:lnTo>
                  <a:lnTo>
                    <a:pt x="3686" y="5836"/>
                  </a:lnTo>
                  <a:lnTo>
                    <a:pt x="3709" y="5870"/>
                  </a:lnTo>
                  <a:lnTo>
                    <a:pt x="3743" y="5893"/>
                  </a:lnTo>
                  <a:lnTo>
                    <a:pt x="3789" y="5904"/>
                  </a:lnTo>
                  <a:lnTo>
                    <a:pt x="3823" y="5916"/>
                  </a:lnTo>
                  <a:lnTo>
                    <a:pt x="3857" y="5904"/>
                  </a:lnTo>
                  <a:lnTo>
                    <a:pt x="3891" y="5893"/>
                  </a:lnTo>
                  <a:lnTo>
                    <a:pt x="3948" y="5859"/>
                  </a:lnTo>
                  <a:lnTo>
                    <a:pt x="3982" y="5802"/>
                  </a:lnTo>
                  <a:lnTo>
                    <a:pt x="3994" y="5779"/>
                  </a:lnTo>
                  <a:lnTo>
                    <a:pt x="3994" y="5745"/>
                  </a:lnTo>
                  <a:lnTo>
                    <a:pt x="3982" y="5677"/>
                  </a:lnTo>
                  <a:lnTo>
                    <a:pt x="3959" y="5631"/>
                  </a:lnTo>
                  <a:lnTo>
                    <a:pt x="3903" y="5586"/>
                  </a:lnTo>
                  <a:lnTo>
                    <a:pt x="3846" y="5574"/>
                  </a:lnTo>
                  <a:lnTo>
                    <a:pt x="3846" y="3220"/>
                  </a:lnTo>
                  <a:lnTo>
                    <a:pt x="3891" y="3208"/>
                  </a:lnTo>
                  <a:lnTo>
                    <a:pt x="3937" y="3197"/>
                  </a:lnTo>
                  <a:lnTo>
                    <a:pt x="3971" y="3174"/>
                  </a:lnTo>
                  <a:lnTo>
                    <a:pt x="4005" y="3140"/>
                  </a:lnTo>
                  <a:lnTo>
                    <a:pt x="4028" y="3106"/>
                  </a:lnTo>
                  <a:lnTo>
                    <a:pt x="4050" y="3072"/>
                  </a:lnTo>
                  <a:lnTo>
                    <a:pt x="4062" y="3026"/>
                  </a:lnTo>
                  <a:lnTo>
                    <a:pt x="4062" y="2981"/>
                  </a:lnTo>
                  <a:lnTo>
                    <a:pt x="4062" y="2935"/>
                  </a:lnTo>
                  <a:lnTo>
                    <a:pt x="4050" y="2890"/>
                  </a:lnTo>
                  <a:lnTo>
                    <a:pt x="5984" y="1775"/>
                  </a:lnTo>
                  <a:lnTo>
                    <a:pt x="6030" y="1820"/>
                  </a:lnTo>
                  <a:lnTo>
                    <a:pt x="6075" y="1855"/>
                  </a:lnTo>
                  <a:lnTo>
                    <a:pt x="6132" y="1877"/>
                  </a:lnTo>
                  <a:lnTo>
                    <a:pt x="6200" y="1889"/>
                  </a:lnTo>
                  <a:lnTo>
                    <a:pt x="6246" y="1889"/>
                  </a:lnTo>
                  <a:lnTo>
                    <a:pt x="6291" y="1866"/>
                  </a:lnTo>
                  <a:lnTo>
                    <a:pt x="6337" y="1843"/>
                  </a:lnTo>
                  <a:lnTo>
                    <a:pt x="6382" y="1820"/>
                  </a:lnTo>
                  <a:lnTo>
                    <a:pt x="6405" y="1775"/>
                  </a:lnTo>
                  <a:lnTo>
                    <a:pt x="6428" y="1729"/>
                  </a:lnTo>
                  <a:lnTo>
                    <a:pt x="6451" y="1684"/>
                  </a:lnTo>
                  <a:lnTo>
                    <a:pt x="6451" y="1638"/>
                  </a:lnTo>
                  <a:lnTo>
                    <a:pt x="6451" y="1582"/>
                  </a:lnTo>
                  <a:lnTo>
                    <a:pt x="6428" y="1536"/>
                  </a:lnTo>
                  <a:lnTo>
                    <a:pt x="6417" y="1502"/>
                  </a:lnTo>
                  <a:lnTo>
                    <a:pt x="6382" y="1468"/>
                  </a:lnTo>
                  <a:lnTo>
                    <a:pt x="6348" y="1434"/>
                  </a:lnTo>
                  <a:lnTo>
                    <a:pt x="6303" y="1411"/>
                  </a:lnTo>
                  <a:lnTo>
                    <a:pt x="6269" y="1388"/>
                  </a:lnTo>
                  <a:lnTo>
                    <a:pt x="6212" y="1388"/>
                  </a:lnTo>
                  <a:lnTo>
                    <a:pt x="6212" y="0"/>
                  </a:lnTo>
                  <a:lnTo>
                    <a:pt x="6166" y="0"/>
                  </a:lnTo>
                  <a:lnTo>
                    <a:pt x="6166" y="1388"/>
                  </a:lnTo>
                  <a:lnTo>
                    <a:pt x="6121" y="1400"/>
                  </a:lnTo>
                  <a:lnTo>
                    <a:pt x="6087" y="1411"/>
                  </a:lnTo>
                  <a:lnTo>
                    <a:pt x="6041" y="1434"/>
                  </a:lnTo>
                  <a:lnTo>
                    <a:pt x="6007" y="1468"/>
                  </a:lnTo>
                  <a:lnTo>
                    <a:pt x="5984" y="1502"/>
                  </a:lnTo>
                  <a:lnTo>
                    <a:pt x="5962" y="1547"/>
                  </a:lnTo>
                  <a:lnTo>
                    <a:pt x="5950" y="1593"/>
                  </a:lnTo>
                  <a:lnTo>
                    <a:pt x="5950" y="1638"/>
                  </a:lnTo>
                  <a:lnTo>
                    <a:pt x="5950" y="1684"/>
                  </a:lnTo>
                  <a:lnTo>
                    <a:pt x="5962" y="1729"/>
                  </a:lnTo>
                  <a:lnTo>
                    <a:pt x="4028" y="2856"/>
                  </a:lnTo>
                  <a:lnTo>
                    <a:pt x="3994" y="2810"/>
                  </a:lnTo>
                  <a:lnTo>
                    <a:pt x="3937" y="2776"/>
                  </a:lnTo>
                  <a:lnTo>
                    <a:pt x="3891" y="2753"/>
                  </a:lnTo>
                  <a:lnTo>
                    <a:pt x="3823" y="2742"/>
                  </a:lnTo>
                  <a:lnTo>
                    <a:pt x="3766" y="2753"/>
                  </a:lnTo>
                  <a:lnTo>
                    <a:pt x="3709" y="2776"/>
                  </a:lnTo>
                  <a:lnTo>
                    <a:pt x="3664" y="2810"/>
                  </a:lnTo>
                  <a:lnTo>
                    <a:pt x="3630" y="2856"/>
                  </a:lnTo>
                  <a:lnTo>
                    <a:pt x="1696" y="1741"/>
                  </a:lnTo>
                  <a:lnTo>
                    <a:pt x="1719" y="1695"/>
                  </a:lnTo>
                  <a:lnTo>
                    <a:pt x="1719" y="1638"/>
                  </a:lnTo>
                  <a:lnTo>
                    <a:pt x="1719" y="1582"/>
                  </a:lnTo>
                  <a:lnTo>
                    <a:pt x="1707" y="1536"/>
                  </a:lnTo>
                  <a:lnTo>
                    <a:pt x="1684" y="1491"/>
                  </a:lnTo>
                  <a:lnTo>
                    <a:pt x="1650" y="1456"/>
                  </a:lnTo>
                  <a:lnTo>
                    <a:pt x="1616" y="1422"/>
                  </a:lnTo>
                  <a:lnTo>
                    <a:pt x="1571" y="1400"/>
                  </a:lnTo>
                  <a:lnTo>
                    <a:pt x="1525" y="1377"/>
                  </a:lnTo>
                  <a:lnTo>
                    <a:pt x="1480" y="1377"/>
                  </a:lnTo>
                  <a:lnTo>
                    <a:pt x="1480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8" name="Google Shape;188;p10"/>
          <p:cNvSpPr/>
          <p:nvPr/>
        </p:nvSpPr>
        <p:spPr>
          <a:xfrm rot="-5400000">
            <a:off x="8613300" y="4612800"/>
            <a:ext cx="405300" cy="3513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  <a:effectLst>
            <a:outerShdw blurRad="1714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10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chemeClr val="accent4"/>
            </a:gs>
            <a:gs pos="13000">
              <a:schemeClr val="accent3"/>
            </a:gs>
            <a:gs pos="31000">
              <a:schemeClr val="accent2"/>
            </a:gs>
            <a:gs pos="100000">
              <a:schemeClr val="accent1"/>
            </a:gs>
          </a:gsLst>
          <a:lin ang="8100019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207850" y="1430148"/>
            <a:ext cx="6728400" cy="30339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Inria Sans Light"/>
              <a:buChar char="⬥"/>
              <a:defRPr sz="24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1pPr>
            <a:lvl2pPr marL="914400" lvl="1" indent="-342900" rtl="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Inria Sans Light"/>
              <a:buChar char="⬦"/>
              <a:defRPr sz="24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2pPr>
            <a:lvl3pPr marL="1371600" lvl="2" indent="-381000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ria Sans Light"/>
              <a:buChar char="⬩"/>
              <a:defRPr sz="24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3pPr>
            <a:lvl4pPr marL="1828800" lvl="3" indent="-3810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●"/>
              <a:defRPr sz="24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4pPr>
            <a:lvl5pPr marL="2286000" lvl="4" indent="-3810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○"/>
              <a:defRPr sz="24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5pPr>
            <a:lvl6pPr marL="2743200" lvl="5" indent="-3810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■"/>
              <a:defRPr sz="24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6pPr>
            <a:lvl7pPr marL="3200400" lvl="6" indent="-3810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●"/>
              <a:defRPr sz="24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7pPr>
            <a:lvl8pPr marL="3657600" lvl="7" indent="-3810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○"/>
              <a:defRPr sz="24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8pPr>
            <a:lvl9pPr marL="4114800" lvl="8" indent="-381000" rtl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2400"/>
              <a:buFont typeface="Inria Sans Light"/>
              <a:buChar char="■"/>
              <a:defRPr sz="24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algn="ctr" rtl="0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 algn="ctr" rtl="0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 algn="ctr" rtl="0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 algn="ctr" rtl="0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 algn="ctr" rtl="0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 algn="ctr" rtl="0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 algn="ctr" rtl="0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 algn="ctr" rtl="0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4" r:id="rId5"/>
    <p:sldLayoutId id="2147483656" r:id="rId6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jaber.babaki@gmail.com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.jpg"/><Relationship Id="rId5" Type="http://schemas.openxmlformats.org/officeDocument/2006/relationships/hyperlink" Target="https://www.linkedin.com/in/jaber-babaki-9b5474102/" TargetMode="External"/><Relationship Id="rId4" Type="http://schemas.openxmlformats.org/officeDocument/2006/relationships/hyperlink" Target="https://github.com/JaberBabaki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5.jpeg"/><Relationship Id="rId4" Type="http://schemas.openxmlformats.org/officeDocument/2006/relationships/image" Target="../media/image24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13" Type="http://schemas.openxmlformats.org/officeDocument/2006/relationships/image" Target="../media/image210.png"/><Relationship Id="rId3" Type="http://schemas.openxmlformats.org/officeDocument/2006/relationships/image" Target="../media/image1110.png"/><Relationship Id="rId7" Type="http://schemas.openxmlformats.org/officeDocument/2006/relationships/image" Target="../media/image150.png"/><Relationship Id="rId12" Type="http://schemas.openxmlformats.org/officeDocument/2006/relationships/image" Target="../media/image200.png"/><Relationship Id="rId17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2.png"/><Relationship Id="rId11" Type="http://schemas.openxmlformats.org/officeDocument/2006/relationships/image" Target="../media/image190.png"/><Relationship Id="rId5" Type="http://schemas.openxmlformats.org/officeDocument/2006/relationships/image" Target="../media/image1310.png"/><Relationship Id="rId15" Type="http://schemas.openxmlformats.org/officeDocument/2006/relationships/image" Target="../media/image23.png"/><Relationship Id="rId10" Type="http://schemas.openxmlformats.org/officeDocument/2006/relationships/image" Target="../media/image180.png"/><Relationship Id="rId4" Type="http://schemas.openxmlformats.org/officeDocument/2006/relationships/image" Target="../media/image1210.png"/><Relationship Id="rId9" Type="http://schemas.openxmlformats.org/officeDocument/2006/relationships/image" Target="../media/image170.png"/><Relationship Id="rId14" Type="http://schemas.openxmlformats.org/officeDocument/2006/relationships/image" Target="../media/image22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18" Type="http://schemas.openxmlformats.org/officeDocument/2006/relationships/image" Target="../media/image41.png"/><Relationship Id="rId3" Type="http://schemas.openxmlformats.org/officeDocument/2006/relationships/image" Target="../media/image260.png"/><Relationship Id="rId21" Type="http://schemas.openxmlformats.org/officeDocument/2006/relationships/image" Target="../media/image44.png"/><Relationship Id="rId7" Type="http://schemas.openxmlformats.org/officeDocument/2006/relationships/image" Target="../media/image300.png"/><Relationship Id="rId12" Type="http://schemas.openxmlformats.org/officeDocument/2006/relationships/image" Target="../media/image35.png"/><Relationship Id="rId17" Type="http://schemas.openxmlformats.org/officeDocument/2006/relationships/image" Target="../media/image40.png"/><Relationship Id="rId2" Type="http://schemas.openxmlformats.org/officeDocument/2006/relationships/notesSlide" Target="../notesSlides/notesSlide25.xml"/><Relationship Id="rId16" Type="http://schemas.openxmlformats.org/officeDocument/2006/relationships/image" Target="../media/image39.png"/><Relationship Id="rId20" Type="http://schemas.openxmlformats.org/officeDocument/2006/relationships/image" Target="../media/image4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90.png"/><Relationship Id="rId11" Type="http://schemas.openxmlformats.org/officeDocument/2006/relationships/image" Target="../media/image34.png"/><Relationship Id="rId5" Type="http://schemas.openxmlformats.org/officeDocument/2006/relationships/image" Target="../media/image280.png"/><Relationship Id="rId15" Type="http://schemas.openxmlformats.org/officeDocument/2006/relationships/image" Target="../media/image38.png"/><Relationship Id="rId10" Type="http://schemas.openxmlformats.org/officeDocument/2006/relationships/image" Target="../media/image33.png"/><Relationship Id="rId19" Type="http://schemas.openxmlformats.org/officeDocument/2006/relationships/image" Target="../media/image42.png"/><Relationship Id="rId4" Type="http://schemas.openxmlformats.org/officeDocument/2006/relationships/image" Target="../media/image270.png"/><Relationship Id="rId9" Type="http://schemas.openxmlformats.org/officeDocument/2006/relationships/image" Target="../media/image32.png"/><Relationship Id="rId1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60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12" Type="http://schemas.openxmlformats.org/officeDocument/2006/relationships/image" Target="../media/image5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3.png"/><Relationship Id="rId11" Type="http://schemas.openxmlformats.org/officeDocument/2006/relationships/image" Target="../media/image58.png"/><Relationship Id="rId5" Type="http://schemas.openxmlformats.org/officeDocument/2006/relationships/image" Target="../media/image52.png"/><Relationship Id="rId10" Type="http://schemas.openxmlformats.org/officeDocument/2006/relationships/image" Target="../media/image57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0.png"/><Relationship Id="rId13" Type="http://schemas.openxmlformats.org/officeDocument/2006/relationships/image" Target="../media/image550.png"/><Relationship Id="rId3" Type="http://schemas.openxmlformats.org/officeDocument/2006/relationships/image" Target="../media/image450.png"/><Relationship Id="rId7" Type="http://schemas.openxmlformats.org/officeDocument/2006/relationships/image" Target="../media/image490.png"/><Relationship Id="rId12" Type="http://schemas.openxmlformats.org/officeDocument/2006/relationships/image" Target="../media/image54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80.png"/><Relationship Id="rId11" Type="http://schemas.openxmlformats.org/officeDocument/2006/relationships/image" Target="../media/image530.png"/><Relationship Id="rId5" Type="http://schemas.openxmlformats.org/officeDocument/2006/relationships/image" Target="../media/image470.png"/><Relationship Id="rId10" Type="http://schemas.openxmlformats.org/officeDocument/2006/relationships/image" Target="../media/image520.png"/><Relationship Id="rId4" Type="http://schemas.openxmlformats.org/officeDocument/2006/relationships/image" Target="../media/image460.png"/><Relationship Id="rId9" Type="http://schemas.openxmlformats.org/officeDocument/2006/relationships/image" Target="../media/image510.png"/><Relationship Id="rId14" Type="http://schemas.openxmlformats.org/officeDocument/2006/relationships/image" Target="../media/image56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67.png"/><Relationship Id="rId3" Type="http://schemas.openxmlformats.org/officeDocument/2006/relationships/image" Target="../media/image570.png"/><Relationship Id="rId7" Type="http://schemas.openxmlformats.org/officeDocument/2006/relationships/image" Target="../media/image61.png"/><Relationship Id="rId12" Type="http://schemas.openxmlformats.org/officeDocument/2006/relationships/image" Target="../media/image6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00.png"/><Relationship Id="rId11" Type="http://schemas.openxmlformats.org/officeDocument/2006/relationships/image" Target="../media/image65.png"/><Relationship Id="rId5" Type="http://schemas.openxmlformats.org/officeDocument/2006/relationships/image" Target="../media/image590.png"/><Relationship Id="rId10" Type="http://schemas.openxmlformats.org/officeDocument/2006/relationships/image" Target="../media/image64.png"/><Relationship Id="rId4" Type="http://schemas.openxmlformats.org/officeDocument/2006/relationships/image" Target="../media/image580.png"/><Relationship Id="rId9" Type="http://schemas.openxmlformats.org/officeDocument/2006/relationships/image" Target="../media/image6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70.png"/><Relationship Id="rId5" Type="http://schemas.openxmlformats.org/officeDocument/2006/relationships/image" Target="../media/image22.png"/><Relationship Id="rId4" Type="http://schemas.openxmlformats.org/officeDocument/2006/relationships/image" Target="../media/image66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6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78.png"/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12" Type="http://schemas.openxmlformats.org/officeDocument/2006/relationships/image" Target="../media/image77.png"/><Relationship Id="rId17" Type="http://schemas.openxmlformats.org/officeDocument/2006/relationships/image" Target="../media/image82.png"/><Relationship Id="rId2" Type="http://schemas.openxmlformats.org/officeDocument/2006/relationships/notesSlide" Target="../notesSlides/notesSlide35.xml"/><Relationship Id="rId16" Type="http://schemas.openxmlformats.org/officeDocument/2006/relationships/image" Target="../media/image8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1.png"/><Relationship Id="rId11" Type="http://schemas.openxmlformats.org/officeDocument/2006/relationships/image" Target="../media/image76.png"/><Relationship Id="rId5" Type="http://schemas.openxmlformats.org/officeDocument/2006/relationships/image" Target="../media/image70.png"/><Relationship Id="rId15" Type="http://schemas.openxmlformats.org/officeDocument/2006/relationships/image" Target="../media/image80.png"/><Relationship Id="rId10" Type="http://schemas.openxmlformats.org/officeDocument/2006/relationships/image" Target="../media/image75.png"/><Relationship Id="rId4" Type="http://schemas.openxmlformats.org/officeDocument/2006/relationships/image" Target="../media/image69.png"/><Relationship Id="rId9" Type="http://schemas.openxmlformats.org/officeDocument/2006/relationships/image" Target="../media/image74.png"/><Relationship Id="rId14" Type="http://schemas.openxmlformats.org/officeDocument/2006/relationships/image" Target="../media/image79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78.png"/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12" Type="http://schemas.openxmlformats.org/officeDocument/2006/relationships/image" Target="../media/image77.png"/><Relationship Id="rId17" Type="http://schemas.openxmlformats.org/officeDocument/2006/relationships/image" Target="../media/image82.png"/><Relationship Id="rId2" Type="http://schemas.openxmlformats.org/officeDocument/2006/relationships/notesSlide" Target="../notesSlides/notesSlide36.xml"/><Relationship Id="rId16" Type="http://schemas.openxmlformats.org/officeDocument/2006/relationships/image" Target="../media/image8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1.png"/><Relationship Id="rId11" Type="http://schemas.openxmlformats.org/officeDocument/2006/relationships/image" Target="../media/image76.png"/><Relationship Id="rId5" Type="http://schemas.openxmlformats.org/officeDocument/2006/relationships/image" Target="../media/image70.png"/><Relationship Id="rId15" Type="http://schemas.openxmlformats.org/officeDocument/2006/relationships/image" Target="../media/image80.png"/><Relationship Id="rId10" Type="http://schemas.openxmlformats.org/officeDocument/2006/relationships/image" Target="../media/image75.png"/><Relationship Id="rId4" Type="http://schemas.openxmlformats.org/officeDocument/2006/relationships/image" Target="../media/image69.png"/><Relationship Id="rId9" Type="http://schemas.openxmlformats.org/officeDocument/2006/relationships/image" Target="../media/image74.png"/><Relationship Id="rId14" Type="http://schemas.openxmlformats.org/officeDocument/2006/relationships/image" Target="../media/image7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4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60.png"/><Relationship Id="rId5" Type="http://schemas.openxmlformats.org/officeDocument/2006/relationships/image" Target="../media/image851.png"/><Relationship Id="rId4" Type="http://schemas.openxmlformats.org/officeDocument/2006/relationships/image" Target="../media/image84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80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2.png"/><Relationship Id="rId4" Type="http://schemas.openxmlformats.org/officeDocument/2006/relationships/image" Target="../media/image8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5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0.png"/><Relationship Id="rId3" Type="http://schemas.openxmlformats.org/officeDocument/2006/relationships/image" Target="../media/image901.png"/><Relationship Id="rId7" Type="http://schemas.openxmlformats.org/officeDocument/2006/relationships/image" Target="../media/image90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90.png"/><Relationship Id="rId11" Type="http://schemas.openxmlformats.org/officeDocument/2006/relationships/image" Target="../media/image96.png"/><Relationship Id="rId5" Type="http://schemas.openxmlformats.org/officeDocument/2006/relationships/image" Target="../media/image920.png"/><Relationship Id="rId10" Type="http://schemas.openxmlformats.org/officeDocument/2006/relationships/image" Target="../media/image95.png"/><Relationship Id="rId4" Type="http://schemas.openxmlformats.org/officeDocument/2006/relationships/image" Target="../media/image910.png"/><Relationship Id="rId9" Type="http://schemas.openxmlformats.org/officeDocument/2006/relationships/image" Target="../media/image94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950.png"/><Relationship Id="rId7" Type="http://schemas.openxmlformats.org/officeDocument/2006/relationships/image" Target="../media/image99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10" Type="http://schemas.openxmlformats.org/officeDocument/2006/relationships/image" Target="../media/image102.png"/><Relationship Id="rId4" Type="http://schemas.openxmlformats.org/officeDocument/2006/relationships/image" Target="../media/image960.png"/><Relationship Id="rId9" Type="http://schemas.openxmlformats.org/officeDocument/2006/relationships/image" Target="../media/image10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emf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3" Type="http://schemas.openxmlformats.org/officeDocument/2006/relationships/image" Target="../media/image84.png"/><Relationship Id="rId7" Type="http://schemas.openxmlformats.org/officeDocument/2006/relationships/image" Target="../media/image10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5.png"/><Relationship Id="rId11" Type="http://schemas.openxmlformats.org/officeDocument/2006/relationships/image" Target="../media/image110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Relationship Id="rId9" Type="http://schemas.openxmlformats.org/officeDocument/2006/relationships/image" Target="../media/image10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image" Target="../media/image116.png"/><Relationship Id="rId7" Type="http://schemas.openxmlformats.org/officeDocument/2006/relationships/image" Target="../media/image120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7" Type="http://schemas.openxmlformats.org/officeDocument/2006/relationships/image" Target="../media/image126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5.png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8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13" Type="http://schemas.openxmlformats.org/officeDocument/2006/relationships/image" Target="../media/image139.png"/><Relationship Id="rId3" Type="http://schemas.openxmlformats.org/officeDocument/2006/relationships/image" Target="../media/image129.png"/><Relationship Id="rId7" Type="http://schemas.openxmlformats.org/officeDocument/2006/relationships/image" Target="../media/image133.png"/><Relationship Id="rId12" Type="http://schemas.openxmlformats.org/officeDocument/2006/relationships/image" Target="../media/image138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2.png"/><Relationship Id="rId11" Type="http://schemas.openxmlformats.org/officeDocument/2006/relationships/image" Target="../media/image137.png"/><Relationship Id="rId5" Type="http://schemas.openxmlformats.org/officeDocument/2006/relationships/image" Target="../media/image131.png"/><Relationship Id="rId10" Type="http://schemas.openxmlformats.org/officeDocument/2006/relationships/image" Target="../media/image136.png"/><Relationship Id="rId4" Type="http://schemas.openxmlformats.org/officeDocument/2006/relationships/image" Target="../media/image130.png"/><Relationship Id="rId9" Type="http://schemas.openxmlformats.org/officeDocument/2006/relationships/image" Target="../media/image13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9.png"/><Relationship Id="rId5" Type="http://schemas.openxmlformats.org/officeDocument/2006/relationships/image" Target="../media/image93.png"/><Relationship Id="rId4" Type="http://schemas.openxmlformats.org/officeDocument/2006/relationships/image" Target="../media/image88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everege.com/" TargetMode="External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mailto:jaber.babaki@gmail.com" TargetMode="External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www.linkedin.com/in/jaber-babaki-9b5474102/" TargetMode="External"/><Relationship Id="rId4" Type="http://schemas.openxmlformats.org/officeDocument/2006/relationships/hyperlink" Target="https://github.com/JaberBabaki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2"/>
          <p:cNvSpPr txBox="1">
            <a:spLocks noGrp="1"/>
          </p:cNvSpPr>
          <p:nvPr>
            <p:ph type="ctrTitle"/>
          </p:nvPr>
        </p:nvSpPr>
        <p:spPr>
          <a:xfrm>
            <a:off x="498826" y="584378"/>
            <a:ext cx="8447239" cy="4071257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Technical overview LoRaWAN </a:t>
            </a:r>
            <a:r>
              <a:rPr 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network</a:t>
            </a:r>
            <a:br>
              <a:rPr 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Professor: Dr.Mehdi </a:t>
            </a:r>
            <a:r>
              <a:rPr lang="en-US" sz="24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Rasti</a:t>
            </a:r>
            <a:r>
              <a:rPr lang="en-US" sz="3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3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Lecturer: </a:t>
            </a:r>
            <a:r>
              <a:rPr 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Jaber </a:t>
            </a:r>
            <a:r>
              <a:rPr lang="en-US" sz="24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Babaki</a:t>
            </a:r>
            <a:r>
              <a:rPr lang="fa-IR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fa-IR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3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Amirkabir</a:t>
            </a:r>
            <a:r>
              <a:rPr lang="fa-IR" sz="1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University 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Technology</a:t>
            </a:r>
            <a:b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Spring 2021</a:t>
            </a:r>
            <a:endParaRPr sz="3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1" name="Google Shape;568;p37"/>
          <p:cNvGrpSpPr/>
          <p:nvPr/>
        </p:nvGrpSpPr>
        <p:grpSpPr>
          <a:xfrm>
            <a:off x="642847" y="2162807"/>
            <a:ext cx="781998" cy="753030"/>
            <a:chOff x="5961125" y="1623900"/>
            <a:chExt cx="427450" cy="448175"/>
          </a:xfrm>
        </p:grpSpPr>
        <p:sp>
          <p:nvSpPr>
            <p:cNvPr id="12" name="Google Shape;569;p37"/>
            <p:cNvSpPr/>
            <p:nvPr/>
          </p:nvSpPr>
          <p:spPr>
            <a:xfrm>
              <a:off x="5961125" y="1678700"/>
              <a:ext cx="376925" cy="376925"/>
            </a:xfrm>
            <a:custGeom>
              <a:avLst/>
              <a:gdLst/>
              <a:ahLst/>
              <a:cxnLst/>
              <a:rect l="l" t="t" r="r" b="b"/>
              <a:pathLst>
                <a:path w="15077" h="15077" fill="none" extrusionOk="0">
                  <a:moveTo>
                    <a:pt x="11813" y="1340"/>
                  </a:moveTo>
                  <a:lnTo>
                    <a:pt x="11813" y="1340"/>
                  </a:lnTo>
                  <a:lnTo>
                    <a:pt x="11350" y="1024"/>
                  </a:lnTo>
                  <a:lnTo>
                    <a:pt x="10863" y="780"/>
                  </a:lnTo>
                  <a:lnTo>
                    <a:pt x="10351" y="537"/>
                  </a:lnTo>
                  <a:lnTo>
                    <a:pt x="9816" y="342"/>
                  </a:lnTo>
                  <a:lnTo>
                    <a:pt x="9280" y="196"/>
                  </a:lnTo>
                  <a:lnTo>
                    <a:pt x="8720" y="98"/>
                  </a:lnTo>
                  <a:lnTo>
                    <a:pt x="8135" y="25"/>
                  </a:lnTo>
                  <a:lnTo>
                    <a:pt x="7551" y="1"/>
                  </a:lnTo>
                  <a:lnTo>
                    <a:pt x="7551" y="1"/>
                  </a:lnTo>
                  <a:lnTo>
                    <a:pt x="7161" y="1"/>
                  </a:lnTo>
                  <a:lnTo>
                    <a:pt x="6771" y="50"/>
                  </a:lnTo>
                  <a:lnTo>
                    <a:pt x="6406" y="98"/>
                  </a:lnTo>
                  <a:lnTo>
                    <a:pt x="6041" y="147"/>
                  </a:lnTo>
                  <a:lnTo>
                    <a:pt x="5675" y="244"/>
                  </a:lnTo>
                  <a:lnTo>
                    <a:pt x="5310" y="342"/>
                  </a:lnTo>
                  <a:lnTo>
                    <a:pt x="4969" y="464"/>
                  </a:lnTo>
                  <a:lnTo>
                    <a:pt x="4628" y="585"/>
                  </a:lnTo>
                  <a:lnTo>
                    <a:pt x="4287" y="731"/>
                  </a:lnTo>
                  <a:lnTo>
                    <a:pt x="3970" y="902"/>
                  </a:lnTo>
                  <a:lnTo>
                    <a:pt x="3654" y="1097"/>
                  </a:lnTo>
                  <a:lnTo>
                    <a:pt x="3337" y="1292"/>
                  </a:lnTo>
                  <a:lnTo>
                    <a:pt x="3045" y="1486"/>
                  </a:lnTo>
                  <a:lnTo>
                    <a:pt x="2753" y="1730"/>
                  </a:lnTo>
                  <a:lnTo>
                    <a:pt x="2485" y="1949"/>
                  </a:lnTo>
                  <a:lnTo>
                    <a:pt x="2217" y="2217"/>
                  </a:lnTo>
                  <a:lnTo>
                    <a:pt x="1973" y="2461"/>
                  </a:lnTo>
                  <a:lnTo>
                    <a:pt x="1730" y="2753"/>
                  </a:lnTo>
                  <a:lnTo>
                    <a:pt x="1510" y="3021"/>
                  </a:lnTo>
                  <a:lnTo>
                    <a:pt x="1291" y="3313"/>
                  </a:lnTo>
                  <a:lnTo>
                    <a:pt x="1096" y="3630"/>
                  </a:lnTo>
                  <a:lnTo>
                    <a:pt x="926" y="3946"/>
                  </a:lnTo>
                  <a:lnTo>
                    <a:pt x="755" y="4263"/>
                  </a:lnTo>
                  <a:lnTo>
                    <a:pt x="609" y="4604"/>
                  </a:lnTo>
                  <a:lnTo>
                    <a:pt x="463" y="4945"/>
                  </a:lnTo>
                  <a:lnTo>
                    <a:pt x="341" y="5286"/>
                  </a:lnTo>
                  <a:lnTo>
                    <a:pt x="244" y="5651"/>
                  </a:lnTo>
                  <a:lnTo>
                    <a:pt x="171" y="6016"/>
                  </a:lnTo>
                  <a:lnTo>
                    <a:pt x="98" y="6382"/>
                  </a:lnTo>
                  <a:lnTo>
                    <a:pt x="49" y="6771"/>
                  </a:lnTo>
                  <a:lnTo>
                    <a:pt x="25" y="7137"/>
                  </a:lnTo>
                  <a:lnTo>
                    <a:pt x="0" y="7526"/>
                  </a:lnTo>
                  <a:lnTo>
                    <a:pt x="0" y="7526"/>
                  </a:lnTo>
                  <a:lnTo>
                    <a:pt x="25" y="7916"/>
                  </a:lnTo>
                  <a:lnTo>
                    <a:pt x="49" y="8306"/>
                  </a:lnTo>
                  <a:lnTo>
                    <a:pt x="98" y="8671"/>
                  </a:lnTo>
                  <a:lnTo>
                    <a:pt x="171" y="9061"/>
                  </a:lnTo>
                  <a:lnTo>
                    <a:pt x="244" y="9426"/>
                  </a:lnTo>
                  <a:lnTo>
                    <a:pt x="341" y="9767"/>
                  </a:lnTo>
                  <a:lnTo>
                    <a:pt x="463" y="10132"/>
                  </a:lnTo>
                  <a:lnTo>
                    <a:pt x="609" y="10473"/>
                  </a:lnTo>
                  <a:lnTo>
                    <a:pt x="755" y="10790"/>
                  </a:lnTo>
                  <a:lnTo>
                    <a:pt x="926" y="11131"/>
                  </a:lnTo>
                  <a:lnTo>
                    <a:pt x="1096" y="11448"/>
                  </a:lnTo>
                  <a:lnTo>
                    <a:pt x="1291" y="11740"/>
                  </a:lnTo>
                  <a:lnTo>
                    <a:pt x="1510" y="12032"/>
                  </a:lnTo>
                  <a:lnTo>
                    <a:pt x="1730" y="12324"/>
                  </a:lnTo>
                  <a:lnTo>
                    <a:pt x="1973" y="12592"/>
                  </a:lnTo>
                  <a:lnTo>
                    <a:pt x="2217" y="12860"/>
                  </a:lnTo>
                  <a:lnTo>
                    <a:pt x="2485" y="13104"/>
                  </a:lnTo>
                  <a:lnTo>
                    <a:pt x="2753" y="13347"/>
                  </a:lnTo>
                  <a:lnTo>
                    <a:pt x="3045" y="13567"/>
                  </a:lnTo>
                  <a:lnTo>
                    <a:pt x="3337" y="13786"/>
                  </a:lnTo>
                  <a:lnTo>
                    <a:pt x="3654" y="13981"/>
                  </a:lnTo>
                  <a:lnTo>
                    <a:pt x="3970" y="14151"/>
                  </a:lnTo>
                  <a:lnTo>
                    <a:pt x="4287" y="14322"/>
                  </a:lnTo>
                  <a:lnTo>
                    <a:pt x="4628" y="14468"/>
                  </a:lnTo>
                  <a:lnTo>
                    <a:pt x="4969" y="14614"/>
                  </a:lnTo>
                  <a:lnTo>
                    <a:pt x="5310" y="14736"/>
                  </a:lnTo>
                  <a:lnTo>
                    <a:pt x="5675" y="14833"/>
                  </a:lnTo>
                  <a:lnTo>
                    <a:pt x="6041" y="14906"/>
                  </a:lnTo>
                  <a:lnTo>
                    <a:pt x="6406" y="14979"/>
                  </a:lnTo>
                  <a:lnTo>
                    <a:pt x="6771" y="15028"/>
                  </a:lnTo>
                  <a:lnTo>
                    <a:pt x="7161" y="15052"/>
                  </a:lnTo>
                  <a:lnTo>
                    <a:pt x="7551" y="15077"/>
                  </a:lnTo>
                  <a:lnTo>
                    <a:pt x="7551" y="15077"/>
                  </a:lnTo>
                  <a:lnTo>
                    <a:pt x="7940" y="15052"/>
                  </a:lnTo>
                  <a:lnTo>
                    <a:pt x="8306" y="15028"/>
                  </a:lnTo>
                  <a:lnTo>
                    <a:pt x="8695" y="14979"/>
                  </a:lnTo>
                  <a:lnTo>
                    <a:pt x="9061" y="14906"/>
                  </a:lnTo>
                  <a:lnTo>
                    <a:pt x="9426" y="14833"/>
                  </a:lnTo>
                  <a:lnTo>
                    <a:pt x="9791" y="14736"/>
                  </a:lnTo>
                  <a:lnTo>
                    <a:pt x="10132" y="14614"/>
                  </a:lnTo>
                  <a:lnTo>
                    <a:pt x="10473" y="14468"/>
                  </a:lnTo>
                  <a:lnTo>
                    <a:pt x="10814" y="14322"/>
                  </a:lnTo>
                  <a:lnTo>
                    <a:pt x="11131" y="14151"/>
                  </a:lnTo>
                  <a:lnTo>
                    <a:pt x="11447" y="13981"/>
                  </a:lnTo>
                  <a:lnTo>
                    <a:pt x="11764" y="13786"/>
                  </a:lnTo>
                  <a:lnTo>
                    <a:pt x="12056" y="13567"/>
                  </a:lnTo>
                  <a:lnTo>
                    <a:pt x="12348" y="13347"/>
                  </a:lnTo>
                  <a:lnTo>
                    <a:pt x="12616" y="13104"/>
                  </a:lnTo>
                  <a:lnTo>
                    <a:pt x="12884" y="12860"/>
                  </a:lnTo>
                  <a:lnTo>
                    <a:pt x="13128" y="12592"/>
                  </a:lnTo>
                  <a:lnTo>
                    <a:pt x="13371" y="12324"/>
                  </a:lnTo>
                  <a:lnTo>
                    <a:pt x="13591" y="12032"/>
                  </a:lnTo>
                  <a:lnTo>
                    <a:pt x="13785" y="11740"/>
                  </a:lnTo>
                  <a:lnTo>
                    <a:pt x="13980" y="11448"/>
                  </a:lnTo>
                  <a:lnTo>
                    <a:pt x="14175" y="11131"/>
                  </a:lnTo>
                  <a:lnTo>
                    <a:pt x="14346" y="10790"/>
                  </a:lnTo>
                  <a:lnTo>
                    <a:pt x="14492" y="10473"/>
                  </a:lnTo>
                  <a:lnTo>
                    <a:pt x="14613" y="10132"/>
                  </a:lnTo>
                  <a:lnTo>
                    <a:pt x="14735" y="9767"/>
                  </a:lnTo>
                  <a:lnTo>
                    <a:pt x="14857" y="9426"/>
                  </a:lnTo>
                  <a:lnTo>
                    <a:pt x="14930" y="9061"/>
                  </a:lnTo>
                  <a:lnTo>
                    <a:pt x="15003" y="8671"/>
                  </a:lnTo>
                  <a:lnTo>
                    <a:pt x="15052" y="8306"/>
                  </a:lnTo>
                  <a:lnTo>
                    <a:pt x="15076" y="7916"/>
                  </a:lnTo>
                  <a:lnTo>
                    <a:pt x="15076" y="7526"/>
                  </a:lnTo>
                  <a:lnTo>
                    <a:pt x="15076" y="7526"/>
                  </a:lnTo>
                  <a:lnTo>
                    <a:pt x="15052" y="6918"/>
                  </a:lnTo>
                  <a:lnTo>
                    <a:pt x="14979" y="6309"/>
                  </a:lnTo>
                  <a:lnTo>
                    <a:pt x="14857" y="5724"/>
                  </a:lnTo>
                  <a:lnTo>
                    <a:pt x="14687" y="5164"/>
                  </a:lnTo>
                  <a:lnTo>
                    <a:pt x="14492" y="4604"/>
                  </a:lnTo>
                  <a:lnTo>
                    <a:pt x="14248" y="4068"/>
                  </a:lnTo>
                  <a:lnTo>
                    <a:pt x="13956" y="3581"/>
                  </a:lnTo>
                  <a:lnTo>
                    <a:pt x="13615" y="3094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570;p37"/>
            <p:cNvSpPr/>
            <p:nvPr/>
          </p:nvSpPr>
          <p:spPr>
            <a:xfrm>
              <a:off x="6009825" y="1727425"/>
              <a:ext cx="279500" cy="279500"/>
            </a:xfrm>
            <a:custGeom>
              <a:avLst/>
              <a:gdLst/>
              <a:ahLst/>
              <a:cxnLst/>
              <a:rect l="l" t="t" r="r" b="b"/>
              <a:pathLst>
                <a:path w="11180" h="11180" fill="none" extrusionOk="0">
                  <a:moveTo>
                    <a:pt x="10181" y="2387"/>
                  </a:moveTo>
                  <a:lnTo>
                    <a:pt x="10181" y="2387"/>
                  </a:lnTo>
                  <a:lnTo>
                    <a:pt x="10400" y="2728"/>
                  </a:lnTo>
                  <a:lnTo>
                    <a:pt x="10595" y="3093"/>
                  </a:lnTo>
                  <a:lnTo>
                    <a:pt x="10766" y="3483"/>
                  </a:lnTo>
                  <a:lnTo>
                    <a:pt x="10912" y="3873"/>
                  </a:lnTo>
                  <a:lnTo>
                    <a:pt x="11034" y="4287"/>
                  </a:lnTo>
                  <a:lnTo>
                    <a:pt x="11107" y="4701"/>
                  </a:lnTo>
                  <a:lnTo>
                    <a:pt x="11180" y="5139"/>
                  </a:lnTo>
                  <a:lnTo>
                    <a:pt x="11180" y="5577"/>
                  </a:lnTo>
                  <a:lnTo>
                    <a:pt x="11180" y="5577"/>
                  </a:lnTo>
                  <a:lnTo>
                    <a:pt x="11155" y="6162"/>
                  </a:lnTo>
                  <a:lnTo>
                    <a:pt x="11082" y="6722"/>
                  </a:lnTo>
                  <a:lnTo>
                    <a:pt x="10936" y="7234"/>
                  </a:lnTo>
                  <a:lnTo>
                    <a:pt x="10741" y="7769"/>
                  </a:lnTo>
                  <a:lnTo>
                    <a:pt x="10522" y="8257"/>
                  </a:lnTo>
                  <a:lnTo>
                    <a:pt x="10230" y="8695"/>
                  </a:lnTo>
                  <a:lnTo>
                    <a:pt x="9913" y="9133"/>
                  </a:lnTo>
                  <a:lnTo>
                    <a:pt x="9548" y="9523"/>
                  </a:lnTo>
                  <a:lnTo>
                    <a:pt x="9158" y="9888"/>
                  </a:lnTo>
                  <a:lnTo>
                    <a:pt x="8720" y="10205"/>
                  </a:lnTo>
                  <a:lnTo>
                    <a:pt x="8257" y="10497"/>
                  </a:lnTo>
                  <a:lnTo>
                    <a:pt x="7770" y="10741"/>
                  </a:lnTo>
                  <a:lnTo>
                    <a:pt x="7259" y="10911"/>
                  </a:lnTo>
                  <a:lnTo>
                    <a:pt x="6723" y="11057"/>
                  </a:lnTo>
                  <a:lnTo>
                    <a:pt x="6163" y="11155"/>
                  </a:lnTo>
                  <a:lnTo>
                    <a:pt x="5603" y="11179"/>
                  </a:lnTo>
                  <a:lnTo>
                    <a:pt x="5603" y="11179"/>
                  </a:lnTo>
                  <a:lnTo>
                    <a:pt x="5018" y="11155"/>
                  </a:lnTo>
                  <a:lnTo>
                    <a:pt x="4482" y="11057"/>
                  </a:lnTo>
                  <a:lnTo>
                    <a:pt x="3946" y="10911"/>
                  </a:lnTo>
                  <a:lnTo>
                    <a:pt x="3435" y="10741"/>
                  </a:lnTo>
                  <a:lnTo>
                    <a:pt x="2948" y="10497"/>
                  </a:lnTo>
                  <a:lnTo>
                    <a:pt x="2485" y="10205"/>
                  </a:lnTo>
                  <a:lnTo>
                    <a:pt x="2047" y="9888"/>
                  </a:lnTo>
                  <a:lnTo>
                    <a:pt x="1657" y="9523"/>
                  </a:lnTo>
                  <a:lnTo>
                    <a:pt x="1292" y="9133"/>
                  </a:lnTo>
                  <a:lnTo>
                    <a:pt x="975" y="8695"/>
                  </a:lnTo>
                  <a:lnTo>
                    <a:pt x="683" y="8257"/>
                  </a:lnTo>
                  <a:lnTo>
                    <a:pt x="464" y="7769"/>
                  </a:lnTo>
                  <a:lnTo>
                    <a:pt x="269" y="7234"/>
                  </a:lnTo>
                  <a:lnTo>
                    <a:pt x="123" y="6722"/>
                  </a:lnTo>
                  <a:lnTo>
                    <a:pt x="50" y="6162"/>
                  </a:lnTo>
                  <a:lnTo>
                    <a:pt x="1" y="5577"/>
                  </a:lnTo>
                  <a:lnTo>
                    <a:pt x="1" y="5577"/>
                  </a:lnTo>
                  <a:lnTo>
                    <a:pt x="50" y="5017"/>
                  </a:lnTo>
                  <a:lnTo>
                    <a:pt x="123" y="4457"/>
                  </a:lnTo>
                  <a:lnTo>
                    <a:pt x="269" y="3921"/>
                  </a:lnTo>
                  <a:lnTo>
                    <a:pt x="464" y="3410"/>
                  </a:lnTo>
                  <a:lnTo>
                    <a:pt x="683" y="2923"/>
                  </a:lnTo>
                  <a:lnTo>
                    <a:pt x="975" y="2460"/>
                  </a:lnTo>
                  <a:lnTo>
                    <a:pt x="1292" y="2046"/>
                  </a:lnTo>
                  <a:lnTo>
                    <a:pt x="1657" y="1632"/>
                  </a:lnTo>
                  <a:lnTo>
                    <a:pt x="2047" y="1267"/>
                  </a:lnTo>
                  <a:lnTo>
                    <a:pt x="2485" y="950"/>
                  </a:lnTo>
                  <a:lnTo>
                    <a:pt x="2948" y="682"/>
                  </a:lnTo>
                  <a:lnTo>
                    <a:pt x="3435" y="439"/>
                  </a:lnTo>
                  <a:lnTo>
                    <a:pt x="3946" y="244"/>
                  </a:lnTo>
                  <a:lnTo>
                    <a:pt x="4482" y="122"/>
                  </a:lnTo>
                  <a:lnTo>
                    <a:pt x="5018" y="25"/>
                  </a:lnTo>
                  <a:lnTo>
                    <a:pt x="5603" y="0"/>
                  </a:lnTo>
                  <a:lnTo>
                    <a:pt x="5603" y="0"/>
                  </a:lnTo>
                  <a:lnTo>
                    <a:pt x="6041" y="25"/>
                  </a:lnTo>
                  <a:lnTo>
                    <a:pt x="6479" y="73"/>
                  </a:lnTo>
                  <a:lnTo>
                    <a:pt x="6893" y="146"/>
                  </a:lnTo>
                  <a:lnTo>
                    <a:pt x="7307" y="268"/>
                  </a:lnTo>
                  <a:lnTo>
                    <a:pt x="7697" y="414"/>
                  </a:lnTo>
                  <a:lnTo>
                    <a:pt x="8087" y="585"/>
                  </a:lnTo>
                  <a:lnTo>
                    <a:pt x="8452" y="780"/>
                  </a:lnTo>
                  <a:lnTo>
                    <a:pt x="8793" y="999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571;p37"/>
            <p:cNvSpPr/>
            <p:nvPr/>
          </p:nvSpPr>
          <p:spPr>
            <a:xfrm>
              <a:off x="6107250" y="1824850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3362" y="1388"/>
                  </a:moveTo>
                  <a:lnTo>
                    <a:pt x="3362" y="1388"/>
                  </a:lnTo>
                  <a:lnTo>
                    <a:pt x="3386" y="1680"/>
                  </a:lnTo>
                  <a:lnTo>
                    <a:pt x="3386" y="1680"/>
                  </a:lnTo>
                  <a:lnTo>
                    <a:pt x="3386" y="1851"/>
                  </a:lnTo>
                  <a:lnTo>
                    <a:pt x="3362" y="2021"/>
                  </a:lnTo>
                  <a:lnTo>
                    <a:pt x="3313" y="2192"/>
                  </a:lnTo>
                  <a:lnTo>
                    <a:pt x="3264" y="2338"/>
                  </a:lnTo>
                  <a:lnTo>
                    <a:pt x="3191" y="2484"/>
                  </a:lnTo>
                  <a:lnTo>
                    <a:pt x="3118" y="2630"/>
                  </a:lnTo>
                  <a:lnTo>
                    <a:pt x="3021" y="2776"/>
                  </a:lnTo>
                  <a:lnTo>
                    <a:pt x="2899" y="2898"/>
                  </a:lnTo>
                  <a:lnTo>
                    <a:pt x="2777" y="2996"/>
                  </a:lnTo>
                  <a:lnTo>
                    <a:pt x="2655" y="3093"/>
                  </a:lnTo>
                  <a:lnTo>
                    <a:pt x="2509" y="3191"/>
                  </a:lnTo>
                  <a:lnTo>
                    <a:pt x="2363" y="3239"/>
                  </a:lnTo>
                  <a:lnTo>
                    <a:pt x="2217" y="3312"/>
                  </a:lnTo>
                  <a:lnTo>
                    <a:pt x="2046" y="3337"/>
                  </a:lnTo>
                  <a:lnTo>
                    <a:pt x="1876" y="3385"/>
                  </a:lnTo>
                  <a:lnTo>
                    <a:pt x="1706" y="3385"/>
                  </a:lnTo>
                  <a:lnTo>
                    <a:pt x="1706" y="3385"/>
                  </a:lnTo>
                  <a:lnTo>
                    <a:pt x="1535" y="3385"/>
                  </a:lnTo>
                  <a:lnTo>
                    <a:pt x="1365" y="3337"/>
                  </a:lnTo>
                  <a:lnTo>
                    <a:pt x="1194" y="3312"/>
                  </a:lnTo>
                  <a:lnTo>
                    <a:pt x="1048" y="3239"/>
                  </a:lnTo>
                  <a:lnTo>
                    <a:pt x="902" y="3191"/>
                  </a:lnTo>
                  <a:lnTo>
                    <a:pt x="756" y="3093"/>
                  </a:lnTo>
                  <a:lnTo>
                    <a:pt x="634" y="2996"/>
                  </a:lnTo>
                  <a:lnTo>
                    <a:pt x="512" y="2898"/>
                  </a:lnTo>
                  <a:lnTo>
                    <a:pt x="390" y="2776"/>
                  </a:lnTo>
                  <a:lnTo>
                    <a:pt x="293" y="2630"/>
                  </a:lnTo>
                  <a:lnTo>
                    <a:pt x="220" y="2484"/>
                  </a:lnTo>
                  <a:lnTo>
                    <a:pt x="147" y="2338"/>
                  </a:lnTo>
                  <a:lnTo>
                    <a:pt x="74" y="2192"/>
                  </a:lnTo>
                  <a:lnTo>
                    <a:pt x="49" y="2021"/>
                  </a:lnTo>
                  <a:lnTo>
                    <a:pt x="25" y="1851"/>
                  </a:lnTo>
                  <a:lnTo>
                    <a:pt x="1" y="1680"/>
                  </a:lnTo>
                  <a:lnTo>
                    <a:pt x="1" y="1680"/>
                  </a:lnTo>
                  <a:lnTo>
                    <a:pt x="25" y="1510"/>
                  </a:lnTo>
                  <a:lnTo>
                    <a:pt x="49" y="1340"/>
                  </a:lnTo>
                  <a:lnTo>
                    <a:pt x="74" y="1193"/>
                  </a:lnTo>
                  <a:lnTo>
                    <a:pt x="147" y="1023"/>
                  </a:lnTo>
                  <a:lnTo>
                    <a:pt x="220" y="877"/>
                  </a:lnTo>
                  <a:lnTo>
                    <a:pt x="293" y="731"/>
                  </a:lnTo>
                  <a:lnTo>
                    <a:pt x="390" y="609"/>
                  </a:lnTo>
                  <a:lnTo>
                    <a:pt x="512" y="487"/>
                  </a:lnTo>
                  <a:lnTo>
                    <a:pt x="634" y="390"/>
                  </a:lnTo>
                  <a:lnTo>
                    <a:pt x="756" y="292"/>
                  </a:lnTo>
                  <a:lnTo>
                    <a:pt x="902" y="195"/>
                  </a:lnTo>
                  <a:lnTo>
                    <a:pt x="1048" y="122"/>
                  </a:lnTo>
                  <a:lnTo>
                    <a:pt x="1194" y="73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998" y="24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572;p37"/>
            <p:cNvSpPr/>
            <p:nvPr/>
          </p:nvSpPr>
          <p:spPr>
            <a:xfrm>
              <a:off x="6058550" y="1776125"/>
              <a:ext cx="182075" cy="182075"/>
            </a:xfrm>
            <a:custGeom>
              <a:avLst/>
              <a:gdLst/>
              <a:ahLst/>
              <a:cxnLst/>
              <a:rect l="l" t="t" r="r" b="b"/>
              <a:pathLst>
                <a:path w="7283" h="7283" fill="none" extrusionOk="0">
                  <a:moveTo>
                    <a:pt x="5431" y="463"/>
                  </a:moveTo>
                  <a:lnTo>
                    <a:pt x="5431" y="463"/>
                  </a:lnTo>
                  <a:lnTo>
                    <a:pt x="5042" y="269"/>
                  </a:lnTo>
                  <a:lnTo>
                    <a:pt x="4823" y="195"/>
                  </a:lnTo>
                  <a:lnTo>
                    <a:pt x="4603" y="122"/>
                  </a:lnTo>
                  <a:lnTo>
                    <a:pt x="4360" y="74"/>
                  </a:lnTo>
                  <a:lnTo>
                    <a:pt x="4141" y="25"/>
                  </a:lnTo>
                  <a:lnTo>
                    <a:pt x="3897" y="1"/>
                  </a:lnTo>
                  <a:lnTo>
                    <a:pt x="3654" y="1"/>
                  </a:lnTo>
                  <a:lnTo>
                    <a:pt x="3654" y="1"/>
                  </a:lnTo>
                  <a:lnTo>
                    <a:pt x="3288" y="25"/>
                  </a:lnTo>
                  <a:lnTo>
                    <a:pt x="2923" y="74"/>
                  </a:lnTo>
                  <a:lnTo>
                    <a:pt x="2558" y="147"/>
                  </a:lnTo>
                  <a:lnTo>
                    <a:pt x="2241" y="293"/>
                  </a:lnTo>
                  <a:lnTo>
                    <a:pt x="1924" y="439"/>
                  </a:lnTo>
                  <a:lnTo>
                    <a:pt x="1608" y="609"/>
                  </a:lnTo>
                  <a:lnTo>
                    <a:pt x="1340" y="829"/>
                  </a:lnTo>
                  <a:lnTo>
                    <a:pt x="1072" y="1072"/>
                  </a:lnTo>
                  <a:lnTo>
                    <a:pt x="828" y="1316"/>
                  </a:lnTo>
                  <a:lnTo>
                    <a:pt x="633" y="1608"/>
                  </a:lnTo>
                  <a:lnTo>
                    <a:pt x="439" y="1900"/>
                  </a:lnTo>
                  <a:lnTo>
                    <a:pt x="293" y="2217"/>
                  </a:lnTo>
                  <a:lnTo>
                    <a:pt x="171" y="2558"/>
                  </a:lnTo>
                  <a:lnTo>
                    <a:pt x="73" y="2899"/>
                  </a:lnTo>
                  <a:lnTo>
                    <a:pt x="25" y="3264"/>
                  </a:lnTo>
                  <a:lnTo>
                    <a:pt x="0" y="3629"/>
                  </a:lnTo>
                  <a:lnTo>
                    <a:pt x="0" y="3629"/>
                  </a:lnTo>
                  <a:lnTo>
                    <a:pt x="25" y="4019"/>
                  </a:lnTo>
                  <a:lnTo>
                    <a:pt x="73" y="4360"/>
                  </a:lnTo>
                  <a:lnTo>
                    <a:pt x="171" y="4725"/>
                  </a:lnTo>
                  <a:lnTo>
                    <a:pt x="293" y="5066"/>
                  </a:lnTo>
                  <a:lnTo>
                    <a:pt x="439" y="5383"/>
                  </a:lnTo>
                  <a:lnTo>
                    <a:pt x="633" y="5675"/>
                  </a:lnTo>
                  <a:lnTo>
                    <a:pt x="828" y="5943"/>
                  </a:lnTo>
                  <a:lnTo>
                    <a:pt x="1072" y="6211"/>
                  </a:lnTo>
                  <a:lnTo>
                    <a:pt x="1340" y="6455"/>
                  </a:lnTo>
                  <a:lnTo>
                    <a:pt x="1608" y="6650"/>
                  </a:lnTo>
                  <a:lnTo>
                    <a:pt x="1924" y="6844"/>
                  </a:lnTo>
                  <a:lnTo>
                    <a:pt x="2241" y="6990"/>
                  </a:lnTo>
                  <a:lnTo>
                    <a:pt x="2558" y="7112"/>
                  </a:lnTo>
                  <a:lnTo>
                    <a:pt x="2923" y="7210"/>
                  </a:lnTo>
                  <a:lnTo>
                    <a:pt x="3288" y="7258"/>
                  </a:lnTo>
                  <a:lnTo>
                    <a:pt x="3654" y="7283"/>
                  </a:lnTo>
                  <a:lnTo>
                    <a:pt x="3654" y="7283"/>
                  </a:lnTo>
                  <a:lnTo>
                    <a:pt x="4019" y="7258"/>
                  </a:lnTo>
                  <a:lnTo>
                    <a:pt x="4384" y="7210"/>
                  </a:lnTo>
                  <a:lnTo>
                    <a:pt x="4725" y="7112"/>
                  </a:lnTo>
                  <a:lnTo>
                    <a:pt x="5066" y="6990"/>
                  </a:lnTo>
                  <a:lnTo>
                    <a:pt x="5383" y="6844"/>
                  </a:lnTo>
                  <a:lnTo>
                    <a:pt x="5675" y="6650"/>
                  </a:lnTo>
                  <a:lnTo>
                    <a:pt x="5967" y="6455"/>
                  </a:lnTo>
                  <a:lnTo>
                    <a:pt x="6235" y="6211"/>
                  </a:lnTo>
                  <a:lnTo>
                    <a:pt x="6454" y="5943"/>
                  </a:lnTo>
                  <a:lnTo>
                    <a:pt x="6674" y="5675"/>
                  </a:lnTo>
                  <a:lnTo>
                    <a:pt x="6844" y="5383"/>
                  </a:lnTo>
                  <a:lnTo>
                    <a:pt x="7014" y="5066"/>
                  </a:lnTo>
                  <a:lnTo>
                    <a:pt x="7136" y="4725"/>
                  </a:lnTo>
                  <a:lnTo>
                    <a:pt x="7209" y="4360"/>
                  </a:lnTo>
                  <a:lnTo>
                    <a:pt x="7282" y="4019"/>
                  </a:lnTo>
                  <a:lnTo>
                    <a:pt x="7282" y="3629"/>
                  </a:lnTo>
                  <a:lnTo>
                    <a:pt x="7282" y="3629"/>
                  </a:lnTo>
                  <a:lnTo>
                    <a:pt x="7282" y="3386"/>
                  </a:lnTo>
                  <a:lnTo>
                    <a:pt x="7258" y="3167"/>
                  </a:lnTo>
                  <a:lnTo>
                    <a:pt x="7234" y="2923"/>
                  </a:lnTo>
                  <a:lnTo>
                    <a:pt x="7161" y="2704"/>
                  </a:lnTo>
                  <a:lnTo>
                    <a:pt x="7112" y="2485"/>
                  </a:lnTo>
                  <a:lnTo>
                    <a:pt x="7014" y="2266"/>
                  </a:lnTo>
                  <a:lnTo>
                    <a:pt x="6820" y="1852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573;p37"/>
            <p:cNvSpPr/>
            <p:nvPr/>
          </p:nvSpPr>
          <p:spPr>
            <a:xfrm>
              <a:off x="5971475" y="2001400"/>
              <a:ext cx="74925" cy="70675"/>
            </a:xfrm>
            <a:custGeom>
              <a:avLst/>
              <a:gdLst/>
              <a:ahLst/>
              <a:cxnLst/>
              <a:rect l="l" t="t" r="r" b="b"/>
              <a:pathLst>
                <a:path w="2997" h="2827" fill="none" extrusionOk="0">
                  <a:moveTo>
                    <a:pt x="1462" y="1"/>
                  </a:moveTo>
                  <a:lnTo>
                    <a:pt x="293" y="1170"/>
                  </a:lnTo>
                  <a:lnTo>
                    <a:pt x="293" y="1170"/>
                  </a:lnTo>
                  <a:lnTo>
                    <a:pt x="171" y="1316"/>
                  </a:lnTo>
                  <a:lnTo>
                    <a:pt x="74" y="1487"/>
                  </a:lnTo>
                  <a:lnTo>
                    <a:pt x="25" y="1657"/>
                  </a:lnTo>
                  <a:lnTo>
                    <a:pt x="1" y="1852"/>
                  </a:lnTo>
                  <a:lnTo>
                    <a:pt x="25" y="2047"/>
                  </a:lnTo>
                  <a:lnTo>
                    <a:pt x="74" y="2217"/>
                  </a:lnTo>
                  <a:lnTo>
                    <a:pt x="171" y="2388"/>
                  </a:lnTo>
                  <a:lnTo>
                    <a:pt x="293" y="2534"/>
                  </a:lnTo>
                  <a:lnTo>
                    <a:pt x="293" y="2534"/>
                  </a:lnTo>
                  <a:lnTo>
                    <a:pt x="439" y="2656"/>
                  </a:lnTo>
                  <a:lnTo>
                    <a:pt x="609" y="2753"/>
                  </a:lnTo>
                  <a:lnTo>
                    <a:pt x="804" y="2802"/>
                  </a:lnTo>
                  <a:lnTo>
                    <a:pt x="975" y="2826"/>
                  </a:lnTo>
                  <a:lnTo>
                    <a:pt x="975" y="2826"/>
                  </a:lnTo>
                  <a:lnTo>
                    <a:pt x="1170" y="2802"/>
                  </a:lnTo>
                  <a:lnTo>
                    <a:pt x="1340" y="2753"/>
                  </a:lnTo>
                  <a:lnTo>
                    <a:pt x="1511" y="2656"/>
                  </a:lnTo>
                  <a:lnTo>
                    <a:pt x="1681" y="2534"/>
                  </a:lnTo>
                  <a:lnTo>
                    <a:pt x="2850" y="1365"/>
                  </a:lnTo>
                  <a:lnTo>
                    <a:pt x="2850" y="1365"/>
                  </a:lnTo>
                  <a:lnTo>
                    <a:pt x="2996" y="1194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574;p37"/>
            <p:cNvSpPr/>
            <p:nvPr/>
          </p:nvSpPr>
          <p:spPr>
            <a:xfrm>
              <a:off x="6253375" y="2001400"/>
              <a:ext cx="74325" cy="70675"/>
            </a:xfrm>
            <a:custGeom>
              <a:avLst/>
              <a:gdLst/>
              <a:ahLst/>
              <a:cxnLst/>
              <a:rect l="l" t="t" r="r" b="b"/>
              <a:pathLst>
                <a:path w="2973" h="2827" fill="none" extrusionOk="0">
                  <a:moveTo>
                    <a:pt x="1" y="1194"/>
                  </a:moveTo>
                  <a:lnTo>
                    <a:pt x="1" y="1194"/>
                  </a:lnTo>
                  <a:lnTo>
                    <a:pt x="123" y="1365"/>
                  </a:lnTo>
                  <a:lnTo>
                    <a:pt x="1316" y="2534"/>
                  </a:lnTo>
                  <a:lnTo>
                    <a:pt x="1316" y="2534"/>
                  </a:lnTo>
                  <a:lnTo>
                    <a:pt x="1462" y="2656"/>
                  </a:lnTo>
                  <a:lnTo>
                    <a:pt x="1633" y="2753"/>
                  </a:lnTo>
                  <a:lnTo>
                    <a:pt x="1827" y="2802"/>
                  </a:lnTo>
                  <a:lnTo>
                    <a:pt x="1998" y="2826"/>
                  </a:lnTo>
                  <a:lnTo>
                    <a:pt x="1998" y="2826"/>
                  </a:lnTo>
                  <a:lnTo>
                    <a:pt x="2193" y="2802"/>
                  </a:lnTo>
                  <a:lnTo>
                    <a:pt x="2363" y="2753"/>
                  </a:lnTo>
                  <a:lnTo>
                    <a:pt x="2534" y="2656"/>
                  </a:lnTo>
                  <a:lnTo>
                    <a:pt x="2704" y="2534"/>
                  </a:lnTo>
                  <a:lnTo>
                    <a:pt x="2704" y="2534"/>
                  </a:lnTo>
                  <a:lnTo>
                    <a:pt x="2826" y="2388"/>
                  </a:lnTo>
                  <a:lnTo>
                    <a:pt x="2923" y="2217"/>
                  </a:lnTo>
                  <a:lnTo>
                    <a:pt x="2972" y="2047"/>
                  </a:lnTo>
                  <a:lnTo>
                    <a:pt x="2972" y="1852"/>
                  </a:lnTo>
                  <a:lnTo>
                    <a:pt x="2972" y="1657"/>
                  </a:lnTo>
                  <a:lnTo>
                    <a:pt x="2923" y="1487"/>
                  </a:lnTo>
                  <a:lnTo>
                    <a:pt x="2826" y="1316"/>
                  </a:lnTo>
                  <a:lnTo>
                    <a:pt x="2704" y="1170"/>
                  </a:lnTo>
                  <a:lnTo>
                    <a:pt x="1535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575;p37"/>
            <p:cNvSpPr/>
            <p:nvPr/>
          </p:nvSpPr>
          <p:spPr>
            <a:xfrm>
              <a:off x="6137700" y="1623900"/>
              <a:ext cx="250875" cy="255150"/>
            </a:xfrm>
            <a:custGeom>
              <a:avLst/>
              <a:gdLst/>
              <a:ahLst/>
              <a:cxnLst/>
              <a:rect l="l" t="t" r="r" b="b"/>
              <a:pathLst>
                <a:path w="10035" h="10206" fill="none" extrusionOk="0">
                  <a:moveTo>
                    <a:pt x="9718" y="2412"/>
                  </a:moveTo>
                  <a:lnTo>
                    <a:pt x="8671" y="2217"/>
                  </a:lnTo>
                  <a:lnTo>
                    <a:pt x="9694" y="1194"/>
                  </a:lnTo>
                  <a:lnTo>
                    <a:pt x="9694" y="1194"/>
                  </a:lnTo>
                  <a:lnTo>
                    <a:pt x="9767" y="1121"/>
                  </a:lnTo>
                  <a:lnTo>
                    <a:pt x="9815" y="1024"/>
                  </a:lnTo>
                  <a:lnTo>
                    <a:pt x="9840" y="951"/>
                  </a:lnTo>
                  <a:lnTo>
                    <a:pt x="9840" y="853"/>
                  </a:lnTo>
                  <a:lnTo>
                    <a:pt x="9840" y="756"/>
                  </a:lnTo>
                  <a:lnTo>
                    <a:pt x="9815" y="658"/>
                  </a:lnTo>
                  <a:lnTo>
                    <a:pt x="9767" y="585"/>
                  </a:lnTo>
                  <a:lnTo>
                    <a:pt x="9694" y="512"/>
                  </a:lnTo>
                  <a:lnTo>
                    <a:pt x="9694" y="512"/>
                  </a:lnTo>
                  <a:lnTo>
                    <a:pt x="9621" y="439"/>
                  </a:lnTo>
                  <a:lnTo>
                    <a:pt x="9548" y="391"/>
                  </a:lnTo>
                  <a:lnTo>
                    <a:pt x="9450" y="366"/>
                  </a:lnTo>
                  <a:lnTo>
                    <a:pt x="9353" y="366"/>
                  </a:lnTo>
                  <a:lnTo>
                    <a:pt x="9255" y="366"/>
                  </a:lnTo>
                  <a:lnTo>
                    <a:pt x="9182" y="391"/>
                  </a:lnTo>
                  <a:lnTo>
                    <a:pt x="9085" y="439"/>
                  </a:lnTo>
                  <a:lnTo>
                    <a:pt x="9012" y="512"/>
                  </a:lnTo>
                  <a:lnTo>
                    <a:pt x="7867" y="1657"/>
                  </a:lnTo>
                  <a:lnTo>
                    <a:pt x="7867" y="1657"/>
                  </a:lnTo>
                  <a:lnTo>
                    <a:pt x="7818" y="1487"/>
                  </a:lnTo>
                  <a:lnTo>
                    <a:pt x="7599" y="317"/>
                  </a:lnTo>
                  <a:lnTo>
                    <a:pt x="7599" y="317"/>
                  </a:lnTo>
                  <a:lnTo>
                    <a:pt x="7575" y="196"/>
                  </a:lnTo>
                  <a:lnTo>
                    <a:pt x="7526" y="98"/>
                  </a:lnTo>
                  <a:lnTo>
                    <a:pt x="7477" y="50"/>
                  </a:lnTo>
                  <a:lnTo>
                    <a:pt x="7404" y="1"/>
                  </a:lnTo>
                  <a:lnTo>
                    <a:pt x="7331" y="1"/>
                  </a:lnTo>
                  <a:lnTo>
                    <a:pt x="7234" y="25"/>
                  </a:lnTo>
                  <a:lnTo>
                    <a:pt x="7161" y="74"/>
                  </a:lnTo>
                  <a:lnTo>
                    <a:pt x="7063" y="147"/>
                  </a:lnTo>
                  <a:lnTo>
                    <a:pt x="5432" y="1754"/>
                  </a:lnTo>
                  <a:lnTo>
                    <a:pt x="5432" y="1754"/>
                  </a:lnTo>
                  <a:lnTo>
                    <a:pt x="5358" y="1852"/>
                  </a:lnTo>
                  <a:lnTo>
                    <a:pt x="5285" y="1974"/>
                  </a:lnTo>
                  <a:lnTo>
                    <a:pt x="5212" y="2120"/>
                  </a:lnTo>
                  <a:lnTo>
                    <a:pt x="5164" y="2242"/>
                  </a:lnTo>
                  <a:lnTo>
                    <a:pt x="5139" y="2388"/>
                  </a:lnTo>
                  <a:lnTo>
                    <a:pt x="5115" y="2534"/>
                  </a:lnTo>
                  <a:lnTo>
                    <a:pt x="5115" y="2680"/>
                  </a:lnTo>
                  <a:lnTo>
                    <a:pt x="5115" y="2802"/>
                  </a:lnTo>
                  <a:lnTo>
                    <a:pt x="5334" y="3971"/>
                  </a:lnTo>
                  <a:lnTo>
                    <a:pt x="5334" y="3971"/>
                  </a:lnTo>
                  <a:lnTo>
                    <a:pt x="5383" y="4141"/>
                  </a:lnTo>
                  <a:lnTo>
                    <a:pt x="147" y="9378"/>
                  </a:lnTo>
                  <a:lnTo>
                    <a:pt x="147" y="9378"/>
                  </a:lnTo>
                  <a:lnTo>
                    <a:pt x="73" y="9451"/>
                  </a:lnTo>
                  <a:lnTo>
                    <a:pt x="25" y="9548"/>
                  </a:lnTo>
                  <a:lnTo>
                    <a:pt x="0" y="9645"/>
                  </a:lnTo>
                  <a:lnTo>
                    <a:pt x="0" y="9718"/>
                  </a:lnTo>
                  <a:lnTo>
                    <a:pt x="0" y="9816"/>
                  </a:lnTo>
                  <a:lnTo>
                    <a:pt x="25" y="9913"/>
                  </a:lnTo>
                  <a:lnTo>
                    <a:pt x="73" y="9986"/>
                  </a:lnTo>
                  <a:lnTo>
                    <a:pt x="147" y="10059"/>
                  </a:lnTo>
                  <a:lnTo>
                    <a:pt x="147" y="10059"/>
                  </a:lnTo>
                  <a:lnTo>
                    <a:pt x="220" y="10133"/>
                  </a:lnTo>
                  <a:lnTo>
                    <a:pt x="293" y="10181"/>
                  </a:lnTo>
                  <a:lnTo>
                    <a:pt x="390" y="10206"/>
                  </a:lnTo>
                  <a:lnTo>
                    <a:pt x="488" y="10206"/>
                  </a:lnTo>
                  <a:lnTo>
                    <a:pt x="488" y="10206"/>
                  </a:lnTo>
                  <a:lnTo>
                    <a:pt x="585" y="10206"/>
                  </a:lnTo>
                  <a:lnTo>
                    <a:pt x="658" y="10181"/>
                  </a:lnTo>
                  <a:lnTo>
                    <a:pt x="755" y="10133"/>
                  </a:lnTo>
                  <a:lnTo>
                    <a:pt x="828" y="10059"/>
                  </a:lnTo>
                  <a:lnTo>
                    <a:pt x="6187" y="4726"/>
                  </a:lnTo>
                  <a:lnTo>
                    <a:pt x="7234" y="4896"/>
                  </a:lnTo>
                  <a:lnTo>
                    <a:pt x="7234" y="4896"/>
                  </a:lnTo>
                  <a:lnTo>
                    <a:pt x="7356" y="4921"/>
                  </a:lnTo>
                  <a:lnTo>
                    <a:pt x="7502" y="4921"/>
                  </a:lnTo>
                  <a:lnTo>
                    <a:pt x="7624" y="4896"/>
                  </a:lnTo>
                  <a:lnTo>
                    <a:pt x="7770" y="4848"/>
                  </a:lnTo>
                  <a:lnTo>
                    <a:pt x="7916" y="4799"/>
                  </a:lnTo>
                  <a:lnTo>
                    <a:pt x="8038" y="4750"/>
                  </a:lnTo>
                  <a:lnTo>
                    <a:pt x="8159" y="4677"/>
                  </a:lnTo>
                  <a:lnTo>
                    <a:pt x="8257" y="4580"/>
                  </a:lnTo>
                  <a:lnTo>
                    <a:pt x="9889" y="2948"/>
                  </a:lnTo>
                  <a:lnTo>
                    <a:pt x="9889" y="2948"/>
                  </a:lnTo>
                  <a:lnTo>
                    <a:pt x="9962" y="2875"/>
                  </a:lnTo>
                  <a:lnTo>
                    <a:pt x="10010" y="2777"/>
                  </a:lnTo>
                  <a:lnTo>
                    <a:pt x="10035" y="2704"/>
                  </a:lnTo>
                  <a:lnTo>
                    <a:pt x="10010" y="2607"/>
                  </a:lnTo>
                  <a:lnTo>
                    <a:pt x="9986" y="2558"/>
                  </a:lnTo>
                  <a:lnTo>
                    <a:pt x="9913" y="2485"/>
                  </a:lnTo>
                  <a:lnTo>
                    <a:pt x="9815" y="2436"/>
                  </a:lnTo>
                  <a:lnTo>
                    <a:pt x="9718" y="2412"/>
                  </a:lnTo>
                  <a:lnTo>
                    <a:pt x="9718" y="2412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19"/>
          <p:cNvSpPr txBox="1">
            <a:spLocks noGrp="1"/>
          </p:cNvSpPr>
          <p:nvPr>
            <p:ph type="body" idx="1"/>
          </p:nvPr>
        </p:nvSpPr>
        <p:spPr>
          <a:xfrm>
            <a:off x="745448" y="1522650"/>
            <a:ext cx="8246027" cy="326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 indent="-342900" algn="just">
              <a:buClr>
                <a:srgbClr val="10E7D9"/>
              </a:buClr>
              <a:buSzPts val="1800"/>
            </a:pPr>
            <a:r>
              <a:rPr lang="en-US" sz="18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An essential requirement for implementing a large and cooperating network </a:t>
            </a:r>
            <a:r>
              <a:rPr lang="en-US" sz="18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of devices </a:t>
            </a:r>
            <a:r>
              <a:rPr lang="en-US" sz="18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is the ability to have a flexible, inexpensive and adaptive </a:t>
            </a:r>
            <a:r>
              <a:rPr lang="en-US" sz="18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connectivity layer.</a:t>
            </a:r>
          </a:p>
          <a:p>
            <a:pPr lvl="0" indent="-342900" algn="just">
              <a:buClr>
                <a:srgbClr val="10E7D9"/>
              </a:buClr>
              <a:buSzPts val="1800"/>
            </a:pPr>
            <a:endParaRPr lang="en-US" sz="1800" b="1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  <a:p>
            <a:pPr lvl="0" indent="-342900" algn="just">
              <a:buClr>
                <a:srgbClr val="10E7D9"/>
              </a:buClr>
              <a:buSzPts val="1800"/>
            </a:pPr>
            <a:r>
              <a:rPr lang="en-US" sz="18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For these reasons, during the years, </a:t>
            </a:r>
            <a:r>
              <a:rPr lang="en-US" sz="18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several wireless </a:t>
            </a:r>
            <a:r>
              <a:rPr lang="en-US" sz="18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connectivity standards have emerged, ranging from very short-range, </a:t>
            </a:r>
            <a:r>
              <a:rPr lang="en-US" sz="18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low power connections </a:t>
            </a:r>
            <a:r>
              <a:rPr lang="en-US" sz="18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to long-range connectivity solutions based on cellular technologies</a:t>
            </a:r>
            <a:r>
              <a:rPr lang="en-US" sz="18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.</a:t>
            </a:r>
          </a:p>
          <a:p>
            <a:pPr lvl="0" indent="-342900" algn="just">
              <a:buClr>
                <a:srgbClr val="10E7D9"/>
              </a:buClr>
              <a:buSzPts val="1800"/>
            </a:pPr>
            <a:endParaRPr lang="en-US" sz="1800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  <a:p>
            <a:pPr lvl="0" indent="-342900" algn="just">
              <a:buClr>
                <a:srgbClr val="10E7D9"/>
              </a:buClr>
              <a:buSzPts val="1800"/>
            </a:pP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While short-range protocols can be successfully used for a number of </a:t>
            </a: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applications (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e.g., smart homes, </a:t>
            </a: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wearable, 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etc.), for many other applications larger </a:t>
            </a: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coverage radii 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become mandatory.</a:t>
            </a:r>
          </a:p>
        </p:txBody>
      </p:sp>
      <p:sp>
        <p:nvSpPr>
          <p:cNvPr id="268" name="Google Shape;268;p19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763135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dirty="0">
                <a:latin typeface="Inria Sans" panose="020B0604020202020204" charset="0"/>
                <a:cs typeface="Times New Roman" panose="02020603050405020304" pitchFamily="18" charset="0"/>
              </a:rPr>
              <a:t>Communication and transport technologies</a:t>
            </a:r>
            <a:endParaRPr dirty="0"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270" name="Google Shape;270;p19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 dirty="0"/>
          </a:p>
        </p:txBody>
      </p:sp>
      <p:sp>
        <p:nvSpPr>
          <p:cNvPr id="2" name="Rectangle 1"/>
          <p:cNvSpPr/>
          <p:nvPr/>
        </p:nvSpPr>
        <p:spPr>
          <a:xfrm>
            <a:off x="120812" y="4804440"/>
            <a:ext cx="851936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buClr>
                <a:srgbClr val="10E7D9"/>
              </a:buClr>
              <a:buSzPts val="1800"/>
            </a:pPr>
            <a:r>
              <a:rPr lang="en-US" sz="12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[3] LPWAN white paper, Leverege LLC, 2020 | www.leverege.com</a:t>
            </a:r>
          </a:p>
        </p:txBody>
      </p:sp>
    </p:spTree>
    <p:extLst>
      <p:ext uri="{BB962C8B-B14F-4D97-AF65-F5344CB8AC3E}">
        <p14:creationId xmlns:p14="http://schemas.microsoft.com/office/powerpoint/2010/main" val="3813371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19"/>
          <p:cNvSpPr txBox="1">
            <a:spLocks noGrp="1"/>
          </p:cNvSpPr>
          <p:nvPr>
            <p:ph type="body" idx="1"/>
          </p:nvPr>
        </p:nvSpPr>
        <p:spPr>
          <a:xfrm>
            <a:off x="745448" y="1522650"/>
            <a:ext cx="8246027" cy="98106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 indent="-342900" algn="just">
              <a:buClr>
                <a:srgbClr val="10E7D9"/>
              </a:buClr>
              <a:buSzPts val="1800"/>
            </a:pPr>
            <a:r>
              <a:rPr lang="en-US" sz="18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We </a:t>
            </a:r>
            <a:r>
              <a:rPr lang="en-US" sz="18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expect that in 2024 more than the 40% of the wide area M2M connections will be LPWAN. That is </a:t>
            </a:r>
            <a:r>
              <a:rPr lang="en-US" sz="18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why several </a:t>
            </a:r>
            <a:r>
              <a:rPr lang="en-US" sz="18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companies are developing </a:t>
            </a:r>
            <a:r>
              <a:rPr lang="en-US" sz="18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different </a:t>
            </a:r>
            <a:r>
              <a:rPr lang="en-US" sz="18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protocols to implement the LPWAN technology.</a:t>
            </a:r>
            <a:endParaRPr lang="en-US" sz="16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8" name="Google Shape;268;p19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763135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dirty="0">
                <a:latin typeface="Inria Sans" panose="020B0604020202020204" charset="0"/>
                <a:cs typeface="Times New Roman" panose="02020603050405020304" pitchFamily="18" charset="0"/>
              </a:rPr>
              <a:t>Communication and transport technologies</a:t>
            </a:r>
            <a:endParaRPr dirty="0"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270" name="Google Shape;270;p19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7414" y="2503714"/>
            <a:ext cx="2117272" cy="105863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6218" y="2727618"/>
            <a:ext cx="1991862" cy="63410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7414" y="3691901"/>
            <a:ext cx="2030186" cy="56698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6652" y="3562350"/>
            <a:ext cx="1936931" cy="1065979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20812" y="4804440"/>
            <a:ext cx="851936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buClr>
                <a:srgbClr val="10E7D9"/>
              </a:buClr>
              <a:buSzPts val="1800"/>
            </a:pPr>
            <a:r>
              <a:rPr lang="en-US" sz="12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[3] LPWAN white paper, Leverege LLC, 2020 | www.leverege.com</a:t>
            </a:r>
          </a:p>
        </p:txBody>
      </p:sp>
    </p:spTree>
    <p:extLst>
      <p:ext uri="{BB962C8B-B14F-4D97-AF65-F5344CB8AC3E}">
        <p14:creationId xmlns:p14="http://schemas.microsoft.com/office/powerpoint/2010/main" val="2170171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19"/>
          <p:cNvSpPr txBox="1">
            <a:spLocks noGrp="1"/>
          </p:cNvSpPr>
          <p:nvPr>
            <p:ph type="body" idx="1"/>
          </p:nvPr>
        </p:nvSpPr>
        <p:spPr>
          <a:xfrm>
            <a:off x="745448" y="1522650"/>
            <a:ext cx="8246027" cy="621836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 indent="-342900" algn="just">
              <a:buClr>
                <a:srgbClr val="10E7D9"/>
              </a:buClr>
              <a:buSzPts val="1800"/>
            </a:pPr>
            <a:r>
              <a:rPr lang="en-US" sz="18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To compare the protocols we keep in mind some of the most important characteristics of the LPWAN </a:t>
            </a:r>
            <a:r>
              <a:rPr lang="en-US" sz="18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and some </a:t>
            </a:r>
            <a:r>
              <a:rPr lang="en-US" sz="18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others important features like:</a:t>
            </a:r>
            <a:endParaRPr lang="en-US" sz="16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8" name="Google Shape;268;p19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763135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dirty="0" smtClean="0">
                <a:latin typeface="Inria Sans" panose="020B0604020202020204" charset="0"/>
                <a:cs typeface="Times New Roman" panose="02020603050405020304" pitchFamily="18" charset="0"/>
              </a:rPr>
              <a:t>Communication and transport technologies</a:t>
            </a:r>
            <a:endParaRPr dirty="0"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270" name="Google Shape;270;p19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 dirty="0"/>
          </a:p>
        </p:txBody>
      </p:sp>
      <p:sp>
        <p:nvSpPr>
          <p:cNvPr id="12" name="Google Shape;267;p19"/>
          <p:cNvSpPr txBox="1">
            <a:spLocks noGrp="1"/>
          </p:cNvSpPr>
          <p:nvPr>
            <p:ph type="body" idx="1"/>
          </p:nvPr>
        </p:nvSpPr>
        <p:spPr>
          <a:xfrm>
            <a:off x="745448" y="2177144"/>
            <a:ext cx="8246027" cy="104502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 indent="-342900" algn="just">
              <a:buClr>
                <a:srgbClr val="10E7D9"/>
              </a:buClr>
              <a:buSzPts val="1800"/>
            </a:pPr>
            <a:r>
              <a:rPr lang="en-US" sz="1800" b="1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Range</a:t>
            </a:r>
            <a:r>
              <a:rPr lang="en-US" sz="18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: 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We all know that the range of any wireless technology can vary based on what is in the </a:t>
            </a: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way of 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the signal. A dense urban setting, with walls, buildings, </a:t>
            </a: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reflections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, lots of other people and </a:t>
            </a: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traffic, means 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much shorter range than a rural one. And </a:t>
            </a: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a at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, unobstructed rural setting will behave </a:t>
            </a: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better than 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a hilly one</a:t>
            </a:r>
            <a:r>
              <a:rPr lang="en-US" sz="18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.</a:t>
            </a:r>
            <a:endParaRPr lang="en-US" sz="16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Google Shape;267;p19"/>
          <p:cNvSpPr txBox="1">
            <a:spLocks noGrp="1"/>
          </p:cNvSpPr>
          <p:nvPr>
            <p:ph type="body" idx="1"/>
          </p:nvPr>
        </p:nvSpPr>
        <p:spPr>
          <a:xfrm>
            <a:off x="745448" y="3381472"/>
            <a:ext cx="8246027" cy="148444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 indent="-342900" algn="just">
              <a:buClr>
                <a:srgbClr val="10E7D9"/>
              </a:buClr>
              <a:buSzPts val="1800"/>
            </a:pPr>
            <a:r>
              <a:rPr lang="en-US" sz="1800" b="1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Band and spectrum: 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As we have explained there are protocols that use the free </a:t>
            </a: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ISM band and others 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that use licensed spectrum. We can see also </a:t>
            </a: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differences 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into </a:t>
            </a: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the spectrum 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use, there are </a:t>
            </a: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some protocols 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that use Ultra Narrow Band, some are Narrow Band, and some others like </a:t>
            </a: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LoRa uses Spread 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Spectrum (Chirp Spread Spectrum).</a:t>
            </a:r>
            <a:endParaRPr lang="en-US" sz="14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20812" y="4804440"/>
            <a:ext cx="851936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buClr>
                <a:srgbClr val="10E7D9"/>
              </a:buClr>
              <a:buSzPts val="1800"/>
            </a:pPr>
            <a:r>
              <a:rPr lang="en-US" sz="12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[3] LPWAN white paper, Leverege LLC, 2020 | www.leverege.com</a:t>
            </a:r>
          </a:p>
        </p:txBody>
      </p:sp>
    </p:spTree>
    <p:extLst>
      <p:ext uri="{BB962C8B-B14F-4D97-AF65-F5344CB8AC3E}">
        <p14:creationId xmlns:p14="http://schemas.microsoft.com/office/powerpoint/2010/main" val="3995421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9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763135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dirty="0">
                <a:latin typeface="Inria Sans" panose="020B0604020202020204" charset="0"/>
                <a:cs typeface="Times New Roman" panose="02020603050405020304" pitchFamily="18" charset="0"/>
              </a:rPr>
              <a:t>Communication and transport technologies</a:t>
            </a:r>
            <a:endParaRPr dirty="0"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270" name="Google Shape;270;p19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 dirty="0"/>
          </a:p>
        </p:txBody>
      </p:sp>
      <p:sp>
        <p:nvSpPr>
          <p:cNvPr id="12" name="Google Shape;267;p19"/>
          <p:cNvSpPr txBox="1">
            <a:spLocks noGrp="1"/>
          </p:cNvSpPr>
          <p:nvPr>
            <p:ph type="body" idx="1"/>
          </p:nvPr>
        </p:nvSpPr>
        <p:spPr>
          <a:xfrm>
            <a:off x="745448" y="1594759"/>
            <a:ext cx="8246027" cy="51162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 indent="-342900" algn="just">
              <a:buClr>
                <a:srgbClr val="10E7D9"/>
              </a:buClr>
              <a:buSzPts val="1800"/>
            </a:pPr>
            <a:r>
              <a:rPr lang="en-US" sz="1600" b="1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Data Rate: 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This is another highly variable parameter, it can depend on the distance to the </a:t>
            </a: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receptor, the 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obstructions...</a:t>
            </a:r>
            <a:endParaRPr lang="en-US" sz="14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Google Shape;267;p19"/>
          <p:cNvSpPr txBox="1">
            <a:spLocks noGrp="1"/>
          </p:cNvSpPr>
          <p:nvPr>
            <p:ph type="body" idx="1"/>
          </p:nvPr>
        </p:nvSpPr>
        <p:spPr>
          <a:xfrm>
            <a:off x="745448" y="2237016"/>
            <a:ext cx="8246027" cy="101237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 indent="-342900" algn="just">
              <a:buClr>
                <a:srgbClr val="10E7D9"/>
              </a:buClr>
              <a:buSzPts val="1800"/>
            </a:pPr>
            <a:r>
              <a:rPr lang="en-US" sz="1600" b="1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Over-the-air updates: 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This may sound like a random characteristic, but it can be important </a:t>
            </a: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depending 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on the application and the deployment of the end-devices. When the number of </a:t>
            </a: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end-devices is 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hight or the devices are placed on a remote place, we will get greats advantages of this feature.</a:t>
            </a:r>
            <a:endParaRPr lang="en-US" sz="12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Google Shape;267;p19"/>
          <p:cNvSpPr txBox="1">
            <a:spLocks noGrp="1"/>
          </p:cNvSpPr>
          <p:nvPr>
            <p:ph type="body" idx="1"/>
          </p:nvPr>
        </p:nvSpPr>
        <p:spPr>
          <a:xfrm>
            <a:off x="745448" y="3380015"/>
            <a:ext cx="8246027" cy="176348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 indent="-342900" algn="just">
              <a:buClr>
                <a:srgbClr val="10E7D9"/>
              </a:buClr>
              <a:buSzPts val="1800"/>
            </a:pPr>
            <a:r>
              <a:rPr lang="en-US" sz="18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Handover: 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IoT has an extensive application </a:t>
            </a: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fields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, we will </a:t>
            </a: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find 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applications where the </a:t>
            </a: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end-devices will 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be static units, in other cases they will be mobile (vehicles in urban or </a:t>
            </a: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rural areas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, for </a:t>
            </a: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farm implementations 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for example). So it is natural to wonder whether </a:t>
            </a: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a protocol 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that can handle </a:t>
            </a: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the hand-off 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a device as it moves between hubs, this matters only to the extent that a "session" of </a:t>
            </a: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some sort 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is being maintained.</a:t>
            </a:r>
            <a:endParaRPr lang="en-US" sz="12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20812" y="4804440"/>
            <a:ext cx="851936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buClr>
                <a:srgbClr val="10E7D9"/>
              </a:buClr>
              <a:buSzPts val="1800"/>
            </a:pPr>
            <a:r>
              <a:rPr lang="en-US" sz="12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[3] LPWAN white paper, Leverege LLC, 2020 | www.leverege.com</a:t>
            </a:r>
          </a:p>
        </p:txBody>
      </p:sp>
    </p:spTree>
    <p:extLst>
      <p:ext uri="{BB962C8B-B14F-4D97-AF65-F5344CB8AC3E}">
        <p14:creationId xmlns:p14="http://schemas.microsoft.com/office/powerpoint/2010/main" val="2215363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9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763135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dirty="0">
                <a:latin typeface="Inria Sans" panose="020B0604020202020204" charset="0"/>
                <a:cs typeface="Times New Roman" panose="02020603050405020304" pitchFamily="18" charset="0"/>
              </a:rPr>
              <a:t>Communication and transport technologies</a:t>
            </a:r>
            <a:endParaRPr dirty="0"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270" name="Google Shape;270;p19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 dirty="0"/>
          </a:p>
        </p:txBody>
      </p:sp>
      <p:graphicFrame>
        <p:nvGraphicFramePr>
          <p:cNvPr id="10" name="Google Shape;327;p24"/>
          <p:cNvGraphicFramePr/>
          <p:nvPr>
            <p:extLst>
              <p:ext uri="{D42A27DB-BD31-4B8C-83A1-F6EECF244321}">
                <p14:modId xmlns:p14="http://schemas.microsoft.com/office/powerpoint/2010/main" val="3402098366"/>
              </p:ext>
            </p:extLst>
          </p:nvPr>
        </p:nvGraphicFramePr>
        <p:xfrm>
          <a:off x="1329769" y="1728755"/>
          <a:ext cx="6510121" cy="2697410"/>
        </p:xfrm>
        <a:graphic>
          <a:graphicData uri="http://schemas.openxmlformats.org/drawingml/2006/table">
            <a:tbl>
              <a:tblPr>
                <a:noFill/>
                <a:tableStyleId>{8920840A-3DD9-4F27-BA70-8E1CD972C3AE}</a:tableStyleId>
              </a:tblPr>
              <a:tblGrid>
                <a:gridCol w="1589538"/>
                <a:gridCol w="1259840"/>
                <a:gridCol w="1185333"/>
                <a:gridCol w="979648"/>
                <a:gridCol w="1495762"/>
              </a:tblGrid>
              <a:tr h="324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LoRa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SIGFOX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Telensa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ingenu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29382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Range [km]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3-8 urban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15-20 suburban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3-10 urban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30-50 suburban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Up to 8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4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Band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Sub-GHz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Sub-GHz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Sub-GHz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2.4</a:t>
                      </a:r>
                      <a:r>
                        <a:rPr lang="en-US" sz="1100" b="0" baseline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 GHz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Modulation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Spread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Spectrum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Ultra-Narrow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Band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Ultra-Narrow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Band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Spread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Spectrum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Data Rate [kbps]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0.3-22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0.1-0.6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low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20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OTA upgrades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Yes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No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Yes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Yes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Handover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No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Yes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Yes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Yes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5" name="Google Shape;241;p17"/>
          <p:cNvSpPr txBox="1">
            <a:spLocks/>
          </p:cNvSpPr>
          <p:nvPr/>
        </p:nvSpPr>
        <p:spPr>
          <a:xfrm>
            <a:off x="1338943" y="4472721"/>
            <a:ext cx="6728400" cy="3513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en-US" sz="1400" dirty="0" smtClean="0">
                <a:latin typeface="Inria Sans" panose="020B0604020202020204" charset="0"/>
                <a:cs typeface="Times New Roman" panose="02020603050405020304" pitchFamily="18" charset="0"/>
              </a:rPr>
              <a:t>Table </a:t>
            </a:r>
            <a:r>
              <a:rPr lang="en-US" sz="1400" dirty="0">
                <a:latin typeface="Inria Sans" panose="020B0604020202020204" charset="0"/>
                <a:cs typeface="Times New Roman" panose="02020603050405020304" pitchFamily="18" charset="0"/>
              </a:rPr>
              <a:t>1: A Comparison of LPWAN Technologies </a:t>
            </a:r>
            <a:r>
              <a:rPr lang="en-US" sz="1400" dirty="0" smtClean="0">
                <a:latin typeface="Inria Sans" panose="020B0604020202020204" charset="0"/>
                <a:cs typeface="Times New Roman" panose="02020603050405020304" pitchFamily="18" charset="0"/>
              </a:rPr>
              <a:t>[</a:t>
            </a:r>
            <a:r>
              <a:rPr lang="en-US" sz="1400" dirty="0">
                <a:latin typeface="Inria Sans" panose="020B0604020202020204" charset="0"/>
                <a:cs typeface="Times New Roman" panose="02020603050405020304" pitchFamily="18" charset="0"/>
              </a:rPr>
              <a:t>3</a:t>
            </a:r>
            <a:r>
              <a:rPr lang="en-US" sz="1400" dirty="0" smtClean="0">
                <a:latin typeface="Inria Sans" panose="020B0604020202020204" charset="0"/>
                <a:cs typeface="Times New Roman" panose="02020603050405020304" pitchFamily="18" charset="0"/>
              </a:rPr>
              <a:t>].</a:t>
            </a:r>
            <a:endParaRPr lang="en-US" sz="1400" dirty="0"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7105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5"/>
          <p:cNvSpPr txBox="1">
            <a:spLocks noGrp="1"/>
          </p:cNvSpPr>
          <p:nvPr>
            <p:ph type="ctrTitle"/>
          </p:nvPr>
        </p:nvSpPr>
        <p:spPr>
          <a:xfrm>
            <a:off x="1823925" y="2257965"/>
            <a:ext cx="7320075" cy="628469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-US" sz="4000" dirty="0" smtClean="0"/>
              <a:t>LoRaWAN Network</a:t>
            </a:r>
            <a:endParaRPr sz="4000" dirty="0"/>
          </a:p>
        </p:txBody>
      </p:sp>
      <p:sp>
        <p:nvSpPr>
          <p:cNvPr id="230" name="Google Shape;230;p15"/>
          <p:cNvSpPr txBox="1"/>
          <p:nvPr/>
        </p:nvSpPr>
        <p:spPr>
          <a:xfrm>
            <a:off x="708350" y="2046300"/>
            <a:ext cx="908700" cy="10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 dirty="0" smtClean="0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rPr>
              <a:t>3</a:t>
            </a:r>
            <a:endParaRPr b="1" dirty="0">
              <a:solidFill>
                <a:schemeClr val="dk1"/>
              </a:solidFill>
              <a:latin typeface="Saira Semi Condensed"/>
              <a:ea typeface="Saira Semi Condensed"/>
              <a:cs typeface="Saira Semi Condensed"/>
              <a:sym typeface="Saira Semi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4158987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9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763135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dirty="0" smtClean="0">
                <a:latin typeface="Inria Sans" panose="020B0604020202020204" charset="0"/>
                <a:cs typeface="Times New Roman" panose="02020603050405020304" pitchFamily="18" charset="0"/>
              </a:rPr>
              <a:t>LoRaWAN </a:t>
            </a:r>
            <a:r>
              <a:rPr lang="en-US" dirty="0">
                <a:latin typeface="Inria Sans" panose="020B0604020202020204" charset="0"/>
                <a:cs typeface="Times New Roman" panose="02020603050405020304" pitchFamily="18" charset="0"/>
              </a:rPr>
              <a:t>network</a:t>
            </a:r>
            <a:endParaRPr dirty="0"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270" name="Google Shape;270;p19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 dirty="0"/>
          </a:p>
        </p:txBody>
      </p:sp>
      <p:sp>
        <p:nvSpPr>
          <p:cNvPr id="6" name="Google Shape;267;p19"/>
          <p:cNvSpPr txBox="1">
            <a:spLocks noGrp="1"/>
          </p:cNvSpPr>
          <p:nvPr>
            <p:ph type="body" idx="1"/>
          </p:nvPr>
        </p:nvSpPr>
        <p:spPr>
          <a:xfrm>
            <a:off x="745448" y="1305186"/>
            <a:ext cx="8246027" cy="68108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 indent="-342900" algn="just">
              <a:buClr>
                <a:srgbClr val="10E7D9"/>
              </a:buClr>
              <a:buSzPts val="1800"/>
            </a:pPr>
            <a:r>
              <a:rPr lang="en-US" sz="14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The LoRaWAN network is formed by two core </a:t>
            </a:r>
            <a:r>
              <a:rPr lang="en-US" sz="14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components: LoRa </a:t>
            </a:r>
            <a:r>
              <a:rPr lang="en-US" sz="14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and LoRaWAN, each of which refers to a layer in </a:t>
            </a:r>
            <a:r>
              <a:rPr lang="en-US" sz="14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the protocol </a:t>
            </a:r>
            <a:r>
              <a:rPr lang="en-US" sz="14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stack. LoRa is a physical layer modulation </a:t>
            </a:r>
            <a:r>
              <a:rPr lang="en-US" sz="14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developed by Semtech. LoRaWAN </a:t>
            </a:r>
            <a:r>
              <a:rPr lang="en-US" sz="14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is implemented on top of the </a:t>
            </a:r>
            <a:r>
              <a:rPr lang="en-US" sz="14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LoRa and </a:t>
            </a:r>
            <a:r>
              <a:rPr lang="en-US" sz="14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includes data link and network </a:t>
            </a:r>
            <a:r>
              <a:rPr lang="en-US" sz="14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layers [4].</a:t>
            </a:r>
            <a:endParaRPr lang="en-US" sz="1400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457406" y="4292203"/>
            <a:ext cx="995680" cy="447293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rgbClr val="A9C1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-----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373672" y="4292203"/>
            <a:ext cx="995680" cy="44729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rgbClr val="A9C1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solidFill>
                  <a:schemeClr val="bg1"/>
                </a:solidFill>
                <a:latin typeface="Inria Sans" panose="020B0604020202020204" charset="0"/>
              </a:rPr>
              <a:t>AS 430[MHz</a:t>
            </a:r>
            <a:r>
              <a:rPr lang="en-US" sz="1100" b="1" dirty="0">
                <a:solidFill>
                  <a:schemeClr val="bg1"/>
                </a:solidFill>
                <a:latin typeface="Inria Sans" panose="020B0604020202020204" charset="0"/>
              </a:rPr>
              <a:t>]</a:t>
            </a:r>
          </a:p>
        </p:txBody>
      </p:sp>
      <p:sp>
        <p:nvSpPr>
          <p:cNvPr id="9" name="Rectangle 8"/>
          <p:cNvSpPr/>
          <p:nvPr/>
        </p:nvSpPr>
        <p:spPr>
          <a:xfrm>
            <a:off x="4289938" y="4292203"/>
            <a:ext cx="995680" cy="44729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rgbClr val="A9C1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smtClean="0"/>
              <a:t>US 915 [MHz</a:t>
            </a:r>
            <a:r>
              <a:rPr lang="en-US" sz="1000" b="1" dirty="0"/>
              <a:t>]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206204" y="4292203"/>
            <a:ext cx="995680" cy="44729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rgbClr val="A9C1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bg1"/>
                </a:solidFill>
                <a:latin typeface="Inria Sans" panose="020B0604020202020204" charset="0"/>
              </a:rPr>
              <a:t>EU </a:t>
            </a:r>
            <a:r>
              <a:rPr lang="en-US" sz="1100" b="1" dirty="0" smtClean="0">
                <a:solidFill>
                  <a:schemeClr val="bg1"/>
                </a:solidFill>
                <a:latin typeface="Inria Sans" panose="020B0604020202020204" charset="0"/>
              </a:rPr>
              <a:t>433 [MHz]</a:t>
            </a:r>
            <a:endParaRPr lang="en-US" sz="1100" b="1" dirty="0">
              <a:solidFill>
                <a:schemeClr val="bg1"/>
              </a:solidFill>
              <a:latin typeface="Inria Sans" panose="020B060402020202020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122470" y="4292203"/>
            <a:ext cx="995680" cy="44729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rgbClr val="A9C1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80" b="1" dirty="0" smtClean="0">
                <a:solidFill>
                  <a:schemeClr val="bg1"/>
                </a:solidFill>
                <a:latin typeface="Inria Sans" panose="020B0604020202020204" charset="0"/>
              </a:rPr>
              <a:t>EU 868 [MHz]</a:t>
            </a:r>
            <a:endParaRPr lang="en-US" sz="1080" b="1" dirty="0">
              <a:solidFill>
                <a:schemeClr val="bg1"/>
              </a:solidFill>
              <a:latin typeface="Inria Sans" panose="020B060402020202020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122470" y="4007723"/>
            <a:ext cx="5330616" cy="217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rgbClr val="A9C1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Inria Sans" panose="020B0604020202020204" charset="0"/>
              </a:rPr>
              <a:t>Regional ISM band</a:t>
            </a:r>
            <a:endParaRPr lang="en-US" dirty="0">
              <a:latin typeface="Inria Sans" panose="020B060402020202020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122469" y="3594550"/>
            <a:ext cx="5330616" cy="345693"/>
          </a:xfrm>
          <a:prstGeom prst="rect">
            <a:avLst/>
          </a:prstGeom>
          <a:solidFill>
            <a:srgbClr val="CC9900"/>
          </a:solidFill>
          <a:ln>
            <a:solidFill>
              <a:srgbClr val="CC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Inria Sans" panose="020B0604020202020204" charset="0"/>
              </a:rPr>
              <a:t>LoRa Modulation</a:t>
            </a:r>
            <a:endParaRPr lang="en-US" dirty="0">
              <a:latin typeface="Inria Sans" panose="020B060402020202020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122469" y="3130150"/>
            <a:ext cx="1689949" cy="399880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bg1"/>
                </a:solidFill>
                <a:latin typeface="Inria Sans" panose="020B0604020202020204" charset="0"/>
              </a:rPr>
              <a:t>Class A</a:t>
            </a:r>
            <a:endParaRPr lang="en-US" sz="1200" b="1" dirty="0">
              <a:solidFill>
                <a:schemeClr val="bg1"/>
              </a:solidFill>
              <a:latin typeface="Inria Sans" panose="020B060402020202020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897086" y="3116902"/>
            <a:ext cx="1717040" cy="39988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Inria Sans" panose="020B0604020202020204" charset="0"/>
              </a:rPr>
              <a:t>Class </a:t>
            </a:r>
            <a:r>
              <a:rPr lang="en-US" sz="1200" b="1" dirty="0" smtClean="0">
                <a:solidFill>
                  <a:schemeClr val="bg1"/>
                </a:solidFill>
                <a:latin typeface="Inria Sans" panose="020B0604020202020204" charset="0"/>
              </a:rPr>
              <a:t>B</a:t>
            </a:r>
            <a:endParaRPr lang="en-US" sz="1200" b="1" dirty="0">
              <a:solidFill>
                <a:schemeClr val="bg1"/>
              </a:solidFill>
              <a:latin typeface="Inria Sans" panose="020B060402020202020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5698793" y="3116902"/>
            <a:ext cx="1754293" cy="399879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Inria Sans" panose="020B0604020202020204" charset="0"/>
              </a:rPr>
              <a:t>Class </a:t>
            </a:r>
            <a:r>
              <a:rPr lang="en-US" sz="1200" b="1" dirty="0" smtClean="0">
                <a:solidFill>
                  <a:schemeClr val="bg1"/>
                </a:solidFill>
                <a:latin typeface="Inria Sans" panose="020B0604020202020204" charset="0"/>
              </a:rPr>
              <a:t>C</a:t>
            </a:r>
            <a:endParaRPr lang="en-US" sz="1200" b="1" dirty="0">
              <a:solidFill>
                <a:schemeClr val="bg1"/>
              </a:solidFill>
              <a:latin typeface="Inria Sans" panose="020B060402020202020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2122469" y="2852742"/>
            <a:ext cx="5330616" cy="196679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Inria Sans" panose="020B0604020202020204" charset="0"/>
              </a:rPr>
              <a:t>MAC options</a:t>
            </a:r>
            <a:endParaRPr lang="en-US" dirty="0">
              <a:latin typeface="Inria Sans" panose="020B060402020202020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2122469" y="2500782"/>
            <a:ext cx="5330616" cy="284480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Inria Sans" panose="020B0604020202020204" charset="0"/>
              </a:rPr>
              <a:t>LoRa MAC</a:t>
            </a:r>
            <a:endParaRPr lang="en-US" dirty="0">
              <a:latin typeface="Inria Sans" panose="020B0604020202020204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122469" y="2099269"/>
            <a:ext cx="5330616" cy="345693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Inria Sans" panose="020B0604020202020204" charset="0"/>
              </a:rPr>
              <a:t>Application</a:t>
            </a:r>
            <a:endParaRPr lang="en-US" dirty="0">
              <a:latin typeface="Inria Sans" panose="020B0604020202020204" charset="0"/>
            </a:endParaRPr>
          </a:p>
        </p:txBody>
      </p:sp>
      <p:sp>
        <p:nvSpPr>
          <p:cNvPr id="4" name="Right Brace 3"/>
          <p:cNvSpPr/>
          <p:nvPr/>
        </p:nvSpPr>
        <p:spPr>
          <a:xfrm>
            <a:off x="7541139" y="3594550"/>
            <a:ext cx="270933" cy="1144946"/>
          </a:xfrm>
          <a:prstGeom prst="rightBrace">
            <a:avLst>
              <a:gd name="adj1" fmla="val 44858"/>
              <a:gd name="adj2" fmla="val 45676"/>
            </a:avLst>
          </a:prstGeom>
          <a:ln w="19050">
            <a:solidFill>
              <a:schemeClr val="accent6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Google Shape;267;p19"/>
          <p:cNvSpPr txBox="1">
            <a:spLocks noGrp="1"/>
          </p:cNvSpPr>
          <p:nvPr>
            <p:ph type="body" idx="1"/>
          </p:nvPr>
        </p:nvSpPr>
        <p:spPr>
          <a:xfrm>
            <a:off x="7812073" y="4031904"/>
            <a:ext cx="1388027" cy="192819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114300" lvl="0" indent="0" algn="just">
              <a:buClr>
                <a:srgbClr val="10E7D9"/>
              </a:buClr>
              <a:buSzPts val="1800"/>
              <a:buNone/>
            </a:pPr>
            <a:r>
              <a:rPr lang="en-US" sz="11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PHY layer (LoRa)</a:t>
            </a:r>
            <a:endParaRPr lang="en-US" sz="1100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22" name="Right Brace 21"/>
          <p:cNvSpPr/>
          <p:nvPr/>
        </p:nvSpPr>
        <p:spPr>
          <a:xfrm>
            <a:off x="7541139" y="2500782"/>
            <a:ext cx="244345" cy="1029248"/>
          </a:xfrm>
          <a:prstGeom prst="rightBrace">
            <a:avLst>
              <a:gd name="adj1" fmla="val 44858"/>
              <a:gd name="adj2" fmla="val 45676"/>
            </a:avLst>
          </a:prstGeom>
          <a:ln w="19050">
            <a:solidFill>
              <a:schemeClr val="accent6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Google Shape;267;p19"/>
          <p:cNvSpPr txBox="1">
            <a:spLocks noGrp="1"/>
          </p:cNvSpPr>
          <p:nvPr>
            <p:ph type="body" idx="1"/>
          </p:nvPr>
        </p:nvSpPr>
        <p:spPr>
          <a:xfrm>
            <a:off x="7785485" y="2890146"/>
            <a:ext cx="1594613" cy="25052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114300" lvl="0" indent="0">
              <a:buClr>
                <a:srgbClr val="10E7D9"/>
              </a:buClr>
              <a:buSzPts val="1800"/>
              <a:buNone/>
            </a:pPr>
            <a:r>
              <a:rPr lang="en-US" sz="11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MAC layer (LoRaWAN)</a:t>
            </a:r>
            <a:endParaRPr lang="en-US" sz="1100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24" name="Right Brace 23"/>
          <p:cNvSpPr/>
          <p:nvPr/>
        </p:nvSpPr>
        <p:spPr>
          <a:xfrm>
            <a:off x="7541139" y="2092495"/>
            <a:ext cx="151612" cy="369253"/>
          </a:xfrm>
          <a:prstGeom prst="rightBrace">
            <a:avLst>
              <a:gd name="adj1" fmla="val 44858"/>
              <a:gd name="adj2" fmla="val 45676"/>
            </a:avLst>
          </a:prstGeom>
          <a:ln w="19050">
            <a:solidFill>
              <a:schemeClr val="accent6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Google Shape;267;p19"/>
          <p:cNvSpPr txBox="1">
            <a:spLocks noGrp="1"/>
          </p:cNvSpPr>
          <p:nvPr>
            <p:ph type="body" idx="1"/>
          </p:nvPr>
        </p:nvSpPr>
        <p:spPr>
          <a:xfrm>
            <a:off x="7780805" y="2143555"/>
            <a:ext cx="1594613" cy="25052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114300" lvl="0" indent="0">
              <a:buClr>
                <a:srgbClr val="10E7D9"/>
              </a:buClr>
              <a:buSzPts val="1800"/>
              <a:buNone/>
            </a:pPr>
            <a:r>
              <a:rPr lang="en-US" sz="11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Application layer</a:t>
            </a:r>
            <a:endParaRPr lang="en-US" sz="1100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547" y="3807222"/>
            <a:ext cx="1835895" cy="88376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527" y="2643022"/>
            <a:ext cx="1616018" cy="1042317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5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407" y="2092495"/>
            <a:ext cx="296412" cy="296412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6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166" y="2057151"/>
            <a:ext cx="375559" cy="375559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7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339" y="2071978"/>
            <a:ext cx="367516" cy="367516"/>
          </a:xfrm>
          <a:prstGeom prst="rect">
            <a:avLst/>
          </a:prstGeom>
        </p:spPr>
      </p:pic>
      <p:sp>
        <p:nvSpPr>
          <p:cNvPr id="30" name="Google Shape;241;p17"/>
          <p:cNvSpPr txBox="1">
            <a:spLocks/>
          </p:cNvSpPr>
          <p:nvPr/>
        </p:nvSpPr>
        <p:spPr>
          <a:xfrm>
            <a:off x="2146780" y="4715665"/>
            <a:ext cx="1799473" cy="3513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en-US" sz="1200" dirty="0">
                <a:latin typeface="Inria Sans" panose="020B0604020202020204" charset="0"/>
                <a:cs typeface="Times New Roman" panose="02020603050405020304" pitchFamily="18" charset="0"/>
              </a:rPr>
              <a:t>Figure </a:t>
            </a:r>
            <a:r>
              <a:rPr lang="en-US" sz="1200" dirty="0" smtClean="0">
                <a:latin typeface="Inria Sans" panose="020B0604020202020204" charset="0"/>
                <a:cs typeface="Times New Roman" panose="02020603050405020304" pitchFamily="18" charset="0"/>
              </a:rPr>
              <a:t>2: protocol stack.</a:t>
            </a:r>
            <a:endParaRPr lang="en-US" sz="1200" dirty="0"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0279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1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5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animBg="1"/>
      <p:bldP spid="9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4" grpId="0" animBg="1"/>
      <p:bldP spid="21" grpId="0" build="p"/>
      <p:bldP spid="22" grpId="0" animBg="1"/>
      <p:bldP spid="23" grpId="0" build="p"/>
      <p:bldP spid="24" grpId="0" animBg="1"/>
      <p:bldP spid="25" grpId="0" build="p"/>
      <p:bldP spid="3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9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763135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dirty="0" smtClean="0">
                <a:latin typeface="Inria Sans" panose="020B0604020202020204" charset="0"/>
                <a:cs typeface="Times New Roman" panose="02020603050405020304" pitchFamily="18" charset="0"/>
              </a:rPr>
              <a:t>LoRaWAN </a:t>
            </a:r>
            <a:r>
              <a:rPr lang="en-US" dirty="0">
                <a:latin typeface="Inria Sans" panose="020B0604020202020204" charset="0"/>
                <a:cs typeface="Times New Roman" panose="02020603050405020304" pitchFamily="18" charset="0"/>
              </a:rPr>
              <a:t>network</a:t>
            </a:r>
            <a:endParaRPr dirty="0"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270" name="Google Shape;270;p19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 dirty="0"/>
          </a:p>
        </p:txBody>
      </p:sp>
      <p:sp>
        <p:nvSpPr>
          <p:cNvPr id="6" name="Google Shape;267;p19"/>
          <p:cNvSpPr txBox="1">
            <a:spLocks noGrp="1"/>
          </p:cNvSpPr>
          <p:nvPr>
            <p:ph type="body" idx="1"/>
          </p:nvPr>
        </p:nvSpPr>
        <p:spPr>
          <a:xfrm>
            <a:off x="745448" y="1378543"/>
            <a:ext cx="8246027" cy="68108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 indent="-342900" algn="just">
              <a:buClr>
                <a:srgbClr val="10E7D9"/>
              </a:buClr>
              <a:buSzPts val="1800"/>
            </a:pPr>
            <a:r>
              <a:rPr lang="en-US" sz="14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As seen in this figure, the nodes send data to the </a:t>
            </a:r>
            <a:r>
              <a:rPr lang="en-US" sz="14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platform through </a:t>
            </a:r>
            <a:r>
              <a:rPr lang="en-US" sz="14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the gateways. Note that the nodes are not assigned </a:t>
            </a:r>
            <a:r>
              <a:rPr lang="en-US" sz="14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to a </a:t>
            </a:r>
            <a:r>
              <a:rPr lang="en-US" sz="14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specific gateway. Rather, all the gateways in the </a:t>
            </a:r>
            <a:r>
              <a:rPr lang="en-US" sz="14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transmission range </a:t>
            </a:r>
            <a:r>
              <a:rPr lang="en-US" sz="14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of a node receive its data and send it to the platform.</a:t>
            </a: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3438" y="3057747"/>
            <a:ext cx="303999" cy="303999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961" y="3599078"/>
            <a:ext cx="276535" cy="276535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8409" y="4243812"/>
            <a:ext cx="301267" cy="301267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4399" y="4107993"/>
            <a:ext cx="296834" cy="296834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1875" y="2193229"/>
            <a:ext cx="305013" cy="305013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5729" y="4105842"/>
            <a:ext cx="298985" cy="298985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586" y="2756805"/>
            <a:ext cx="287977" cy="287977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0535" y="3550236"/>
            <a:ext cx="374220" cy="374220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7790" y="2661873"/>
            <a:ext cx="1142586" cy="1313282"/>
          </a:xfrm>
          <a:prstGeom prst="rect">
            <a:avLst/>
          </a:prstGeom>
        </p:spPr>
      </p:pic>
      <p:cxnSp>
        <p:nvCxnSpPr>
          <p:cNvPr id="41" name="Straight Arrow Connector 40"/>
          <p:cNvCxnSpPr/>
          <p:nvPr/>
        </p:nvCxnSpPr>
        <p:spPr>
          <a:xfrm>
            <a:off x="3039847" y="2988133"/>
            <a:ext cx="1048527" cy="400954"/>
          </a:xfrm>
          <a:prstGeom prst="straightConnector1">
            <a:avLst/>
          </a:prstGeom>
          <a:ln w="12700">
            <a:solidFill>
              <a:schemeClr val="accent4">
                <a:lumMod val="60000"/>
                <a:lumOff val="40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V="1">
            <a:off x="2086826" y="3384466"/>
            <a:ext cx="2001548" cy="363231"/>
          </a:xfrm>
          <a:prstGeom prst="straightConnector1">
            <a:avLst/>
          </a:prstGeom>
          <a:ln w="12700">
            <a:solidFill>
              <a:schemeClr val="accent4">
                <a:lumMod val="60000"/>
                <a:lumOff val="40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4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9535" y="2814995"/>
            <a:ext cx="235850" cy="235850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357" y="2636350"/>
            <a:ext cx="257777" cy="257777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0032" y="4562187"/>
            <a:ext cx="275913" cy="275913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0828" y="4562187"/>
            <a:ext cx="297627" cy="297627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7817" y="2138727"/>
            <a:ext cx="257777" cy="257777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967" y="2507747"/>
            <a:ext cx="286424" cy="286424"/>
          </a:xfrm>
          <a:prstGeom prst="rect">
            <a:avLst/>
          </a:prstGeom>
        </p:spPr>
      </p:pic>
      <p:sp>
        <p:nvSpPr>
          <p:cNvPr id="47" name="Oval 46"/>
          <p:cNvSpPr/>
          <p:nvPr/>
        </p:nvSpPr>
        <p:spPr>
          <a:xfrm>
            <a:off x="914973" y="2970445"/>
            <a:ext cx="1715209" cy="1677929"/>
          </a:xfrm>
          <a:prstGeom prst="ellipse">
            <a:avLst/>
          </a:prstGeom>
          <a:solidFill>
            <a:srgbClr val="5194D6">
              <a:alpha val="12157"/>
            </a:srgbClr>
          </a:solidFill>
          <a:ln w="12700">
            <a:solidFill>
              <a:schemeClr val="accent2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1922593" y="1895218"/>
            <a:ext cx="1715209" cy="1677929"/>
          </a:xfrm>
          <a:prstGeom prst="ellipse">
            <a:avLst/>
          </a:prstGeom>
          <a:solidFill>
            <a:srgbClr val="CEFCF9">
              <a:alpha val="12157"/>
            </a:srgbClr>
          </a:solidFill>
          <a:ln w="12700">
            <a:solidFill>
              <a:schemeClr val="accent2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2262425" y="3410515"/>
            <a:ext cx="1715209" cy="1677929"/>
          </a:xfrm>
          <a:prstGeom prst="ellipse">
            <a:avLst/>
          </a:prstGeom>
          <a:solidFill>
            <a:srgbClr val="5194D6">
              <a:alpha val="14902"/>
            </a:srgbClr>
          </a:solidFill>
          <a:ln w="12700">
            <a:solidFill>
              <a:schemeClr val="accent2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Straight Arrow Connector 58"/>
          <p:cNvCxnSpPr/>
          <p:nvPr/>
        </p:nvCxnSpPr>
        <p:spPr>
          <a:xfrm flipV="1">
            <a:off x="1960215" y="3318514"/>
            <a:ext cx="253223" cy="175800"/>
          </a:xfrm>
          <a:prstGeom prst="straightConnector1">
            <a:avLst/>
          </a:prstGeom>
          <a:ln w="9525">
            <a:solidFill>
              <a:schemeClr val="accent4">
                <a:lumMod val="60000"/>
                <a:lumOff val="40000"/>
              </a:schemeClr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>
            <a:endCxn id="43" idx="2"/>
          </p:cNvCxnSpPr>
          <p:nvPr/>
        </p:nvCxnSpPr>
        <p:spPr>
          <a:xfrm flipV="1">
            <a:off x="1796766" y="3050845"/>
            <a:ext cx="694" cy="443469"/>
          </a:xfrm>
          <a:prstGeom prst="straightConnector1">
            <a:avLst/>
          </a:prstGeom>
          <a:ln w="9525">
            <a:solidFill>
              <a:schemeClr val="accent4">
                <a:lumMod val="60000"/>
                <a:lumOff val="40000"/>
              </a:schemeClr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>
            <a:off x="1095852" y="2894127"/>
            <a:ext cx="527097" cy="626087"/>
          </a:xfrm>
          <a:prstGeom prst="straightConnector1">
            <a:avLst/>
          </a:prstGeom>
          <a:ln w="9525">
            <a:solidFill>
              <a:schemeClr val="accent4">
                <a:lumMod val="60000"/>
                <a:lumOff val="40000"/>
              </a:schemeClr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stCxn id="31" idx="3"/>
          </p:cNvCxnSpPr>
          <p:nvPr/>
        </p:nvCxnSpPr>
        <p:spPr>
          <a:xfrm>
            <a:off x="1132496" y="3737346"/>
            <a:ext cx="459420" cy="93431"/>
          </a:xfrm>
          <a:prstGeom prst="straightConnector1">
            <a:avLst/>
          </a:prstGeom>
          <a:ln w="9525">
            <a:solidFill>
              <a:schemeClr val="accent4">
                <a:lumMod val="60000"/>
                <a:lumOff val="40000"/>
              </a:schemeClr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endCxn id="39" idx="2"/>
          </p:cNvCxnSpPr>
          <p:nvPr/>
        </p:nvCxnSpPr>
        <p:spPr>
          <a:xfrm flipV="1">
            <a:off x="1565384" y="3924456"/>
            <a:ext cx="252261" cy="330878"/>
          </a:xfrm>
          <a:prstGeom prst="straightConnector1">
            <a:avLst/>
          </a:prstGeom>
          <a:ln w="9525">
            <a:solidFill>
              <a:schemeClr val="accent4">
                <a:lumMod val="60000"/>
                <a:lumOff val="40000"/>
              </a:schemeClr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/>
          <p:nvPr/>
        </p:nvCxnSpPr>
        <p:spPr>
          <a:xfrm flipH="1" flipV="1">
            <a:off x="2027733" y="3898556"/>
            <a:ext cx="121959" cy="178389"/>
          </a:xfrm>
          <a:prstGeom prst="straightConnector1">
            <a:avLst/>
          </a:prstGeom>
          <a:ln w="9525">
            <a:solidFill>
              <a:srgbClr val="CEFCF9"/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35" idx="1"/>
            <a:endCxn id="33" idx="3"/>
          </p:cNvCxnSpPr>
          <p:nvPr/>
        </p:nvCxnSpPr>
        <p:spPr>
          <a:xfrm flipH="1">
            <a:off x="2421233" y="4255335"/>
            <a:ext cx="364496" cy="1075"/>
          </a:xfrm>
          <a:prstGeom prst="straightConnector1">
            <a:avLst/>
          </a:prstGeom>
          <a:ln w="9525">
            <a:solidFill>
              <a:schemeClr val="accent4">
                <a:lumMod val="60000"/>
                <a:lumOff val="40000"/>
              </a:schemeClr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>
            <a:stCxn id="35" idx="2"/>
          </p:cNvCxnSpPr>
          <p:nvPr/>
        </p:nvCxnSpPr>
        <p:spPr>
          <a:xfrm flipH="1">
            <a:off x="2737234" y="4404827"/>
            <a:ext cx="197988" cy="157360"/>
          </a:xfrm>
          <a:prstGeom prst="straightConnector1">
            <a:avLst/>
          </a:prstGeom>
          <a:ln w="9525">
            <a:solidFill>
              <a:schemeClr val="accent4">
                <a:lumMod val="60000"/>
                <a:lumOff val="40000"/>
              </a:schemeClr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/>
          <p:nvPr/>
        </p:nvCxnSpPr>
        <p:spPr>
          <a:xfrm>
            <a:off x="3124537" y="4394445"/>
            <a:ext cx="376291" cy="167742"/>
          </a:xfrm>
          <a:prstGeom prst="straightConnector1">
            <a:avLst/>
          </a:prstGeom>
          <a:ln w="9525">
            <a:solidFill>
              <a:schemeClr val="accent4">
                <a:lumMod val="60000"/>
                <a:lumOff val="40000"/>
              </a:schemeClr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/>
          <p:nvPr/>
        </p:nvCxnSpPr>
        <p:spPr>
          <a:xfrm flipH="1" flipV="1">
            <a:off x="2365610" y="2514294"/>
            <a:ext cx="280802" cy="271574"/>
          </a:xfrm>
          <a:prstGeom prst="straightConnector1">
            <a:avLst/>
          </a:prstGeom>
          <a:ln w="9525">
            <a:solidFill>
              <a:schemeClr val="accent4">
                <a:lumMod val="60000"/>
                <a:lumOff val="40000"/>
              </a:schemeClr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>
            <a:endCxn id="52" idx="2"/>
          </p:cNvCxnSpPr>
          <p:nvPr/>
        </p:nvCxnSpPr>
        <p:spPr>
          <a:xfrm flipV="1">
            <a:off x="2843574" y="2396504"/>
            <a:ext cx="63132" cy="298985"/>
          </a:xfrm>
          <a:prstGeom prst="straightConnector1">
            <a:avLst/>
          </a:prstGeom>
          <a:ln w="9525">
            <a:solidFill>
              <a:schemeClr val="accent4">
                <a:lumMod val="60000"/>
                <a:lumOff val="40000"/>
              </a:schemeClr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>
            <a:stCxn id="38" idx="3"/>
          </p:cNvCxnSpPr>
          <p:nvPr/>
        </p:nvCxnSpPr>
        <p:spPr>
          <a:xfrm flipV="1">
            <a:off x="2987563" y="2765239"/>
            <a:ext cx="311579" cy="135555"/>
          </a:xfrm>
          <a:prstGeom prst="straightConnector1">
            <a:avLst/>
          </a:prstGeom>
          <a:ln w="9525">
            <a:solidFill>
              <a:schemeClr val="accent4">
                <a:lumMod val="60000"/>
                <a:lumOff val="40000"/>
              </a:schemeClr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/>
          <p:nvPr/>
        </p:nvCxnSpPr>
        <p:spPr>
          <a:xfrm flipV="1">
            <a:off x="3124537" y="3380074"/>
            <a:ext cx="963837" cy="827350"/>
          </a:xfrm>
          <a:prstGeom prst="straightConnector1">
            <a:avLst/>
          </a:prstGeom>
          <a:ln w="12700">
            <a:solidFill>
              <a:schemeClr val="accent4">
                <a:lumMod val="60000"/>
                <a:lumOff val="40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/>
          <p:cNvCxnSpPr>
            <a:endCxn id="37" idx="1"/>
          </p:cNvCxnSpPr>
          <p:nvPr/>
        </p:nvCxnSpPr>
        <p:spPr>
          <a:xfrm flipV="1">
            <a:off x="4069934" y="3318514"/>
            <a:ext cx="1227856" cy="73953"/>
          </a:xfrm>
          <a:prstGeom prst="straightConnector1">
            <a:avLst/>
          </a:prstGeom>
          <a:ln w="12700">
            <a:solidFill>
              <a:schemeClr val="accent4">
                <a:lumMod val="60000"/>
                <a:lumOff val="4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Google Shape;267;p19"/>
          <p:cNvSpPr txBox="1">
            <a:spLocks noGrp="1"/>
          </p:cNvSpPr>
          <p:nvPr>
            <p:ph type="body" idx="1"/>
          </p:nvPr>
        </p:nvSpPr>
        <p:spPr>
          <a:xfrm rot="21350300">
            <a:off x="4051692" y="3172993"/>
            <a:ext cx="1281491" cy="16299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114300" lvl="0" indent="0" algn="just">
              <a:buClr>
                <a:srgbClr val="10E7D9"/>
              </a:buClr>
              <a:buSzPts val="1800"/>
              <a:buNone/>
            </a:pPr>
            <a:r>
              <a:rPr lang="en-US" sz="10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4G/Ethernet/</a:t>
            </a:r>
            <a:r>
              <a:rPr lang="en-US" sz="1000" dirty="0" err="1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WiFi</a:t>
            </a:r>
            <a:endParaRPr lang="en-US" sz="1000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112" name="Google Shape;267;p19"/>
          <p:cNvSpPr txBox="1">
            <a:spLocks noGrp="1"/>
          </p:cNvSpPr>
          <p:nvPr>
            <p:ph type="body" idx="1"/>
          </p:nvPr>
        </p:nvSpPr>
        <p:spPr>
          <a:xfrm rot="21163111">
            <a:off x="2769865" y="3923027"/>
            <a:ext cx="368247" cy="17181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114300" lvl="0" indent="0" algn="just">
              <a:buClr>
                <a:srgbClr val="10E7D9"/>
              </a:buClr>
              <a:buSzPts val="1800"/>
              <a:buNone/>
            </a:pPr>
            <a:r>
              <a:rPr lang="en-US" sz="11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G1</a:t>
            </a:r>
            <a:endParaRPr lang="en-US" sz="1100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113" name="Google Shape;267;p19"/>
          <p:cNvSpPr txBox="1">
            <a:spLocks noGrp="1"/>
          </p:cNvSpPr>
          <p:nvPr>
            <p:ph type="body" idx="1"/>
          </p:nvPr>
        </p:nvSpPr>
        <p:spPr>
          <a:xfrm rot="21163111">
            <a:off x="2675331" y="3069688"/>
            <a:ext cx="368247" cy="17181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114300" lvl="0" indent="0" algn="just">
              <a:buClr>
                <a:srgbClr val="10E7D9"/>
              </a:buClr>
              <a:buSzPts val="1800"/>
              <a:buNone/>
            </a:pPr>
            <a:r>
              <a:rPr lang="en-US" sz="11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G2</a:t>
            </a:r>
            <a:endParaRPr lang="en-US" sz="1100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114" name="Google Shape;267;p19"/>
          <p:cNvSpPr txBox="1">
            <a:spLocks noGrp="1"/>
          </p:cNvSpPr>
          <p:nvPr>
            <p:ph type="body" idx="1"/>
          </p:nvPr>
        </p:nvSpPr>
        <p:spPr>
          <a:xfrm rot="21163111">
            <a:off x="1726969" y="3997799"/>
            <a:ext cx="368247" cy="17181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114300" lvl="0" indent="0" algn="just">
              <a:buClr>
                <a:srgbClr val="10E7D9"/>
              </a:buClr>
              <a:buSzPts val="1800"/>
              <a:buNone/>
            </a:pPr>
            <a:r>
              <a:rPr lang="en-US" sz="11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G3</a:t>
            </a:r>
            <a:endParaRPr lang="en-US" sz="1100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115" name="Google Shape;267;p19"/>
          <p:cNvSpPr txBox="1">
            <a:spLocks noGrp="1"/>
          </p:cNvSpPr>
          <p:nvPr>
            <p:ph type="body" idx="1"/>
          </p:nvPr>
        </p:nvSpPr>
        <p:spPr>
          <a:xfrm>
            <a:off x="5107743" y="2366070"/>
            <a:ext cx="1385286" cy="26434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114300" lvl="0" indent="0" algn="just">
              <a:buClr>
                <a:srgbClr val="10E7D9"/>
              </a:buClr>
              <a:buSzPts val="1800"/>
              <a:buNone/>
            </a:pPr>
            <a:r>
              <a:rPr lang="en-US" sz="14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Network Server</a:t>
            </a:r>
            <a:endParaRPr lang="en-US" sz="1400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pic>
        <p:nvPicPr>
          <p:cNvPr id="109" name="Picture 10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4898" y="2091649"/>
            <a:ext cx="590431" cy="590431"/>
          </a:xfrm>
          <a:prstGeom prst="rect">
            <a:avLst/>
          </a:prstGeom>
        </p:spPr>
      </p:pic>
      <p:pic>
        <p:nvPicPr>
          <p:cNvPr id="117" name="Picture 116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4898" y="2722740"/>
            <a:ext cx="590431" cy="590431"/>
          </a:xfrm>
          <a:prstGeom prst="rect">
            <a:avLst/>
          </a:prstGeom>
        </p:spPr>
      </p:pic>
      <p:pic>
        <p:nvPicPr>
          <p:cNvPr id="118" name="Picture 117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5786" y="3353831"/>
            <a:ext cx="590431" cy="590431"/>
          </a:xfrm>
          <a:prstGeom prst="rect">
            <a:avLst/>
          </a:prstGeom>
        </p:spPr>
      </p:pic>
      <p:pic>
        <p:nvPicPr>
          <p:cNvPr id="119" name="Picture 11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4898" y="4022736"/>
            <a:ext cx="590431" cy="590431"/>
          </a:xfrm>
          <a:prstGeom prst="rect">
            <a:avLst/>
          </a:prstGeom>
        </p:spPr>
      </p:pic>
      <p:cxnSp>
        <p:nvCxnSpPr>
          <p:cNvPr id="120" name="Straight Arrow Connector 119"/>
          <p:cNvCxnSpPr/>
          <p:nvPr/>
        </p:nvCxnSpPr>
        <p:spPr>
          <a:xfrm flipV="1">
            <a:off x="6258594" y="2467272"/>
            <a:ext cx="1227856" cy="480947"/>
          </a:xfrm>
          <a:prstGeom prst="straightConnector1">
            <a:avLst/>
          </a:prstGeom>
          <a:ln w="12700">
            <a:solidFill>
              <a:schemeClr val="accent4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/>
          <p:nvPr/>
        </p:nvCxnSpPr>
        <p:spPr>
          <a:xfrm flipV="1">
            <a:off x="6258594" y="2988134"/>
            <a:ext cx="1227856" cy="218684"/>
          </a:xfrm>
          <a:prstGeom prst="straightConnector1">
            <a:avLst/>
          </a:prstGeom>
          <a:ln w="12700">
            <a:solidFill>
              <a:schemeClr val="accent4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/>
          <p:cNvCxnSpPr/>
          <p:nvPr/>
        </p:nvCxnSpPr>
        <p:spPr>
          <a:xfrm>
            <a:off x="6440376" y="3520214"/>
            <a:ext cx="974917" cy="45867"/>
          </a:xfrm>
          <a:prstGeom prst="straightConnector1">
            <a:avLst/>
          </a:prstGeom>
          <a:ln w="12700">
            <a:solidFill>
              <a:schemeClr val="accent4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/>
          <p:cNvCxnSpPr/>
          <p:nvPr/>
        </p:nvCxnSpPr>
        <p:spPr>
          <a:xfrm>
            <a:off x="6258594" y="3898556"/>
            <a:ext cx="1177561" cy="297953"/>
          </a:xfrm>
          <a:prstGeom prst="straightConnector1">
            <a:avLst/>
          </a:prstGeom>
          <a:ln w="12700">
            <a:solidFill>
              <a:schemeClr val="accent4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Google Shape;267;p19"/>
          <p:cNvSpPr txBox="1">
            <a:spLocks noGrp="1"/>
          </p:cNvSpPr>
          <p:nvPr>
            <p:ph type="body" idx="1"/>
          </p:nvPr>
        </p:nvSpPr>
        <p:spPr>
          <a:xfrm>
            <a:off x="6997503" y="1858215"/>
            <a:ext cx="1642672" cy="26434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114300" lvl="0" indent="0" algn="just">
              <a:buClr>
                <a:srgbClr val="10E7D9"/>
              </a:buClr>
              <a:buSzPts val="1800"/>
              <a:buNone/>
            </a:pPr>
            <a:r>
              <a:rPr lang="en-US" sz="14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Application Server</a:t>
            </a:r>
            <a:endParaRPr lang="en-US" sz="1400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cxnSp>
        <p:nvCxnSpPr>
          <p:cNvPr id="130" name="Straight Arrow Connector 129"/>
          <p:cNvCxnSpPr/>
          <p:nvPr/>
        </p:nvCxnSpPr>
        <p:spPr>
          <a:xfrm flipH="1">
            <a:off x="2469354" y="3015731"/>
            <a:ext cx="201827" cy="109158"/>
          </a:xfrm>
          <a:prstGeom prst="straightConnector1">
            <a:avLst/>
          </a:prstGeom>
          <a:ln w="9525">
            <a:solidFill>
              <a:schemeClr val="accent4">
                <a:lumMod val="60000"/>
                <a:lumOff val="40000"/>
              </a:schemeClr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Google Shape;241;p17"/>
          <p:cNvSpPr txBox="1">
            <a:spLocks/>
          </p:cNvSpPr>
          <p:nvPr/>
        </p:nvSpPr>
        <p:spPr>
          <a:xfrm>
            <a:off x="166627" y="4756633"/>
            <a:ext cx="2158459" cy="3513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en-US" sz="1200" dirty="0">
                <a:latin typeface="Inria Sans" panose="020B0604020202020204" charset="0"/>
                <a:cs typeface="Times New Roman" panose="02020603050405020304" pitchFamily="18" charset="0"/>
              </a:rPr>
              <a:t>Figure </a:t>
            </a:r>
            <a:r>
              <a:rPr lang="en-US" sz="1200" dirty="0" smtClean="0">
                <a:latin typeface="Inria Sans" panose="020B0604020202020204" charset="0"/>
                <a:cs typeface="Times New Roman" panose="02020603050405020304" pitchFamily="18" charset="0"/>
              </a:rPr>
              <a:t>3: LoRaWAN architecture.</a:t>
            </a:r>
            <a:endParaRPr lang="en-US" sz="1200" dirty="0"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2101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1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500"/>
                                        <p:tgtEl>
                                          <p:spTgt spid="1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5" dur="500"/>
                                        <p:tgtEl>
                                          <p:spTgt spid="1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0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3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6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9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0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3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6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4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7" dur="500"/>
                                        <p:tgtEl>
                                          <p:spTgt spid="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0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3" dur="500"/>
                                        <p:tgtEl>
                                          <p:spTgt spid="1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1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4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7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0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3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6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9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2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5" dur="500"/>
                                        <p:tgtEl>
                                          <p:spTgt spid="1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57" grpId="0" animBg="1"/>
      <p:bldP spid="58" grpId="0" animBg="1"/>
      <p:bldP spid="111" grpId="0" build="p"/>
      <p:bldP spid="112" grpId="0" build="p"/>
      <p:bldP spid="113" grpId="0" build="p"/>
      <p:bldP spid="114" grpId="0" build="p"/>
      <p:bldP spid="115" grpId="0" build="p"/>
      <p:bldP spid="129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/>
          <p:nvPr/>
        </p:nvSpPr>
        <p:spPr>
          <a:xfrm>
            <a:off x="6284026" y="1963519"/>
            <a:ext cx="1819348" cy="2759739"/>
          </a:xfrm>
          <a:prstGeom prst="rect">
            <a:avLst/>
          </a:prstGeom>
          <a:solidFill>
            <a:srgbClr val="D9D9D9">
              <a:alpha val="0"/>
            </a:srgbClr>
          </a:solidFill>
          <a:ln w="19050">
            <a:solidFill>
              <a:schemeClr val="tx1">
                <a:lumMod val="8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648000" tIns="1846800" rIns="90000" bIns="180000" rtlCol="0" anchor="b" anchorCtr="1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  <a:latin typeface="Inria Sans" panose="020B0604020202020204" charset="0"/>
              </a:rPr>
              <a:t>Network Server</a:t>
            </a:r>
            <a:endParaRPr lang="en-US" sz="1200" dirty="0">
              <a:solidFill>
                <a:schemeClr val="tx1"/>
              </a:solidFill>
              <a:latin typeface="Inria Sans" panose="020B0604020202020204" charset="0"/>
            </a:endParaRPr>
          </a:p>
        </p:txBody>
      </p:sp>
      <p:sp>
        <p:nvSpPr>
          <p:cNvPr id="72" name="Rectangle 71"/>
          <p:cNvSpPr/>
          <p:nvPr/>
        </p:nvSpPr>
        <p:spPr>
          <a:xfrm>
            <a:off x="1207850" y="1922166"/>
            <a:ext cx="2079412" cy="2759739"/>
          </a:xfrm>
          <a:prstGeom prst="rect">
            <a:avLst/>
          </a:prstGeom>
          <a:solidFill>
            <a:srgbClr val="D9D9D9">
              <a:alpha val="0"/>
            </a:srgbClr>
          </a:solidFill>
          <a:ln w="12700">
            <a:solidFill>
              <a:schemeClr val="tx1">
                <a:lumMod val="8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648000" tIns="1846800" rIns="2250000" bIns="180000" rtlCol="0" anchor="b" anchorCtr="1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  <a:latin typeface="Inria Sans" panose="020B0604020202020204" charset="0"/>
              </a:rPr>
              <a:t>Node</a:t>
            </a:r>
            <a:endParaRPr lang="en-US" sz="1200" dirty="0">
              <a:solidFill>
                <a:schemeClr val="tx1"/>
              </a:solidFill>
              <a:latin typeface="Inria Sans" panose="020B0604020202020204" charset="0"/>
            </a:endParaRPr>
          </a:p>
        </p:txBody>
      </p:sp>
      <p:sp>
        <p:nvSpPr>
          <p:cNvPr id="71" name="Rectangle 70"/>
          <p:cNvSpPr/>
          <p:nvPr/>
        </p:nvSpPr>
        <p:spPr>
          <a:xfrm>
            <a:off x="2813265" y="2137023"/>
            <a:ext cx="264161" cy="1638815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200" dirty="0" smtClean="0">
                <a:latin typeface="Inria Sans" panose="020B0604020202020204" charset="0"/>
              </a:rPr>
              <a:t>Processor</a:t>
            </a:r>
            <a:endParaRPr lang="en-US" sz="1200" dirty="0">
              <a:latin typeface="Inria Sans" panose="020B0604020202020204" charset="0"/>
            </a:endParaRPr>
          </a:p>
        </p:txBody>
      </p:sp>
      <p:sp>
        <p:nvSpPr>
          <p:cNvPr id="268" name="Google Shape;268;p19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763135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dirty="0" smtClean="0">
                <a:latin typeface="Inria Sans" panose="020B0604020202020204" charset="0"/>
                <a:cs typeface="Times New Roman" panose="02020603050405020304" pitchFamily="18" charset="0"/>
              </a:rPr>
              <a:t>LoRaWAN </a:t>
            </a:r>
            <a:r>
              <a:rPr lang="en-US" dirty="0">
                <a:latin typeface="Inria Sans" panose="020B0604020202020204" charset="0"/>
                <a:cs typeface="Times New Roman" panose="02020603050405020304" pitchFamily="18" charset="0"/>
              </a:rPr>
              <a:t>network</a:t>
            </a:r>
            <a:endParaRPr dirty="0"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270" name="Google Shape;270;p19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 dirty="0"/>
          </a:p>
        </p:txBody>
      </p:sp>
      <p:sp>
        <p:nvSpPr>
          <p:cNvPr id="6" name="Google Shape;267;p19"/>
          <p:cNvSpPr txBox="1">
            <a:spLocks noGrp="1"/>
          </p:cNvSpPr>
          <p:nvPr>
            <p:ph type="body" idx="1"/>
          </p:nvPr>
        </p:nvSpPr>
        <p:spPr>
          <a:xfrm>
            <a:off x="745448" y="1378543"/>
            <a:ext cx="8246027" cy="68108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 indent="-342900" algn="just">
              <a:buClr>
                <a:srgbClr val="10E7D9"/>
              </a:buClr>
              <a:buSzPts val="1800"/>
            </a:pPr>
            <a:r>
              <a:rPr lang="en-US" sz="14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The gateways are connected to the network server via standard IP connections and act as a transparent bridge, simply converting RF packets to IP packets and vice versa.</a:t>
            </a:r>
          </a:p>
        </p:txBody>
      </p:sp>
      <p:sp>
        <p:nvSpPr>
          <p:cNvPr id="9" name="Rectangle 8"/>
          <p:cNvSpPr/>
          <p:nvPr/>
        </p:nvSpPr>
        <p:spPr>
          <a:xfrm>
            <a:off x="1587292" y="4243198"/>
            <a:ext cx="961814" cy="352466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solidFill>
              <a:schemeClr val="tx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latin typeface="Inria Sans" panose="020B0604020202020204" charset="0"/>
              </a:rPr>
              <a:t>PHY</a:t>
            </a:r>
            <a:endParaRPr lang="en-US" sz="1200" dirty="0">
              <a:latin typeface="Inria Sans" panose="020B0604020202020204" charset="0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1671958" y="3538770"/>
            <a:ext cx="792481" cy="237068"/>
          </a:xfrm>
          <a:prstGeom prst="rect">
            <a:avLst/>
          </a:prstGeom>
          <a:solidFill>
            <a:srgbClr val="FFFFCC"/>
          </a:solidFill>
          <a:ln>
            <a:solidFill>
              <a:srgbClr val="FFFF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latin typeface="Inria Sans" panose="020B0604020202020204" charset="0"/>
              </a:rPr>
              <a:t>SPI</a:t>
            </a:r>
            <a:endParaRPr lang="en-US" sz="1100" dirty="0">
              <a:latin typeface="Inria Sans" panose="020B0604020202020204" charset="0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1587292" y="3125597"/>
            <a:ext cx="961814" cy="352879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solidFill>
              <a:schemeClr val="tx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latin typeface="Inria Sans" panose="020B0604020202020204" charset="0"/>
              </a:rPr>
              <a:t>HAL</a:t>
            </a:r>
            <a:endParaRPr lang="en-US" sz="1200" dirty="0">
              <a:latin typeface="Inria Sans" panose="020B0604020202020204" charset="0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1587292" y="2631144"/>
            <a:ext cx="961814" cy="434159"/>
          </a:xfrm>
          <a:prstGeom prst="rect">
            <a:avLst/>
          </a:prstGeom>
          <a:solidFill>
            <a:srgbClr val="FFF218"/>
          </a:solidFill>
          <a:ln>
            <a:solidFill>
              <a:srgbClr val="FFF21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>
                <a:latin typeface="Inria Sans" panose="020B0604020202020204" charset="0"/>
              </a:rPr>
              <a:t>LoRaWAN Master</a:t>
            </a:r>
            <a:endParaRPr lang="en-US" sz="1050" dirty="0">
              <a:latin typeface="Inria Sans" panose="020B0604020202020204" charset="0"/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1587292" y="2137022"/>
            <a:ext cx="961814" cy="434159"/>
          </a:xfrm>
          <a:prstGeom prst="rect">
            <a:avLst/>
          </a:prstGeom>
          <a:solidFill>
            <a:srgbClr val="FFCCCC"/>
          </a:solidFill>
          <a:ln>
            <a:solidFill>
              <a:srgbClr val="FF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>
                <a:latin typeface="Inria Sans" panose="020B0604020202020204" charset="0"/>
              </a:rPr>
              <a:t>Customer Application</a:t>
            </a:r>
            <a:endParaRPr lang="en-US" sz="1050" dirty="0">
              <a:latin typeface="Inria Sans" panose="020B0604020202020204" charset="0"/>
            </a:endParaRPr>
          </a:p>
        </p:txBody>
      </p:sp>
      <p:cxnSp>
        <p:nvCxnSpPr>
          <p:cNvPr id="70" name="Straight Arrow Connector 69"/>
          <p:cNvCxnSpPr/>
          <p:nvPr/>
        </p:nvCxnSpPr>
        <p:spPr>
          <a:xfrm flipV="1">
            <a:off x="2020786" y="3823251"/>
            <a:ext cx="0" cy="345440"/>
          </a:xfrm>
          <a:prstGeom prst="straightConnector1">
            <a:avLst/>
          </a:prstGeom>
          <a:ln w="12700">
            <a:solidFill>
              <a:schemeClr val="accent4">
                <a:lumMod val="60000"/>
                <a:lumOff val="40000"/>
              </a:schemeClr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Rectangle 76"/>
          <p:cNvSpPr/>
          <p:nvPr/>
        </p:nvSpPr>
        <p:spPr>
          <a:xfrm>
            <a:off x="6680256" y="3125597"/>
            <a:ext cx="831652" cy="747877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solidFill>
              <a:schemeClr val="tx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Inria Sans" panose="020B0604020202020204" charset="0"/>
              </a:rPr>
              <a:t>BackhaulIP Stack</a:t>
            </a:r>
          </a:p>
          <a:p>
            <a:pPr algn="ctr"/>
            <a:endParaRPr lang="en-US" sz="1200" dirty="0">
              <a:latin typeface="Inria Sans" panose="020B0604020202020204" charset="0"/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6613105" y="2631144"/>
            <a:ext cx="961814" cy="434159"/>
          </a:xfrm>
          <a:prstGeom prst="rect">
            <a:avLst/>
          </a:prstGeom>
          <a:solidFill>
            <a:srgbClr val="FFF218"/>
          </a:solidFill>
          <a:ln>
            <a:solidFill>
              <a:srgbClr val="FFF21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>
                <a:latin typeface="Inria Sans" panose="020B0604020202020204" charset="0"/>
              </a:rPr>
              <a:t>LoRaWAN Master</a:t>
            </a:r>
            <a:endParaRPr lang="en-US" sz="1050" dirty="0">
              <a:latin typeface="Inria Sans" panose="020B0604020202020204" charset="0"/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6613105" y="2137022"/>
            <a:ext cx="961814" cy="434159"/>
          </a:xfrm>
          <a:prstGeom prst="rect">
            <a:avLst/>
          </a:prstGeom>
          <a:solidFill>
            <a:srgbClr val="FFCCCC"/>
          </a:solidFill>
          <a:ln>
            <a:solidFill>
              <a:srgbClr val="FF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latin typeface="Inria Sans" panose="020B0604020202020204" charset="0"/>
              </a:rPr>
              <a:t>Customer </a:t>
            </a:r>
            <a:r>
              <a:rPr lang="en-US" sz="1050" dirty="0" smtClean="0">
                <a:latin typeface="Inria Sans" panose="020B0604020202020204" charset="0"/>
              </a:rPr>
              <a:t>Server</a:t>
            </a:r>
            <a:endParaRPr lang="en-US" sz="1050" dirty="0">
              <a:latin typeface="Inria Sans" panose="020B0604020202020204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3666483" y="2827898"/>
            <a:ext cx="2188010" cy="1875462"/>
          </a:xfrm>
          <a:prstGeom prst="rect">
            <a:avLst/>
          </a:prstGeom>
          <a:solidFill>
            <a:srgbClr val="D9D9D9">
              <a:alpha val="0"/>
            </a:srgbClr>
          </a:solidFill>
          <a:ln w="12700">
            <a:solidFill>
              <a:schemeClr val="tx1">
                <a:lumMod val="8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lIns="648000" tIns="1846800" rIns="2250000" bIns="180000" rtlCol="0" anchor="b" anchorCtr="1"/>
          <a:lstStyle/>
          <a:p>
            <a:pPr algn="ctr"/>
            <a:endParaRPr lang="en-US" sz="1200" dirty="0">
              <a:solidFill>
                <a:schemeClr val="tx1"/>
              </a:solidFill>
              <a:latin typeface="Inria Sans" panose="020B060402020202020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598181" y="4327471"/>
            <a:ext cx="14807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chemeClr val="tx1"/>
                </a:solidFill>
                <a:latin typeface="Inria Sans" panose="020B0604020202020204" charset="0"/>
              </a:rPr>
              <a:t>Gateway host</a:t>
            </a:r>
            <a:endParaRPr lang="en-US" sz="1100" dirty="0">
              <a:solidFill>
                <a:schemeClr val="tx1"/>
              </a:solidFill>
              <a:latin typeface="Inria Sans" panose="020B0604020202020204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3860761" y="4250155"/>
            <a:ext cx="961814" cy="352466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solidFill>
              <a:schemeClr val="tx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latin typeface="Inria Sans" panose="020B0604020202020204" charset="0"/>
              </a:rPr>
              <a:t>PHY</a:t>
            </a:r>
            <a:endParaRPr lang="en-US" sz="1200" dirty="0">
              <a:latin typeface="Inria Sans" panose="020B0604020202020204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3945128" y="3603355"/>
            <a:ext cx="792481" cy="237068"/>
          </a:xfrm>
          <a:prstGeom prst="rect">
            <a:avLst/>
          </a:prstGeom>
          <a:solidFill>
            <a:srgbClr val="FFFFCC"/>
          </a:solidFill>
          <a:ln>
            <a:solidFill>
              <a:srgbClr val="FFFF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latin typeface="Inria Sans" panose="020B0604020202020204" charset="0"/>
              </a:rPr>
              <a:t>SPI</a:t>
            </a:r>
            <a:endParaRPr lang="en-US" sz="1100" dirty="0">
              <a:latin typeface="Inria Sans" panose="020B0604020202020204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3874631" y="3193623"/>
            <a:ext cx="961814" cy="352879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solidFill>
              <a:schemeClr val="tx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latin typeface="Inria Sans" panose="020B0604020202020204" charset="0"/>
              </a:rPr>
              <a:t>HAL</a:t>
            </a:r>
            <a:endParaRPr lang="en-US" sz="1200" dirty="0">
              <a:latin typeface="Inria Sans" panose="020B0604020202020204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3860761" y="2925928"/>
            <a:ext cx="1835896" cy="210842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sz="1200" dirty="0" smtClean="0">
                <a:latin typeface="Inria Sans" panose="020B0604020202020204" charset="0"/>
              </a:rPr>
              <a:t>Packet Forward</a:t>
            </a:r>
            <a:endParaRPr lang="en-US" sz="1200" dirty="0">
              <a:latin typeface="Inria Sans" panose="020B0604020202020204" charset="0"/>
            </a:endParaRPr>
          </a:p>
        </p:txBody>
      </p:sp>
      <p:cxnSp>
        <p:nvCxnSpPr>
          <p:cNvPr id="27" name="Straight Arrow Connector 26"/>
          <p:cNvCxnSpPr/>
          <p:nvPr/>
        </p:nvCxnSpPr>
        <p:spPr>
          <a:xfrm flipV="1">
            <a:off x="4315662" y="3873474"/>
            <a:ext cx="0" cy="345440"/>
          </a:xfrm>
          <a:prstGeom prst="straightConnector1">
            <a:avLst/>
          </a:prstGeom>
          <a:ln w="12700">
            <a:solidFill>
              <a:schemeClr val="accent4">
                <a:lumMod val="60000"/>
                <a:lumOff val="40000"/>
              </a:schemeClr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4893458" y="3196047"/>
            <a:ext cx="803199" cy="644375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sz="1200" dirty="0" smtClean="0">
                <a:latin typeface="Inria Sans" panose="020B0604020202020204" charset="0"/>
              </a:rPr>
              <a:t>BackhaulIP Stack</a:t>
            </a:r>
            <a:endParaRPr lang="en-US" sz="1200" dirty="0">
              <a:latin typeface="Inria Sans" panose="020B0604020202020204" charset="0"/>
            </a:endParaRPr>
          </a:p>
        </p:txBody>
      </p:sp>
      <p:cxnSp>
        <p:nvCxnSpPr>
          <p:cNvPr id="81" name="Straight Arrow Connector 80"/>
          <p:cNvCxnSpPr/>
          <p:nvPr/>
        </p:nvCxnSpPr>
        <p:spPr>
          <a:xfrm>
            <a:off x="2623613" y="2713619"/>
            <a:ext cx="3874346" cy="0"/>
          </a:xfrm>
          <a:prstGeom prst="straightConnector1">
            <a:avLst/>
          </a:prstGeom>
          <a:ln w="19050">
            <a:solidFill>
              <a:schemeClr val="bg1"/>
            </a:solidFill>
            <a:prstDash val="solid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2623613" y="2374382"/>
            <a:ext cx="3874346" cy="9572"/>
          </a:xfrm>
          <a:prstGeom prst="straightConnector1">
            <a:avLst/>
          </a:prstGeom>
          <a:ln w="19050">
            <a:solidFill>
              <a:schemeClr val="bg1"/>
            </a:solidFill>
            <a:prstDash val="solid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3874631" y="2475121"/>
            <a:ext cx="14807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chemeClr val="tx1"/>
                </a:solidFill>
                <a:latin typeface="Inria Sans" panose="020B0604020202020204" charset="0"/>
              </a:rPr>
              <a:t>Encrypted</a:t>
            </a:r>
            <a:endParaRPr lang="en-US" sz="1100" dirty="0">
              <a:solidFill>
                <a:schemeClr val="tx1"/>
              </a:solidFill>
              <a:latin typeface="Inria Sans" panose="020B060402020202020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874631" y="2134281"/>
            <a:ext cx="14807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smtClean="0">
                <a:solidFill>
                  <a:schemeClr val="tx1"/>
                </a:solidFill>
                <a:latin typeface="Inria Sans" panose="020B0604020202020204" charset="0"/>
              </a:rPr>
              <a:t>Encrypted</a:t>
            </a:r>
            <a:endParaRPr lang="en-US" sz="1100" dirty="0">
              <a:solidFill>
                <a:schemeClr val="tx1"/>
              </a:solidFill>
              <a:latin typeface="Inria Sans" panose="020B0604020202020204" charset="0"/>
            </a:endParaRPr>
          </a:p>
        </p:txBody>
      </p:sp>
      <p:cxnSp>
        <p:nvCxnSpPr>
          <p:cNvPr id="41" name="Straight Arrow Connector 40"/>
          <p:cNvCxnSpPr/>
          <p:nvPr/>
        </p:nvCxnSpPr>
        <p:spPr>
          <a:xfrm>
            <a:off x="2623613" y="4419431"/>
            <a:ext cx="1162178" cy="0"/>
          </a:xfrm>
          <a:prstGeom prst="straightConnector1">
            <a:avLst/>
          </a:prstGeom>
          <a:ln w="19050">
            <a:solidFill>
              <a:schemeClr val="bg1"/>
            </a:solidFill>
            <a:prstDash val="solid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2510365" y="4163225"/>
            <a:ext cx="14807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chemeClr val="tx1"/>
                </a:solidFill>
                <a:latin typeface="Inria Sans" panose="020B0604020202020204" charset="0"/>
              </a:rPr>
              <a:t>LoRa FSK</a:t>
            </a:r>
            <a:endParaRPr lang="en-US" sz="1100" dirty="0">
              <a:solidFill>
                <a:schemeClr val="tx1"/>
              </a:solidFill>
              <a:latin typeface="Inria Sans" panose="020B0604020202020204" charset="0"/>
            </a:endParaRPr>
          </a:p>
        </p:txBody>
      </p:sp>
      <p:cxnSp>
        <p:nvCxnSpPr>
          <p:cNvPr id="17" name="Elbow Connector 16"/>
          <p:cNvCxnSpPr/>
          <p:nvPr/>
        </p:nvCxnSpPr>
        <p:spPr>
          <a:xfrm flipV="1">
            <a:off x="5273849" y="3886792"/>
            <a:ext cx="1820163" cy="276433"/>
          </a:xfrm>
          <a:prstGeom prst="bentConnector3">
            <a:avLst>
              <a:gd name="adj1" fmla="val 100237"/>
            </a:avLst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 flipV="1">
            <a:off x="5273849" y="3873474"/>
            <a:ext cx="0" cy="289751"/>
          </a:xfrm>
          <a:prstGeom prst="straightConnector1">
            <a:avLst/>
          </a:prstGeom>
          <a:ln w="19050">
            <a:solidFill>
              <a:schemeClr val="bg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5419620" y="3906915"/>
            <a:ext cx="14807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chemeClr val="tx1"/>
                </a:solidFill>
                <a:latin typeface="Inria Sans" panose="020B0604020202020204" charset="0"/>
              </a:rPr>
              <a:t>Ethernet, 4G, WiFi</a:t>
            </a:r>
            <a:endParaRPr lang="en-US" sz="1100" dirty="0">
              <a:solidFill>
                <a:schemeClr val="tx1"/>
              </a:solidFill>
              <a:latin typeface="Inria Sans" panose="020B0604020202020204" charset="0"/>
            </a:endParaRPr>
          </a:p>
        </p:txBody>
      </p:sp>
      <p:sp>
        <p:nvSpPr>
          <p:cNvPr id="34" name="Google Shape;241;p17"/>
          <p:cNvSpPr txBox="1">
            <a:spLocks/>
          </p:cNvSpPr>
          <p:nvPr/>
        </p:nvSpPr>
        <p:spPr>
          <a:xfrm>
            <a:off x="1196586" y="4672091"/>
            <a:ext cx="6728400" cy="3513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en-US" sz="1400" dirty="0">
                <a:latin typeface="Inria Sans" panose="020B0604020202020204" charset="0"/>
                <a:cs typeface="Times New Roman" panose="02020603050405020304" pitchFamily="18" charset="0"/>
              </a:rPr>
              <a:t>Figure </a:t>
            </a:r>
            <a:r>
              <a:rPr lang="en-US" sz="1400" dirty="0" smtClean="0">
                <a:latin typeface="Inria Sans" panose="020B0604020202020204" charset="0"/>
                <a:cs typeface="Times New Roman" panose="02020603050405020304" pitchFamily="18" charset="0"/>
              </a:rPr>
              <a:t>4: End-to-End communication[5].</a:t>
            </a:r>
            <a:endParaRPr lang="en-US" sz="1400" dirty="0"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4892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5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72" grpId="0" animBg="1"/>
      <p:bldP spid="71" grpId="0" animBg="1"/>
      <p:bldP spid="9" grpId="0" animBg="1"/>
      <p:bldP spid="61" grpId="0" animBg="1"/>
      <p:bldP spid="63" grpId="0" animBg="1"/>
      <p:bldP spid="65" grpId="0" animBg="1"/>
      <p:bldP spid="69" grpId="0" animBg="1"/>
      <p:bldP spid="77" grpId="0" animBg="1"/>
      <p:bldP spid="78" grpId="0" animBg="1"/>
      <p:bldP spid="80" grpId="0" animBg="1"/>
      <p:bldP spid="21" grpId="0" animBg="1"/>
      <p:bldP spid="2" grpId="0"/>
      <p:bldP spid="23" grpId="0" animBg="1"/>
      <p:bldP spid="24" grpId="0" animBg="1"/>
      <p:bldP spid="25" grpId="0" animBg="1"/>
      <p:bldP spid="26" grpId="0" animBg="1"/>
      <p:bldP spid="28" grpId="0" animBg="1"/>
      <p:bldP spid="32" grpId="0"/>
      <p:bldP spid="33" grpId="0"/>
      <p:bldP spid="43" grpId="0"/>
      <p:bldP spid="64" grpId="0"/>
      <p:bldP spid="3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5"/>
          <p:cNvSpPr txBox="1">
            <a:spLocks noGrp="1"/>
          </p:cNvSpPr>
          <p:nvPr>
            <p:ph type="ctrTitle"/>
          </p:nvPr>
        </p:nvSpPr>
        <p:spPr>
          <a:xfrm>
            <a:off x="1680846" y="2268000"/>
            <a:ext cx="7596523" cy="608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-US" sz="3400" dirty="0"/>
              <a:t>CSS as a modulation for Long </a:t>
            </a:r>
            <a:r>
              <a:rPr lang="en-US" sz="3400" dirty="0" smtClean="0"/>
              <a:t>Range</a:t>
            </a:r>
            <a:endParaRPr sz="3400" dirty="0"/>
          </a:p>
        </p:txBody>
      </p:sp>
      <p:sp>
        <p:nvSpPr>
          <p:cNvPr id="230" name="Google Shape;230;p15"/>
          <p:cNvSpPr txBox="1"/>
          <p:nvPr/>
        </p:nvSpPr>
        <p:spPr>
          <a:xfrm>
            <a:off x="708350" y="2046300"/>
            <a:ext cx="908700" cy="10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 dirty="0" smtClean="0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rPr>
              <a:t>4</a:t>
            </a:r>
            <a:endParaRPr b="1" dirty="0">
              <a:solidFill>
                <a:schemeClr val="dk1"/>
              </a:solidFill>
              <a:latin typeface="Saira Semi Condensed"/>
              <a:ea typeface="Saira Semi Condensed"/>
              <a:cs typeface="Saira Semi Condensed"/>
              <a:sym typeface="Saira Semi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3999097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4"/>
          <p:cNvSpPr txBox="1">
            <a:spLocks noGrp="1"/>
          </p:cNvSpPr>
          <p:nvPr>
            <p:ph type="ctrTitle" idx="4294967295"/>
          </p:nvPr>
        </p:nvSpPr>
        <p:spPr>
          <a:xfrm>
            <a:off x="1111107" y="837349"/>
            <a:ext cx="3271200" cy="970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/>
              <a:t>HELLO!</a:t>
            </a:r>
            <a:endParaRPr sz="7200" dirty="0"/>
          </a:p>
        </p:txBody>
      </p:sp>
      <p:sp>
        <p:nvSpPr>
          <p:cNvPr id="221" name="Google Shape;221;p14"/>
          <p:cNvSpPr txBox="1">
            <a:spLocks noGrp="1"/>
          </p:cNvSpPr>
          <p:nvPr>
            <p:ph type="subTitle" idx="4294967295"/>
          </p:nvPr>
        </p:nvSpPr>
        <p:spPr>
          <a:xfrm>
            <a:off x="290623" y="1984148"/>
            <a:ext cx="5635255" cy="236811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accent4"/>
                </a:solidFill>
              </a:rPr>
              <a:t>I AM </a:t>
            </a:r>
            <a:r>
              <a:rPr lang="en" sz="2000" b="1" dirty="0" smtClean="0">
                <a:solidFill>
                  <a:schemeClr val="accent4"/>
                </a:solidFill>
              </a:rPr>
              <a:t>JABER BABAKI</a:t>
            </a:r>
            <a:endParaRPr sz="2000" b="1" dirty="0">
              <a:solidFill>
                <a:schemeClr val="accent4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dirty="0" smtClean="0"/>
              <a:t>You </a:t>
            </a:r>
            <a:r>
              <a:rPr lang="en" sz="1800" dirty="0"/>
              <a:t>can find me </a:t>
            </a:r>
            <a:r>
              <a:rPr lang="en" sz="1800" dirty="0" smtClean="0"/>
              <a:t>at</a:t>
            </a:r>
            <a:r>
              <a:rPr lang="fa-IR" sz="1800" dirty="0" smtClean="0"/>
              <a:t>:</a:t>
            </a: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b="1" dirty="0" smtClean="0"/>
              <a:t>Email: </a:t>
            </a:r>
            <a:r>
              <a:rPr lang="en-US" sz="1600" dirty="0" smtClean="0">
                <a:hlinkClick r:id="rId3"/>
              </a:rPr>
              <a:t>jaber.babaki@gmail.com</a:t>
            </a:r>
            <a:endParaRPr lang="en-US" sz="1600" dirty="0" smtClean="0"/>
          </a:p>
          <a:p>
            <a:pPr marL="0" lvl="0" indent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None/>
            </a:pPr>
            <a:r>
              <a:rPr lang="en-US" sz="1600" b="1" dirty="0" smtClean="0"/>
              <a:t>GitHub</a:t>
            </a:r>
            <a:r>
              <a:rPr lang="en-US" sz="1600" b="1" dirty="0"/>
              <a:t>: </a:t>
            </a:r>
            <a:r>
              <a:rPr lang="en-US" sz="1600" dirty="0" smtClean="0">
                <a:hlinkClick r:id="rId4"/>
              </a:rPr>
              <a:t>https</a:t>
            </a:r>
            <a:r>
              <a:rPr lang="en-US" sz="1600" dirty="0">
                <a:hlinkClick r:id="rId4"/>
              </a:rPr>
              <a:t>://</a:t>
            </a:r>
            <a:r>
              <a:rPr lang="en-US" sz="1600" dirty="0" smtClean="0">
                <a:hlinkClick r:id="rId4"/>
              </a:rPr>
              <a:t>github.com/JaberBabaki</a:t>
            </a:r>
            <a:endParaRPr lang="en-US" sz="1600" dirty="0" smtClean="0"/>
          </a:p>
          <a:p>
            <a:pPr marL="0" lvl="0" indent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None/>
            </a:pPr>
            <a:r>
              <a:rPr lang="en-US" sz="1600" b="1" dirty="0" smtClean="0"/>
              <a:t>Linkedin</a:t>
            </a:r>
            <a:r>
              <a:rPr lang="en-US" sz="1800" b="1" dirty="0"/>
              <a:t>: </a:t>
            </a:r>
            <a:r>
              <a:rPr lang="en-US" sz="1400" dirty="0">
                <a:hlinkClick r:id="rId5"/>
              </a:rPr>
              <a:t>https://www.linkedin.com/in/jaber-babaki-9b5474102</a:t>
            </a:r>
            <a:r>
              <a:rPr lang="en-US" sz="1400" dirty="0" smtClean="0">
                <a:hlinkClick r:id="rId5"/>
              </a:rPr>
              <a:t>/</a:t>
            </a:r>
            <a:endParaRPr lang="en-US" sz="1400" dirty="0" smtClean="0"/>
          </a:p>
          <a:p>
            <a:pPr marL="0" lvl="0" indent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None/>
            </a:pPr>
            <a:r>
              <a:rPr lang="en-US" sz="1600" b="1" dirty="0" smtClean="0"/>
              <a:t>Telegram:</a:t>
            </a:r>
            <a:r>
              <a:rPr lang="en-US" sz="1400" b="1" dirty="0" smtClean="0"/>
              <a:t> </a:t>
            </a:r>
            <a:r>
              <a:rPr lang="en-US" sz="1400" dirty="0" smtClean="0"/>
              <a:t>@jaberALU</a:t>
            </a:r>
            <a:endParaRPr sz="1400" dirty="0"/>
          </a:p>
        </p:txBody>
      </p:sp>
      <p:sp>
        <p:nvSpPr>
          <p:cNvPr id="222" name="Google Shape;222;p14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pic>
        <p:nvPicPr>
          <p:cNvPr id="223" name="Google Shape;223;p14"/>
          <p:cNvPicPr preferRelativeResize="0"/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2791" y="1216678"/>
            <a:ext cx="3033897" cy="2951100"/>
          </a:xfrm>
          <a:prstGeom prst="hexagon">
            <a:avLst>
              <a:gd name="adj" fmla="val 25093"/>
              <a:gd name="vf" fmla="val 115470"/>
            </a:avLst>
          </a:prstGeom>
          <a:noFill/>
          <a:ln w="76200" cap="flat" cmpd="sng">
            <a:solidFill>
              <a:schemeClr val="accent4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357188" dist="76200" dir="5400000" algn="bl" rotWithShape="0">
              <a:schemeClr val="lt1">
                <a:alpha val="50000"/>
              </a:scheme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19"/>
          <p:cNvSpPr txBox="1">
            <a:spLocks noGrp="1"/>
          </p:cNvSpPr>
          <p:nvPr>
            <p:ph type="body" idx="1"/>
          </p:nvPr>
        </p:nvSpPr>
        <p:spPr>
          <a:xfrm>
            <a:off x="745448" y="1522650"/>
            <a:ext cx="8246027" cy="326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 indent="-342900" algn="just">
              <a:buClr>
                <a:srgbClr val="10E7D9"/>
              </a:buClr>
              <a:buSzPts val="1800"/>
            </a:pP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Long range low power is a family of 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technologies promising 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to connect thousands of sensors to the future 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internet of 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things. Within this family of possible technology 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choices, two 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different branches have 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emerged</a:t>
            </a:r>
            <a:endParaRPr lang="en-US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  <a:p>
            <a:pPr lvl="0" indent="-342900" algn="just">
              <a:buClr>
                <a:srgbClr val="10E7D9"/>
              </a:buClr>
              <a:buSzPts val="1800"/>
            </a:pPr>
            <a:endParaRPr lang="en-US" dirty="0" smtClean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  <a:p>
            <a:pPr lvl="0" indent="-11113" algn="just">
              <a:buClr>
                <a:srgbClr val="10E7D9"/>
              </a:buClr>
              <a:buSzPts val="1800"/>
            </a:pPr>
            <a:r>
              <a:rPr lang="en-US" sz="18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S</a:t>
            </a:r>
            <a:r>
              <a:rPr lang="en-US" sz="18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pread </a:t>
            </a:r>
            <a:r>
              <a:rPr lang="en-US" sz="18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wideband communication </a:t>
            </a:r>
            <a:endParaRPr lang="en-US" sz="1800" dirty="0" smtClean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  <a:p>
            <a:pPr lvl="0" indent="-11113" algn="just">
              <a:buClr>
                <a:srgbClr val="10E7D9"/>
              </a:buClr>
              <a:buSzPts val="1800"/>
            </a:pPr>
            <a:endParaRPr lang="en-US" sz="1800" dirty="0" smtClean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  <a:p>
            <a:pPr lvl="0" indent="-11113" algn="just">
              <a:buClr>
                <a:srgbClr val="10E7D9"/>
              </a:buClr>
              <a:buSzPts val="1800"/>
            </a:pPr>
            <a:r>
              <a:rPr lang="en-US" sz="18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N</a:t>
            </a:r>
            <a:r>
              <a:rPr lang="en-US" sz="18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arrowband communication</a:t>
            </a:r>
            <a:endParaRPr lang="en-US" sz="1800" b="1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270" name="Google Shape;270;p19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 dirty="0"/>
          </a:p>
        </p:txBody>
      </p:sp>
      <p:sp>
        <p:nvSpPr>
          <p:cNvPr id="6" name="Google Shape;326;p24"/>
          <p:cNvSpPr txBox="1">
            <a:spLocks noGrp="1"/>
          </p:cNvSpPr>
          <p:nvPr>
            <p:ph type="title"/>
          </p:nvPr>
        </p:nvSpPr>
        <p:spPr>
          <a:xfrm>
            <a:off x="1175191" y="855506"/>
            <a:ext cx="8077665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000" b="1" dirty="0" smtClean="0">
                <a:latin typeface="Inria Sans" panose="020B0604020202020204" charset="0"/>
              </a:rPr>
              <a:t>Technical overview CSS as a modulation for </a:t>
            </a:r>
            <a:r>
              <a:rPr lang="en-US" sz="2000" b="1" dirty="0">
                <a:latin typeface="Inria Sans" panose="020B0604020202020204" charset="0"/>
              </a:rPr>
              <a:t>Long Range Communication</a:t>
            </a:r>
            <a:endParaRPr sz="2000" b="1" dirty="0">
              <a:latin typeface="Inria Sans" panose="020B060402020202020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87084" y="4642629"/>
            <a:ext cx="864017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[6] V. </a:t>
            </a:r>
            <a:r>
              <a:rPr lang="en-US" sz="1200" dirty="0" err="1">
                <a:solidFill>
                  <a:schemeClr val="tx1"/>
                </a:solidFill>
                <a:latin typeface="Inria Sans" panose="020B0604020202020204" charset="0"/>
              </a:rPr>
              <a:t>Talla</a:t>
            </a:r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, M. </a:t>
            </a:r>
            <a:r>
              <a:rPr lang="en-US" sz="1200" dirty="0" err="1">
                <a:solidFill>
                  <a:schemeClr val="tx1"/>
                </a:solidFill>
                <a:latin typeface="Inria Sans" panose="020B0604020202020204" charset="0"/>
              </a:rPr>
              <a:t>Hessar</a:t>
            </a:r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, B. Kellogg, A. </a:t>
            </a:r>
            <a:r>
              <a:rPr lang="en-US" sz="1200" dirty="0" err="1">
                <a:solidFill>
                  <a:schemeClr val="tx1"/>
                </a:solidFill>
                <a:latin typeface="Inria Sans" panose="020B0604020202020204" charset="0"/>
              </a:rPr>
              <a:t>Najafi</a:t>
            </a:r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, J. R. Smith, S. </a:t>
            </a:r>
            <a:r>
              <a:rPr lang="en-US" sz="1200" dirty="0" err="1">
                <a:solidFill>
                  <a:schemeClr val="tx1"/>
                </a:solidFill>
                <a:latin typeface="Inria Sans" panose="020B0604020202020204" charset="0"/>
              </a:rPr>
              <a:t>Gollakota</a:t>
            </a:r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, “</a:t>
            </a:r>
            <a:r>
              <a:rPr lang="en-US" sz="1200" dirty="0" err="1">
                <a:solidFill>
                  <a:schemeClr val="tx1"/>
                </a:solidFill>
                <a:latin typeface="Inria Sans" panose="020B0604020202020204" charset="0"/>
              </a:rPr>
              <a:t>LoRa</a:t>
            </a:r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Inria Sans" panose="020B0604020202020204" charset="0"/>
              </a:rPr>
              <a:t>Backscaer</a:t>
            </a:r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: Enabling The Vision of Ubiquitous Connectivity”, Proceedings of the ACM on Interactive, Mobile, Wearable and Ubiquitous Technologies, 2017/9/11.</a:t>
            </a:r>
          </a:p>
        </p:txBody>
      </p:sp>
    </p:spTree>
    <p:extLst>
      <p:ext uri="{BB962C8B-B14F-4D97-AF65-F5344CB8AC3E}">
        <p14:creationId xmlns:p14="http://schemas.microsoft.com/office/powerpoint/2010/main" val="3184000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 txBox="1">
            <a:spLocks noGrp="1"/>
          </p:cNvSpPr>
          <p:nvPr>
            <p:ph type="title"/>
          </p:nvPr>
        </p:nvSpPr>
        <p:spPr>
          <a:xfrm>
            <a:off x="1207849" y="855506"/>
            <a:ext cx="8077665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000" dirty="0" smtClean="0">
                <a:latin typeface="Inria Sans" panose="020B0604020202020204" charset="0"/>
              </a:rPr>
              <a:t>Technical overview CSS as a modulation for </a:t>
            </a:r>
            <a:r>
              <a:rPr lang="en-US" sz="2000" dirty="0">
                <a:latin typeface="Inria Sans" panose="020B0604020202020204" charset="0"/>
              </a:rPr>
              <a:t>Long Range Communication</a:t>
            </a:r>
            <a:endParaRPr sz="2000" dirty="0">
              <a:latin typeface="Inria Sans" panose="020B0604020202020204" charset="0"/>
            </a:endParaRPr>
          </a:p>
        </p:txBody>
      </p:sp>
      <p:sp>
        <p:nvSpPr>
          <p:cNvPr id="328" name="Google Shape;328;p24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cxnSp>
        <p:nvCxnSpPr>
          <p:cNvPr id="3" name="Straight Arrow Connector 2"/>
          <p:cNvCxnSpPr/>
          <p:nvPr/>
        </p:nvCxnSpPr>
        <p:spPr>
          <a:xfrm>
            <a:off x="1424186" y="3929742"/>
            <a:ext cx="5093275" cy="0"/>
          </a:xfrm>
          <a:prstGeom prst="straightConnector1">
            <a:avLst/>
          </a:prstGeom>
          <a:ln w="38100">
            <a:solidFill>
              <a:srgbClr val="A7F5B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1730321" y="1533376"/>
            <a:ext cx="0" cy="2628844"/>
          </a:xfrm>
          <a:prstGeom prst="straightConnector1">
            <a:avLst/>
          </a:prstGeom>
          <a:ln w="28575">
            <a:solidFill>
              <a:srgbClr val="A7F5B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095" y="3209917"/>
            <a:ext cx="4787140" cy="431605"/>
          </a:xfrm>
          <a:prstGeom prst="rect">
            <a:avLst/>
          </a:prstGeom>
        </p:spPr>
      </p:pic>
      <p:sp>
        <p:nvSpPr>
          <p:cNvPr id="24" name="Google Shape;267;p19"/>
          <p:cNvSpPr txBox="1">
            <a:spLocks/>
          </p:cNvSpPr>
          <p:nvPr/>
        </p:nvSpPr>
        <p:spPr>
          <a:xfrm>
            <a:off x="5555456" y="4020609"/>
            <a:ext cx="1106602" cy="28822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342900" algn="just">
              <a:buClr>
                <a:srgbClr val="10E7D9"/>
              </a:buClr>
              <a:buSzPts val="1800"/>
            </a:pP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Frequency</a:t>
            </a:r>
            <a:endParaRPr lang="en-US" sz="1800" b="1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25" name="Google Shape;267;p19"/>
          <p:cNvSpPr txBox="1">
            <a:spLocks/>
          </p:cNvSpPr>
          <p:nvPr/>
        </p:nvSpPr>
        <p:spPr>
          <a:xfrm rot="16200000">
            <a:off x="1249567" y="1774814"/>
            <a:ext cx="637462" cy="28822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342900" algn="just">
              <a:buClr>
                <a:srgbClr val="10E7D9"/>
              </a:buClr>
              <a:buSzPts val="1800"/>
            </a:pP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Power</a:t>
            </a:r>
            <a:endParaRPr lang="en-US" sz="1800" b="1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23" name="Line Callout 2 22"/>
          <p:cNvSpPr/>
          <p:nvPr/>
        </p:nvSpPr>
        <p:spPr>
          <a:xfrm>
            <a:off x="6955973" y="2899292"/>
            <a:ext cx="1055914" cy="310625"/>
          </a:xfrm>
          <a:prstGeom prst="borderCallout2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Inria Sans" panose="020B0604020202020204" charset="0"/>
                <a:cs typeface="B Nazanin" panose="00000400000000000000" pitchFamily="2" charset="-78"/>
              </a:rPr>
              <a:t>Noise</a:t>
            </a:r>
            <a:endParaRPr lang="en-US" dirty="0">
              <a:latin typeface="Inria Sans" panose="020B0604020202020204" charset="0"/>
              <a:cs typeface="B Nazanin" panose="00000400000000000000" pitchFamily="2" charset="-78"/>
            </a:endParaRPr>
          </a:p>
        </p:txBody>
      </p:sp>
      <p:sp>
        <p:nvSpPr>
          <p:cNvPr id="27" name="Freeform 26"/>
          <p:cNvSpPr/>
          <p:nvPr/>
        </p:nvSpPr>
        <p:spPr>
          <a:xfrm>
            <a:off x="4310743" y="1828800"/>
            <a:ext cx="598716" cy="2100942"/>
          </a:xfrm>
          <a:custGeom>
            <a:avLst/>
            <a:gdLst>
              <a:gd name="connsiteX0" fmla="*/ 0 w 653143"/>
              <a:gd name="connsiteY0" fmla="*/ 2394860 h 2405745"/>
              <a:gd name="connsiteX1" fmla="*/ 304800 w 653143"/>
              <a:gd name="connsiteY1" fmla="*/ 2 h 2405745"/>
              <a:gd name="connsiteX2" fmla="*/ 653143 w 653143"/>
              <a:gd name="connsiteY2" fmla="*/ 2405745 h 2405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53143" h="2405745">
                <a:moveTo>
                  <a:pt x="0" y="2394860"/>
                </a:moveTo>
                <a:cubicBezTo>
                  <a:pt x="97971" y="1196524"/>
                  <a:pt x="195943" y="-1812"/>
                  <a:pt x="304800" y="2"/>
                </a:cubicBezTo>
                <a:cubicBezTo>
                  <a:pt x="413657" y="1816"/>
                  <a:pt x="653143" y="2405745"/>
                  <a:pt x="653143" y="2405745"/>
                </a:cubicBezTo>
              </a:path>
            </a:pathLst>
          </a:custGeom>
          <a:solidFill>
            <a:srgbClr val="CEFCF9">
              <a:alpha val="25098"/>
            </a:srgbClr>
          </a:solidFill>
          <a:ln w="1905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Line Callout 2 29"/>
          <p:cNvSpPr/>
          <p:nvPr/>
        </p:nvSpPr>
        <p:spPr>
          <a:xfrm>
            <a:off x="5298029" y="1753504"/>
            <a:ext cx="1241206" cy="310625"/>
          </a:xfrm>
          <a:prstGeom prst="borderCallout2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latin typeface="Inria Sans" panose="020B0604020202020204" charset="0"/>
                <a:cs typeface="B Nazanin" panose="00000400000000000000" pitchFamily="2" charset="-78"/>
              </a:rPr>
              <a:t>Narrowband</a:t>
            </a:r>
            <a:endParaRPr lang="en-US" dirty="0">
              <a:latin typeface="Inria Sans" panose="020B0604020202020204" charset="0"/>
              <a:cs typeface="B Nazanin" panose="00000400000000000000" pitchFamily="2" charset="-78"/>
            </a:endParaRPr>
          </a:p>
        </p:txBody>
      </p:sp>
      <p:sp>
        <p:nvSpPr>
          <p:cNvPr id="32" name="Freeform 31"/>
          <p:cNvSpPr/>
          <p:nvPr/>
        </p:nvSpPr>
        <p:spPr>
          <a:xfrm>
            <a:off x="1996932" y="3119920"/>
            <a:ext cx="3665499" cy="849203"/>
          </a:xfrm>
          <a:custGeom>
            <a:avLst/>
            <a:gdLst>
              <a:gd name="connsiteX0" fmla="*/ 0 w 4680857"/>
              <a:gd name="connsiteY0" fmla="*/ 849203 h 849203"/>
              <a:gd name="connsiteX1" fmla="*/ 522514 w 4680857"/>
              <a:gd name="connsiteY1" fmla="*/ 228718 h 849203"/>
              <a:gd name="connsiteX2" fmla="*/ 2100942 w 4680857"/>
              <a:gd name="connsiteY2" fmla="*/ 118 h 849203"/>
              <a:gd name="connsiteX3" fmla="*/ 4071257 w 4680857"/>
              <a:gd name="connsiteY3" fmla="*/ 206946 h 849203"/>
              <a:gd name="connsiteX4" fmla="*/ 4680857 w 4680857"/>
              <a:gd name="connsiteY4" fmla="*/ 783889 h 849203"/>
              <a:gd name="connsiteX5" fmla="*/ 4680857 w 4680857"/>
              <a:gd name="connsiteY5" fmla="*/ 783889 h 849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80857" h="849203">
                <a:moveTo>
                  <a:pt x="0" y="849203"/>
                </a:moveTo>
                <a:cubicBezTo>
                  <a:pt x="86178" y="609717"/>
                  <a:pt x="172357" y="370232"/>
                  <a:pt x="522514" y="228718"/>
                </a:cubicBezTo>
                <a:cubicBezTo>
                  <a:pt x="872671" y="87204"/>
                  <a:pt x="1509485" y="3747"/>
                  <a:pt x="2100942" y="118"/>
                </a:cubicBezTo>
                <a:cubicBezTo>
                  <a:pt x="2692399" y="-3511"/>
                  <a:pt x="3641271" y="76318"/>
                  <a:pt x="4071257" y="206946"/>
                </a:cubicBezTo>
                <a:cubicBezTo>
                  <a:pt x="4501243" y="337574"/>
                  <a:pt x="4680857" y="783889"/>
                  <a:pt x="4680857" y="783889"/>
                </a:cubicBezTo>
                <a:lnTo>
                  <a:pt x="4680857" y="783889"/>
                </a:lnTo>
              </a:path>
            </a:pathLst>
          </a:custGeom>
          <a:solidFill>
            <a:srgbClr val="A9C1D1">
              <a:alpha val="30980"/>
            </a:srgb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Line Callout 2 34"/>
          <p:cNvSpPr/>
          <p:nvPr/>
        </p:nvSpPr>
        <p:spPr>
          <a:xfrm>
            <a:off x="6561008" y="3577179"/>
            <a:ext cx="1539089" cy="310625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91473"/>
              <a:gd name="adj6" fmla="val -56509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Inria Sans" panose="020B0604020202020204" charset="0"/>
                <a:cs typeface="B Nazanin" panose="00000400000000000000" pitchFamily="2" charset="-78"/>
              </a:rPr>
              <a:t>Spread spectrum</a:t>
            </a:r>
            <a:endParaRPr lang="en-US" dirty="0">
              <a:latin typeface="Inria Sans" panose="020B0604020202020204" charset="0"/>
              <a:cs typeface="B Nazanin" panose="00000400000000000000" pitchFamily="2" charset="-78"/>
            </a:endParaRPr>
          </a:p>
        </p:txBody>
      </p:sp>
      <p:sp>
        <p:nvSpPr>
          <p:cNvPr id="15" name="Snip Diagonal Corner Rectangle 14"/>
          <p:cNvSpPr/>
          <p:nvPr/>
        </p:nvSpPr>
        <p:spPr>
          <a:xfrm>
            <a:off x="1207849" y="1206806"/>
            <a:ext cx="7119722" cy="3299880"/>
          </a:xfrm>
          <a:prstGeom prst="snip2DiagRect">
            <a:avLst/>
          </a:prstGeom>
          <a:solidFill>
            <a:srgbClr val="7F7F7F">
              <a:alpha val="8588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</a:rPr>
              <a:t>Band of signals occupy a </a:t>
            </a:r>
            <a:r>
              <a:rPr lang="en-US" dirty="0" smtClean="0">
                <a:solidFill>
                  <a:srgbClr val="FFFF00"/>
                </a:solidFill>
              </a:rPr>
              <a:t>narrow/wide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range of </a:t>
            </a:r>
            <a:r>
              <a:rPr lang="en-US" dirty="0" smtClean="0">
                <a:solidFill>
                  <a:schemeClr val="tx1"/>
                </a:solidFill>
              </a:rPr>
              <a:t>frequencies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 smtClean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</a:rPr>
              <a:t>Power density </a:t>
            </a:r>
            <a:r>
              <a:rPr lang="en-US" dirty="0">
                <a:solidFill>
                  <a:srgbClr val="FFFF00"/>
                </a:solidFill>
              </a:rPr>
              <a:t>is </a:t>
            </a:r>
            <a:r>
              <a:rPr lang="en-US" dirty="0" smtClean="0">
                <a:solidFill>
                  <a:srgbClr val="FFFF00"/>
                </a:solidFill>
              </a:rPr>
              <a:t>high/very low(max power SigFox and LoRa equal 20dBm)</a:t>
            </a:r>
            <a:r>
              <a:rPr lang="en-US" dirty="0" smtClean="0">
                <a:solidFill>
                  <a:schemeClr val="tx1"/>
                </a:solidFill>
              </a:rPr>
              <a:t>.</a:t>
            </a: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fa-IR" dirty="0" smtClean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 smtClean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</a:rPr>
              <a:t>Frequency-hopping spread spectrum (FHSS</a:t>
            </a:r>
            <a:r>
              <a:rPr lang="en-US" dirty="0" smtClean="0">
                <a:solidFill>
                  <a:schemeClr val="tx1"/>
                </a:solidFill>
              </a:rPr>
              <a:t>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1"/>
                </a:solidFill>
              </a:rPr>
              <a:t>Direct-sequence </a:t>
            </a:r>
            <a:r>
              <a:rPr lang="en-US" dirty="0">
                <a:solidFill>
                  <a:schemeClr val="tx1"/>
                </a:solidFill>
              </a:rPr>
              <a:t>spread spectrum (DSSS</a:t>
            </a:r>
            <a:r>
              <a:rPr lang="en-US" dirty="0" smtClean="0">
                <a:solidFill>
                  <a:schemeClr val="tx1"/>
                </a:solidFill>
              </a:rPr>
              <a:t>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1"/>
                </a:solidFill>
              </a:rPr>
              <a:t>Time-hopping </a:t>
            </a:r>
            <a:r>
              <a:rPr lang="en-US" dirty="0">
                <a:solidFill>
                  <a:schemeClr val="tx1"/>
                </a:solidFill>
              </a:rPr>
              <a:t>spread spectrum (THSS</a:t>
            </a:r>
            <a:r>
              <a:rPr lang="en-US" dirty="0" smtClean="0">
                <a:solidFill>
                  <a:schemeClr val="tx1"/>
                </a:solidFill>
              </a:rPr>
              <a:t>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1"/>
                </a:solidFill>
              </a:rPr>
              <a:t>Chirp </a:t>
            </a:r>
            <a:r>
              <a:rPr lang="en-US" dirty="0">
                <a:solidFill>
                  <a:schemeClr val="tx1"/>
                </a:solidFill>
              </a:rPr>
              <a:t>spread spectrum </a:t>
            </a:r>
            <a:r>
              <a:rPr lang="en-US" dirty="0">
                <a:solidFill>
                  <a:srgbClr val="FFFF00"/>
                </a:solidFill>
              </a:rPr>
              <a:t>(CSS)</a:t>
            </a:r>
            <a:endParaRPr lang="fa-IR" dirty="0">
              <a:solidFill>
                <a:srgbClr val="FFFF0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87084" y="4642629"/>
            <a:ext cx="864017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[6] V. </a:t>
            </a:r>
            <a:r>
              <a:rPr lang="en-US" sz="1200" dirty="0" err="1">
                <a:solidFill>
                  <a:schemeClr val="tx1"/>
                </a:solidFill>
                <a:latin typeface="Inria Sans" panose="020B0604020202020204" charset="0"/>
              </a:rPr>
              <a:t>Talla</a:t>
            </a:r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, M. </a:t>
            </a:r>
            <a:r>
              <a:rPr lang="en-US" sz="1200" dirty="0" err="1">
                <a:solidFill>
                  <a:schemeClr val="tx1"/>
                </a:solidFill>
                <a:latin typeface="Inria Sans" panose="020B0604020202020204" charset="0"/>
              </a:rPr>
              <a:t>Hessar</a:t>
            </a:r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, B. Kellogg, A. </a:t>
            </a:r>
            <a:r>
              <a:rPr lang="en-US" sz="1200" dirty="0" err="1">
                <a:solidFill>
                  <a:schemeClr val="tx1"/>
                </a:solidFill>
                <a:latin typeface="Inria Sans" panose="020B0604020202020204" charset="0"/>
              </a:rPr>
              <a:t>Najafi</a:t>
            </a:r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, J. R. Smith, S. </a:t>
            </a:r>
            <a:r>
              <a:rPr lang="en-US" sz="1200" dirty="0" err="1">
                <a:solidFill>
                  <a:schemeClr val="tx1"/>
                </a:solidFill>
                <a:latin typeface="Inria Sans" panose="020B0604020202020204" charset="0"/>
              </a:rPr>
              <a:t>Gollakota</a:t>
            </a:r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, “</a:t>
            </a:r>
            <a:r>
              <a:rPr lang="en-US" sz="1200" dirty="0" err="1">
                <a:solidFill>
                  <a:schemeClr val="tx1"/>
                </a:solidFill>
                <a:latin typeface="Inria Sans" panose="020B0604020202020204" charset="0"/>
              </a:rPr>
              <a:t>LoRa</a:t>
            </a:r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Inria Sans" panose="020B0604020202020204" charset="0"/>
              </a:rPr>
              <a:t>Backscaer</a:t>
            </a:r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: Enabling The Vision of Ubiquitous Connectivity”, Proceedings of the ACM on Interactive, Mobile, Wearable and Ubiquitous Technologies, 2017/9/11.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 txBox="1">
            <a:spLocks noGrp="1"/>
          </p:cNvSpPr>
          <p:nvPr>
            <p:ph type="title"/>
          </p:nvPr>
        </p:nvSpPr>
        <p:spPr>
          <a:xfrm>
            <a:off x="1207849" y="855506"/>
            <a:ext cx="8077665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000" dirty="0" smtClean="0">
                <a:latin typeface="Inria Sans" panose="020B0604020202020204" charset="0"/>
              </a:rPr>
              <a:t>Technical overview CSS as a modulation for </a:t>
            </a:r>
            <a:r>
              <a:rPr lang="en-US" sz="2000" dirty="0">
                <a:latin typeface="Inria Sans" panose="020B0604020202020204" charset="0"/>
              </a:rPr>
              <a:t>Long Range Communication</a:t>
            </a:r>
            <a:endParaRPr sz="2000" dirty="0">
              <a:latin typeface="Inria Sans" panose="020B0604020202020204" charset="0"/>
            </a:endParaRPr>
          </a:p>
        </p:txBody>
      </p:sp>
      <p:sp>
        <p:nvSpPr>
          <p:cNvPr id="328" name="Google Shape;328;p24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sp>
        <p:nvSpPr>
          <p:cNvPr id="2" name="Rounded Rectangle 1"/>
          <p:cNvSpPr/>
          <p:nvPr/>
        </p:nvSpPr>
        <p:spPr>
          <a:xfrm>
            <a:off x="1611086" y="1457899"/>
            <a:ext cx="899772" cy="493891"/>
          </a:xfrm>
          <a:prstGeom prst="roundRect">
            <a:avLst/>
          </a:prstGeom>
          <a:solidFill>
            <a:srgbClr val="A7F5B8"/>
          </a:solidFill>
          <a:ln>
            <a:solidFill>
              <a:srgbClr val="A7F5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bg1"/>
                </a:solidFill>
              </a:rPr>
              <a:t>Channel Encoder</a:t>
            </a:r>
            <a:endParaRPr lang="en-US" sz="1100" dirty="0">
              <a:solidFill>
                <a:schemeClr val="bg1"/>
              </a:solidFill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702594" y="1719157"/>
            <a:ext cx="85950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0" name="Google Shape;326;p24"/>
          <p:cNvSpPr txBox="1">
            <a:spLocks/>
          </p:cNvSpPr>
          <p:nvPr/>
        </p:nvSpPr>
        <p:spPr>
          <a:xfrm>
            <a:off x="745671" y="1335592"/>
            <a:ext cx="816429" cy="3513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pPr algn="ctr"/>
            <a:r>
              <a:rPr lang="en-US" sz="1200" dirty="0" smtClean="0">
                <a:solidFill>
                  <a:schemeClr val="tx1"/>
                </a:solidFill>
                <a:latin typeface="Inria Sans" panose="020B0604020202020204" charset="0"/>
              </a:rPr>
              <a:t>Input Message</a:t>
            </a:r>
            <a:endParaRPr lang="en-US" sz="1200" dirty="0">
              <a:solidFill>
                <a:schemeClr val="tx1"/>
              </a:solidFill>
              <a:latin typeface="Inria Sans" panose="020B0604020202020204" charset="0"/>
            </a:endParaRPr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2579915" y="1719157"/>
            <a:ext cx="37011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6" name="Rounded Rectangle 25"/>
          <p:cNvSpPr/>
          <p:nvPr/>
        </p:nvSpPr>
        <p:spPr>
          <a:xfrm>
            <a:off x="2997314" y="1457899"/>
            <a:ext cx="867115" cy="457987"/>
          </a:xfrm>
          <a:prstGeom prst="roundRect">
            <a:avLst/>
          </a:prstGeom>
          <a:solidFill>
            <a:srgbClr val="A7F5B8"/>
          </a:solidFill>
          <a:ln>
            <a:solidFill>
              <a:srgbClr val="A7F5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bg1"/>
                </a:solidFill>
              </a:rPr>
              <a:t>Modulator</a:t>
            </a:r>
            <a:endParaRPr lang="en-US" sz="1200" dirty="0">
              <a:solidFill>
                <a:schemeClr val="bg1"/>
              </a:solidFill>
            </a:endParaRPr>
          </a:p>
        </p:txBody>
      </p:sp>
      <p:cxnSp>
        <p:nvCxnSpPr>
          <p:cNvPr id="28" name="Straight Arrow Connector 27"/>
          <p:cNvCxnSpPr/>
          <p:nvPr/>
        </p:nvCxnSpPr>
        <p:spPr>
          <a:xfrm flipV="1">
            <a:off x="3430871" y="1951790"/>
            <a:ext cx="1" cy="30155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9" name="Rounded Rectangle 28"/>
          <p:cNvSpPr/>
          <p:nvPr/>
        </p:nvSpPr>
        <p:spPr>
          <a:xfrm>
            <a:off x="2950028" y="2292817"/>
            <a:ext cx="959815" cy="349461"/>
          </a:xfrm>
          <a:prstGeom prst="roundRect">
            <a:avLst/>
          </a:prstGeom>
          <a:solidFill>
            <a:srgbClr val="A7F5B8"/>
          </a:solidFill>
          <a:ln>
            <a:solidFill>
              <a:srgbClr val="A7F5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bg1"/>
                </a:solidFill>
              </a:rPr>
              <a:t>Spreading Generator</a:t>
            </a:r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36472" y="1328965"/>
            <a:ext cx="3410800" cy="1397770"/>
          </a:xfrm>
          <a:prstGeom prst="rect">
            <a:avLst/>
          </a:prstGeom>
          <a:solidFill>
            <a:srgbClr val="A7F5B8">
              <a:alpha val="27843"/>
            </a:srgbClr>
          </a:solidFill>
          <a:ln>
            <a:solidFill>
              <a:srgbClr val="8BB8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sz="1600" dirty="0" smtClean="0">
                <a:solidFill>
                  <a:schemeClr val="tx1"/>
                </a:solidFill>
              </a:rPr>
              <a:t>System</a:t>
            </a:r>
            <a:endParaRPr lang="en-US" sz="1600" dirty="0">
              <a:solidFill>
                <a:schemeClr val="tx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1840" y="1372509"/>
            <a:ext cx="4336977" cy="1288910"/>
          </a:xfrm>
          <a:prstGeom prst="rect">
            <a:avLst/>
          </a:prstGeom>
        </p:spPr>
      </p:pic>
      <p:cxnSp>
        <p:nvCxnSpPr>
          <p:cNvPr id="31" name="Straight Arrow Connector 30"/>
          <p:cNvCxnSpPr/>
          <p:nvPr/>
        </p:nvCxnSpPr>
        <p:spPr>
          <a:xfrm>
            <a:off x="4107994" y="2016890"/>
            <a:ext cx="224520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 flipV="1">
            <a:off x="4517070" y="1288254"/>
            <a:ext cx="10890" cy="1538867"/>
          </a:xfrm>
          <a:prstGeom prst="straightConnector1">
            <a:avLst/>
          </a:prstGeom>
          <a:ln w="28575">
            <a:solidFill>
              <a:srgbClr val="24D8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4385254" y="2740034"/>
            <a:ext cx="4606221" cy="1"/>
          </a:xfrm>
          <a:prstGeom prst="straightConnector1">
            <a:avLst/>
          </a:prstGeom>
          <a:ln w="28575">
            <a:solidFill>
              <a:srgbClr val="24D8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Google Shape;326;p24"/>
          <p:cNvSpPr txBox="1">
            <a:spLocks/>
          </p:cNvSpPr>
          <p:nvPr/>
        </p:nvSpPr>
        <p:spPr>
          <a:xfrm>
            <a:off x="8991475" y="2564384"/>
            <a:ext cx="272608" cy="3513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en-US" sz="2000" dirty="0" smtClean="0">
                <a:latin typeface="Inria Sans" panose="020B0604020202020204" charset="0"/>
              </a:rPr>
              <a:t>T</a:t>
            </a:r>
            <a:endParaRPr lang="en-US" sz="2000" dirty="0">
              <a:latin typeface="Inria Sans" panose="020B0604020202020204" charset="0"/>
            </a:endParaRPr>
          </a:p>
        </p:txBody>
      </p:sp>
      <p:sp>
        <p:nvSpPr>
          <p:cNvPr id="43" name="Google Shape;326;p24"/>
          <p:cNvSpPr txBox="1">
            <a:spLocks/>
          </p:cNvSpPr>
          <p:nvPr/>
        </p:nvSpPr>
        <p:spPr>
          <a:xfrm>
            <a:off x="4255352" y="1260548"/>
            <a:ext cx="272608" cy="3513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en-US" sz="2000" dirty="0" smtClean="0">
                <a:latin typeface="Inria Sans" panose="020B0604020202020204" charset="0"/>
              </a:rPr>
              <a:t>F</a:t>
            </a:r>
            <a:endParaRPr lang="en-US" sz="2000" dirty="0">
              <a:latin typeface="Inria Sans" panose="020B060402020202020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472" y="2855669"/>
            <a:ext cx="3344679" cy="1730131"/>
          </a:xfrm>
          <a:prstGeom prst="rect">
            <a:avLst/>
          </a:prstGeom>
        </p:spPr>
      </p:pic>
      <p:pic>
        <p:nvPicPr>
          <p:cNvPr id="1026" name="Picture 2" descr="https://www.mokhafaf.com/uploads/images/psk-4853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7070" y="2837069"/>
            <a:ext cx="4235044" cy="1748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20"/>
          <p:cNvSpPr/>
          <p:nvPr/>
        </p:nvSpPr>
        <p:spPr>
          <a:xfrm>
            <a:off x="87084" y="4642629"/>
            <a:ext cx="864017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[6] V. </a:t>
            </a:r>
            <a:r>
              <a:rPr lang="en-US" sz="1200" dirty="0" err="1">
                <a:solidFill>
                  <a:schemeClr val="tx1"/>
                </a:solidFill>
                <a:latin typeface="Inria Sans" panose="020B0604020202020204" charset="0"/>
              </a:rPr>
              <a:t>Talla</a:t>
            </a:r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, M. </a:t>
            </a:r>
            <a:r>
              <a:rPr lang="en-US" sz="1200" dirty="0" err="1">
                <a:solidFill>
                  <a:schemeClr val="tx1"/>
                </a:solidFill>
                <a:latin typeface="Inria Sans" panose="020B0604020202020204" charset="0"/>
              </a:rPr>
              <a:t>Hessar</a:t>
            </a:r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, B. Kellogg, A. </a:t>
            </a:r>
            <a:r>
              <a:rPr lang="en-US" sz="1200" dirty="0" err="1">
                <a:solidFill>
                  <a:schemeClr val="tx1"/>
                </a:solidFill>
                <a:latin typeface="Inria Sans" panose="020B0604020202020204" charset="0"/>
              </a:rPr>
              <a:t>Najafi</a:t>
            </a:r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, J. R. Smith, S. </a:t>
            </a:r>
            <a:r>
              <a:rPr lang="en-US" sz="1200" dirty="0" err="1">
                <a:solidFill>
                  <a:schemeClr val="tx1"/>
                </a:solidFill>
                <a:latin typeface="Inria Sans" panose="020B0604020202020204" charset="0"/>
              </a:rPr>
              <a:t>Gollakota</a:t>
            </a:r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, “</a:t>
            </a:r>
            <a:r>
              <a:rPr lang="en-US" sz="1200" dirty="0" err="1">
                <a:solidFill>
                  <a:schemeClr val="tx1"/>
                </a:solidFill>
                <a:latin typeface="Inria Sans" panose="020B0604020202020204" charset="0"/>
              </a:rPr>
              <a:t>LoRa</a:t>
            </a:r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Inria Sans" panose="020B0604020202020204" charset="0"/>
              </a:rPr>
              <a:t>Backscaer</a:t>
            </a:r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: Enabling The Vision of Ubiquitous Connectivity”, Proceedings of the ACM on Interactive, Mobile, Wearable and Ubiquitous Technologies, 2017/9/11.</a:t>
            </a:r>
          </a:p>
        </p:txBody>
      </p:sp>
    </p:spTree>
    <p:extLst>
      <p:ext uri="{BB962C8B-B14F-4D97-AF65-F5344CB8AC3E}">
        <p14:creationId xmlns:p14="http://schemas.microsoft.com/office/powerpoint/2010/main" val="666992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 txBox="1">
            <a:spLocks noGrp="1"/>
          </p:cNvSpPr>
          <p:nvPr>
            <p:ph type="title"/>
          </p:nvPr>
        </p:nvSpPr>
        <p:spPr>
          <a:xfrm>
            <a:off x="1207849" y="855506"/>
            <a:ext cx="8077665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000" dirty="0" smtClean="0">
                <a:latin typeface="Inria Sans" panose="020B0604020202020204" charset="0"/>
              </a:rPr>
              <a:t>Technical overview CSS as a modulation for </a:t>
            </a:r>
            <a:r>
              <a:rPr lang="en-US" sz="2000" dirty="0">
                <a:latin typeface="Inria Sans" panose="020B0604020202020204" charset="0"/>
              </a:rPr>
              <a:t>Long Range Communication</a:t>
            </a:r>
            <a:endParaRPr sz="2000" dirty="0">
              <a:latin typeface="Inria Sans" panose="020B0604020202020204" charset="0"/>
            </a:endParaRPr>
          </a:p>
        </p:txBody>
      </p:sp>
      <p:sp>
        <p:nvSpPr>
          <p:cNvPr id="328" name="Google Shape;328;p24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cxnSp>
        <p:nvCxnSpPr>
          <p:cNvPr id="4" name="Straight Arrow Connector 3"/>
          <p:cNvCxnSpPr/>
          <p:nvPr/>
        </p:nvCxnSpPr>
        <p:spPr>
          <a:xfrm flipH="1" flipV="1">
            <a:off x="2035127" y="2133122"/>
            <a:ext cx="10890" cy="1538867"/>
          </a:xfrm>
          <a:prstGeom prst="straightConnector1">
            <a:avLst/>
          </a:prstGeom>
          <a:ln w="19050">
            <a:solidFill>
              <a:srgbClr val="24D8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>
            <a:off x="1979342" y="2902554"/>
            <a:ext cx="4606221" cy="1"/>
          </a:xfrm>
          <a:prstGeom prst="straightConnector1">
            <a:avLst/>
          </a:prstGeom>
          <a:ln w="19050">
            <a:solidFill>
              <a:srgbClr val="24D8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Google Shape;326;p24"/>
          <p:cNvSpPr txBox="1">
            <a:spLocks/>
          </p:cNvSpPr>
          <p:nvPr/>
        </p:nvSpPr>
        <p:spPr>
          <a:xfrm>
            <a:off x="1810097" y="2763737"/>
            <a:ext cx="169245" cy="277633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en-US" sz="16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f</a:t>
            </a:r>
            <a:r>
              <a:rPr lang="en-US" sz="1600" baseline="-250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c</a:t>
            </a:r>
            <a:endParaRPr lang="en-US" sz="16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1671886" y="3413583"/>
                <a:ext cx="307456" cy="2584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9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𝐵𝑊</m:t>
                          </m:r>
                        </m:num>
                        <m:den>
                          <m:r>
                            <a:rPr lang="en-US" sz="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9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1886" y="3413583"/>
                <a:ext cx="307456" cy="258404"/>
              </a:xfrm>
              <a:prstGeom prst="rect">
                <a:avLst/>
              </a:prstGeom>
              <a:blipFill rotWithShape="0">
                <a:blip r:embed="rId3"/>
                <a:stretch>
                  <a:fillRect t="-4762" r="-5882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671886" y="2120617"/>
                <a:ext cx="307456" cy="2584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9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𝐵𝑊</m:t>
                          </m:r>
                        </m:num>
                        <m:den>
                          <m:r>
                            <a:rPr lang="en-US" sz="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9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1886" y="2120617"/>
                <a:ext cx="307456" cy="258404"/>
              </a:xfrm>
              <a:prstGeom prst="rect">
                <a:avLst/>
              </a:prstGeom>
              <a:blipFill rotWithShape="0">
                <a:blip r:embed="rId4"/>
                <a:stretch>
                  <a:fillRect l="-5882" t="-4762" r="-5882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Google Shape;326;p24"/>
          <p:cNvSpPr txBox="1">
            <a:spLocks/>
          </p:cNvSpPr>
          <p:nvPr/>
        </p:nvSpPr>
        <p:spPr>
          <a:xfrm>
            <a:off x="6613669" y="2763737"/>
            <a:ext cx="169245" cy="277633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en-US" sz="16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t</a:t>
            </a:r>
            <a:endParaRPr lang="en-US" sz="16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1979341" y="2354705"/>
            <a:ext cx="4606221" cy="1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1998392" y="3450904"/>
            <a:ext cx="4606221" cy="1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2348593" y="2224861"/>
            <a:ext cx="0" cy="1355383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2862943" y="2249819"/>
            <a:ext cx="0" cy="1355383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3367768" y="2249819"/>
            <a:ext cx="0" cy="1355383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3863068" y="2249819"/>
            <a:ext cx="0" cy="1355383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4405993" y="2266194"/>
            <a:ext cx="0" cy="1355383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4920343" y="2273044"/>
            <a:ext cx="0" cy="1355383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5463268" y="2273044"/>
            <a:ext cx="0" cy="1355383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5977618" y="2273044"/>
            <a:ext cx="0" cy="1355383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6566512" y="2273044"/>
            <a:ext cx="0" cy="1355383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2348593" y="2379021"/>
            <a:ext cx="514350" cy="1095182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2872468" y="2379021"/>
            <a:ext cx="514350" cy="1095182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 flipV="1">
            <a:off x="3396342" y="2379021"/>
            <a:ext cx="438620" cy="1071883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H="1" flipV="1">
            <a:off x="3891641" y="2366865"/>
            <a:ext cx="476252" cy="1060741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H="1" flipV="1">
            <a:off x="4415517" y="2388128"/>
            <a:ext cx="476252" cy="1060741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V="1">
            <a:off x="4938925" y="2366865"/>
            <a:ext cx="299444" cy="674506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V="1">
            <a:off x="5222919" y="3034684"/>
            <a:ext cx="221299" cy="414187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V="1">
            <a:off x="5472793" y="2357145"/>
            <a:ext cx="157951" cy="294967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V="1">
            <a:off x="5610297" y="2628644"/>
            <a:ext cx="373699" cy="819863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V="1">
            <a:off x="5974471" y="2366668"/>
            <a:ext cx="475423" cy="906714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V="1">
            <a:off x="6449894" y="3180207"/>
            <a:ext cx="104650" cy="258037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/>
              <p:cNvSpPr txBox="1"/>
              <p:nvPr/>
            </p:nvSpPr>
            <p:spPr>
              <a:xfrm rot="17765169">
                <a:off x="2815867" y="2728029"/>
                <a:ext cx="513089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𝑢𝑝</m:t>
                      </m:r>
                      <m:r>
                        <a:rPr lang="en-US" sz="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𝑟𝑖𝑝</m:t>
                      </m:r>
                    </m:oMath>
                  </m:oMathPara>
                </a14:m>
                <a:endParaRPr lang="en-US" sz="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1" name="TextBox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7765169">
                <a:off x="2815867" y="2728029"/>
                <a:ext cx="513089" cy="123111"/>
              </a:xfrm>
              <a:prstGeom prst="rect">
                <a:avLst/>
              </a:prstGeom>
              <a:blipFill rotWithShape="0">
                <a:blip r:embed="rId5"/>
                <a:stretch>
                  <a:fillRect t="-4706" r="-16071" b="-70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/>
              <p:cNvSpPr txBox="1"/>
              <p:nvPr/>
            </p:nvSpPr>
            <p:spPr>
              <a:xfrm rot="3740143">
                <a:off x="3918839" y="2827195"/>
                <a:ext cx="644985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𝑑𝑜𝑤𝑛</m:t>
                      </m:r>
                      <m:r>
                        <a:rPr lang="en-US" sz="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𝑟𝑖𝑝</m:t>
                      </m:r>
                    </m:oMath>
                  </m:oMathPara>
                </a14:m>
                <a:endParaRPr lang="en-US" sz="7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2" name="TextBox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3740143">
                <a:off x="3918839" y="2827195"/>
                <a:ext cx="644985" cy="123111"/>
              </a:xfrm>
              <a:prstGeom prst="rect">
                <a:avLst/>
              </a:prstGeom>
              <a:blipFill rotWithShape="0">
                <a:blip r:embed="rId6"/>
                <a:stretch>
                  <a:fillRect l="-4412" t="-1923" r="-2941" b="-67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/>
              <p:cNvSpPr txBox="1"/>
              <p:nvPr/>
            </p:nvSpPr>
            <p:spPr>
              <a:xfrm>
                <a:off x="5019312" y="3526130"/>
                <a:ext cx="373564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𝑆𝑦𝑚𝑏𝑜𝑙</m:t>
                      </m:r>
                    </m:oMath>
                  </m:oMathPara>
                </a14:m>
                <a:endParaRPr lang="en-US" sz="7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3" name="TextBox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9312" y="3526130"/>
                <a:ext cx="373564" cy="123111"/>
              </a:xfrm>
              <a:prstGeom prst="rect">
                <a:avLst/>
              </a:prstGeom>
              <a:blipFill rotWithShape="0">
                <a:blip r:embed="rId7"/>
                <a:stretch>
                  <a:fillRect l="-8065" r="-9677" b="-380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Rectangle 36"/>
          <p:cNvSpPr/>
          <p:nvPr/>
        </p:nvSpPr>
        <p:spPr>
          <a:xfrm>
            <a:off x="87084" y="4642629"/>
            <a:ext cx="864017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[6] V. </a:t>
            </a:r>
            <a:r>
              <a:rPr lang="en-US" sz="1200" dirty="0" err="1">
                <a:solidFill>
                  <a:schemeClr val="tx1"/>
                </a:solidFill>
                <a:latin typeface="Inria Sans" panose="020B0604020202020204" charset="0"/>
              </a:rPr>
              <a:t>Talla</a:t>
            </a:r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, M. </a:t>
            </a:r>
            <a:r>
              <a:rPr lang="en-US" sz="1200" dirty="0" err="1">
                <a:solidFill>
                  <a:schemeClr val="tx1"/>
                </a:solidFill>
                <a:latin typeface="Inria Sans" panose="020B0604020202020204" charset="0"/>
              </a:rPr>
              <a:t>Hessar</a:t>
            </a:r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, B. Kellogg, A. </a:t>
            </a:r>
            <a:r>
              <a:rPr lang="en-US" sz="1200" dirty="0" err="1">
                <a:solidFill>
                  <a:schemeClr val="tx1"/>
                </a:solidFill>
                <a:latin typeface="Inria Sans" panose="020B0604020202020204" charset="0"/>
              </a:rPr>
              <a:t>Najafi</a:t>
            </a:r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, J. R. Smith, S. </a:t>
            </a:r>
            <a:r>
              <a:rPr lang="en-US" sz="1200" dirty="0" err="1">
                <a:solidFill>
                  <a:schemeClr val="tx1"/>
                </a:solidFill>
                <a:latin typeface="Inria Sans" panose="020B0604020202020204" charset="0"/>
              </a:rPr>
              <a:t>Gollakota</a:t>
            </a:r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, “</a:t>
            </a:r>
            <a:r>
              <a:rPr lang="en-US" sz="1200" dirty="0" err="1">
                <a:solidFill>
                  <a:schemeClr val="tx1"/>
                </a:solidFill>
                <a:latin typeface="Inria Sans" panose="020B0604020202020204" charset="0"/>
              </a:rPr>
              <a:t>LoRa</a:t>
            </a:r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Inria Sans" panose="020B0604020202020204" charset="0"/>
              </a:rPr>
              <a:t>Backscaer</a:t>
            </a:r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: Enabling The Vision of Ubiquitous Connectivity”, Proceedings of the ACM on Interactive, Mobile, Wearable and Ubiquitous Technologies, 2017/9/11.</a:t>
            </a:r>
          </a:p>
        </p:txBody>
      </p:sp>
    </p:spTree>
    <p:extLst>
      <p:ext uri="{BB962C8B-B14F-4D97-AF65-F5344CB8AC3E}">
        <p14:creationId xmlns:p14="http://schemas.microsoft.com/office/powerpoint/2010/main" val="1649631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 txBox="1">
            <a:spLocks noGrp="1"/>
          </p:cNvSpPr>
          <p:nvPr>
            <p:ph type="title"/>
          </p:nvPr>
        </p:nvSpPr>
        <p:spPr>
          <a:xfrm>
            <a:off x="1207849" y="855506"/>
            <a:ext cx="8077665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000" dirty="0" smtClean="0">
                <a:latin typeface="Inria Sans" panose="020B0604020202020204" charset="0"/>
              </a:rPr>
              <a:t>Technical overview CSS as a modulation for </a:t>
            </a:r>
            <a:r>
              <a:rPr lang="en-US" sz="2000" dirty="0">
                <a:latin typeface="Inria Sans" panose="020B0604020202020204" charset="0"/>
              </a:rPr>
              <a:t>Long Range Communication</a:t>
            </a:r>
            <a:endParaRPr sz="2000" dirty="0">
              <a:latin typeface="Inria Sans" panose="020B0604020202020204" charset="0"/>
            </a:endParaRPr>
          </a:p>
        </p:txBody>
      </p:sp>
      <p:sp>
        <p:nvSpPr>
          <p:cNvPr id="328" name="Google Shape;328;p24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cxnSp>
        <p:nvCxnSpPr>
          <p:cNvPr id="4" name="Straight Arrow Connector 3"/>
          <p:cNvCxnSpPr/>
          <p:nvPr/>
        </p:nvCxnSpPr>
        <p:spPr>
          <a:xfrm flipH="1" flipV="1">
            <a:off x="1592862" y="2371913"/>
            <a:ext cx="10890" cy="1538867"/>
          </a:xfrm>
          <a:prstGeom prst="straightConnector1">
            <a:avLst/>
          </a:prstGeom>
          <a:ln w="19050">
            <a:solidFill>
              <a:srgbClr val="24D8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 flipV="1">
            <a:off x="1537077" y="3137053"/>
            <a:ext cx="2610381" cy="4292"/>
          </a:xfrm>
          <a:prstGeom prst="straightConnector1">
            <a:avLst/>
          </a:prstGeom>
          <a:ln w="19050">
            <a:solidFill>
              <a:srgbClr val="24D8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Google Shape;326;p24"/>
          <p:cNvSpPr txBox="1">
            <a:spLocks/>
          </p:cNvSpPr>
          <p:nvPr/>
        </p:nvSpPr>
        <p:spPr>
          <a:xfrm>
            <a:off x="1367832" y="3002528"/>
            <a:ext cx="169245" cy="277633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en-US" sz="16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f</a:t>
            </a:r>
            <a:r>
              <a:rPr lang="en-US" sz="1600" baseline="-250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c</a:t>
            </a:r>
            <a:endParaRPr lang="en-US" sz="16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9" name="Google Shape;326;p24"/>
          <p:cNvSpPr txBox="1">
            <a:spLocks/>
          </p:cNvSpPr>
          <p:nvPr/>
        </p:nvSpPr>
        <p:spPr>
          <a:xfrm>
            <a:off x="4211875" y="2991380"/>
            <a:ext cx="169245" cy="277633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en-US" sz="16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t</a:t>
            </a:r>
            <a:endParaRPr lang="en-US" sz="16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1537076" y="2593496"/>
            <a:ext cx="2610382" cy="925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1556127" y="3689695"/>
            <a:ext cx="2591331" cy="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1906328" y="2463652"/>
            <a:ext cx="0" cy="1355383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2420678" y="2488610"/>
            <a:ext cx="0" cy="1355383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2925503" y="2488610"/>
            <a:ext cx="0" cy="1355383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3420803" y="2488610"/>
            <a:ext cx="0" cy="1355383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3963728" y="2504985"/>
            <a:ext cx="0" cy="1355383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1906328" y="2617812"/>
            <a:ext cx="514350" cy="1095182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2424758" y="2605148"/>
            <a:ext cx="403265" cy="808226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V="1">
            <a:off x="2949503" y="2605147"/>
            <a:ext cx="236956" cy="547848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V="1">
            <a:off x="3427181" y="2605148"/>
            <a:ext cx="126704" cy="273708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V="1">
            <a:off x="2807049" y="3426745"/>
            <a:ext cx="94455" cy="261754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37" name="Google Shape;267;p19"/>
          <p:cNvSpPr txBox="1">
            <a:spLocks/>
          </p:cNvSpPr>
          <p:nvPr/>
        </p:nvSpPr>
        <p:spPr>
          <a:xfrm>
            <a:off x="1207850" y="1434601"/>
            <a:ext cx="7783626" cy="29721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342900" algn="just">
              <a:buClr>
                <a:srgbClr val="10E7D9"/>
              </a:buClr>
              <a:buSzPts val="1800"/>
              <a:buFont typeface="Wingdings" panose="05000000000000000000" pitchFamily="2" charset="2"/>
              <a:buChar char="v"/>
            </a:pP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The spreading 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factor, SF , is the number of bits encoded in each chirp duration.</a:t>
            </a:r>
            <a:endParaRPr lang="en-US" sz="1800" b="1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/>
              <p:nvPr/>
            </p:nvSpPr>
            <p:spPr>
              <a:xfrm>
                <a:off x="1281009" y="1914532"/>
                <a:ext cx="468590" cy="1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𝑆𝐹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1009" y="1914532"/>
                <a:ext cx="468590" cy="169277"/>
              </a:xfrm>
              <a:prstGeom prst="rect">
                <a:avLst/>
              </a:prstGeom>
              <a:blipFill rotWithShape="0">
                <a:blip r:embed="rId3"/>
                <a:stretch>
                  <a:fillRect l="-6494" r="-6494"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Arrow Connector 42"/>
          <p:cNvCxnSpPr/>
          <p:nvPr/>
        </p:nvCxnSpPr>
        <p:spPr>
          <a:xfrm flipV="1">
            <a:off x="3177470" y="3139450"/>
            <a:ext cx="236956" cy="547848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 flipV="1">
            <a:off x="3442089" y="2878856"/>
            <a:ext cx="521639" cy="817182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/>
              <p:cNvSpPr txBox="1"/>
              <p:nvPr/>
            </p:nvSpPr>
            <p:spPr>
              <a:xfrm>
                <a:off x="2084367" y="2376379"/>
                <a:ext cx="176330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00</m:t>
                      </m:r>
                    </m:oMath>
                  </m:oMathPara>
                </a14:m>
                <a:endParaRPr lang="en-US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4367" y="2376379"/>
                <a:ext cx="176330" cy="153888"/>
              </a:xfrm>
              <a:prstGeom prst="rect">
                <a:avLst/>
              </a:prstGeom>
              <a:blipFill rotWithShape="0">
                <a:blip r:embed="rId4"/>
                <a:stretch>
                  <a:fillRect l="-17241" r="-17241"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/>
              <p:cNvSpPr txBox="1"/>
              <p:nvPr/>
            </p:nvSpPr>
            <p:spPr>
              <a:xfrm>
                <a:off x="2607410" y="2376379"/>
                <a:ext cx="141064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1000" dirty="0" smtClean="0">
                    <a:solidFill>
                      <a:schemeClr val="tx1"/>
                    </a:solidFill>
                  </a:rPr>
                  <a:t>1</a:t>
                </a:r>
                <a:endParaRPr lang="en-US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4" name="TextBox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7410" y="2376379"/>
                <a:ext cx="141064" cy="153888"/>
              </a:xfrm>
              <a:prstGeom prst="rect">
                <a:avLst/>
              </a:prstGeom>
              <a:blipFill rotWithShape="0">
                <a:blip r:embed="rId5"/>
                <a:stretch>
                  <a:fillRect l="-34783" t="-32000" r="-56522" b="-4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/>
              <p:cNvSpPr txBox="1"/>
              <p:nvPr/>
            </p:nvSpPr>
            <p:spPr>
              <a:xfrm>
                <a:off x="3095187" y="2376379"/>
                <a:ext cx="176330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11</m:t>
                      </m:r>
                    </m:oMath>
                  </m:oMathPara>
                </a14:m>
                <a:endParaRPr lang="en-US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6" name="TextBox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5187" y="2376379"/>
                <a:ext cx="176330" cy="153888"/>
              </a:xfrm>
              <a:prstGeom prst="rect">
                <a:avLst/>
              </a:prstGeom>
              <a:blipFill rotWithShape="0">
                <a:blip r:embed="rId6"/>
                <a:stretch>
                  <a:fillRect l="-17241" r="-17241"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/>
              <p:cNvSpPr txBox="1"/>
              <p:nvPr/>
            </p:nvSpPr>
            <p:spPr>
              <a:xfrm>
                <a:off x="3582477" y="2387588"/>
                <a:ext cx="176330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en-US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7" name="TextBox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2477" y="2387588"/>
                <a:ext cx="176330" cy="153888"/>
              </a:xfrm>
              <a:prstGeom prst="rect">
                <a:avLst/>
              </a:prstGeom>
              <a:blipFill rotWithShape="0">
                <a:blip r:embed="rId7"/>
                <a:stretch>
                  <a:fillRect l="-17241" r="-17241"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/>
              <p:cNvSpPr txBox="1"/>
              <p:nvPr/>
            </p:nvSpPr>
            <p:spPr>
              <a:xfrm>
                <a:off x="1129638" y="3687298"/>
                <a:ext cx="307456" cy="2584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9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𝐵𝑊</m:t>
                          </m:r>
                        </m:num>
                        <m:den>
                          <m:r>
                            <a:rPr lang="en-US" sz="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9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8" name="TextBox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9638" y="3687298"/>
                <a:ext cx="307456" cy="258404"/>
              </a:xfrm>
              <a:prstGeom prst="rect">
                <a:avLst/>
              </a:prstGeom>
              <a:blipFill rotWithShape="0">
                <a:blip r:embed="rId8"/>
                <a:stretch>
                  <a:fillRect t="-4762" r="-5882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/>
              <p:cNvSpPr txBox="1"/>
              <p:nvPr/>
            </p:nvSpPr>
            <p:spPr>
              <a:xfrm>
                <a:off x="1129638" y="2394332"/>
                <a:ext cx="307456" cy="2584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9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𝐵𝑊</m:t>
                          </m:r>
                        </m:num>
                        <m:den>
                          <m:r>
                            <a:rPr lang="en-US" sz="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9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9" name="TextBox 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9638" y="2394332"/>
                <a:ext cx="307456" cy="258404"/>
              </a:xfrm>
              <a:prstGeom prst="rect">
                <a:avLst/>
              </a:prstGeom>
              <a:blipFill rotWithShape="0">
                <a:blip r:embed="rId9"/>
                <a:stretch>
                  <a:fillRect l="-5882" t="-4762" r="-5882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/>
              <p:cNvSpPr txBox="1"/>
              <p:nvPr/>
            </p:nvSpPr>
            <p:spPr>
              <a:xfrm>
                <a:off x="4593225" y="2408006"/>
                <a:ext cx="59407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𝑆𝐹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0" name="TextBox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3225" y="2408006"/>
                <a:ext cx="594073" cy="215444"/>
              </a:xfrm>
              <a:prstGeom prst="rect">
                <a:avLst/>
              </a:prstGeom>
              <a:blipFill rotWithShape="0">
                <a:blip r:embed="rId10"/>
                <a:stretch>
                  <a:fillRect l="-6122" r="-5102" b="-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/>
              <p:cNvSpPr txBox="1"/>
              <p:nvPr/>
            </p:nvSpPr>
            <p:spPr>
              <a:xfrm>
                <a:off x="4593225" y="2794432"/>
                <a:ext cx="134504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𝑠𝑎𝑚𝑝𝑙𝑒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1" name="TextBox 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3225" y="2794432"/>
                <a:ext cx="1345048" cy="215444"/>
              </a:xfrm>
              <a:prstGeom prst="rect">
                <a:avLst/>
              </a:prstGeom>
              <a:blipFill rotWithShape="0">
                <a:blip r:embed="rId11"/>
                <a:stretch>
                  <a:fillRect l="-2262" r="-3167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/>
              <p:cNvSpPr txBox="1"/>
              <p:nvPr/>
            </p:nvSpPr>
            <p:spPr>
              <a:xfrm>
                <a:off x="4591832" y="3197930"/>
                <a:ext cx="1908920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𝑟𝑖𝑝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𝑠𝑦𝑚𝑏𝑜𝑙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  </m:t>
                      </m:r>
                      <m:func>
                        <m:func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</m:func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2" name="TextBox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1832" y="3197930"/>
                <a:ext cx="1908920" cy="215444"/>
              </a:xfrm>
              <a:prstGeom prst="rect">
                <a:avLst/>
              </a:prstGeom>
              <a:blipFill rotWithShape="0">
                <a:blip r:embed="rId12"/>
                <a:stretch>
                  <a:fillRect l="-639" r="-1278" b="-3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/>
              <p:cNvSpPr txBox="1"/>
              <p:nvPr/>
            </p:nvSpPr>
            <p:spPr>
              <a:xfrm>
                <a:off x="6715939" y="2408006"/>
                <a:ext cx="59407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𝑆𝐹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3" name="TextBox 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5939" y="2408006"/>
                <a:ext cx="594073" cy="215444"/>
              </a:xfrm>
              <a:prstGeom prst="rect">
                <a:avLst/>
              </a:prstGeom>
              <a:blipFill rotWithShape="0">
                <a:blip r:embed="rId13"/>
                <a:stretch>
                  <a:fillRect l="-5155" r="-1031" b="-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/>
              <p:cNvSpPr txBox="1"/>
              <p:nvPr/>
            </p:nvSpPr>
            <p:spPr>
              <a:xfrm>
                <a:off x="6711464" y="2815692"/>
                <a:ext cx="134068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𝑠𝑎𝑚𝑝𝑙𝑒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4" name="TextBox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1464" y="2815692"/>
                <a:ext cx="1340688" cy="215444"/>
              </a:xfrm>
              <a:prstGeom prst="rect">
                <a:avLst/>
              </a:prstGeom>
              <a:blipFill rotWithShape="0">
                <a:blip r:embed="rId14"/>
                <a:stretch>
                  <a:fillRect l="-2273" r="-2727" b="-3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/>
              <p:cNvSpPr txBox="1"/>
              <p:nvPr/>
            </p:nvSpPr>
            <p:spPr>
              <a:xfrm>
                <a:off x="6711464" y="3197930"/>
                <a:ext cx="1945341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𝑟𝑖𝑝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𝑠𝑦𝑚𝑏𝑜𝑙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  </m:t>
                      </m:r>
                      <m:func>
                        <m:func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</m:func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5" name="TextBox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1464" y="3197930"/>
                <a:ext cx="1945341" cy="215444"/>
              </a:xfrm>
              <a:prstGeom prst="rect">
                <a:avLst/>
              </a:prstGeom>
              <a:blipFill rotWithShape="0">
                <a:blip r:embed="rId15"/>
                <a:stretch>
                  <a:fillRect l="-627" r="-940" b="-3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Straight Arrow Connector 65"/>
          <p:cNvCxnSpPr/>
          <p:nvPr/>
        </p:nvCxnSpPr>
        <p:spPr>
          <a:xfrm>
            <a:off x="451144" y="2589124"/>
            <a:ext cx="1979808" cy="0"/>
          </a:xfrm>
          <a:prstGeom prst="straightConnector1">
            <a:avLst/>
          </a:prstGeom>
          <a:ln>
            <a:prstDash val="dash"/>
            <a:headEnd type="oval" w="med" len="med"/>
            <a:tailEnd type="oval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>
            <a:off x="423319" y="3694160"/>
            <a:ext cx="1503557" cy="0"/>
          </a:xfrm>
          <a:prstGeom prst="straightConnector1">
            <a:avLst/>
          </a:prstGeom>
          <a:ln>
            <a:prstDash val="dash"/>
            <a:headEnd type="oval" w="med" len="med"/>
            <a:tailEnd type="oval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/>
          <p:nvPr/>
        </p:nvCxnSpPr>
        <p:spPr>
          <a:xfrm>
            <a:off x="413045" y="3413374"/>
            <a:ext cx="2024227" cy="0"/>
          </a:xfrm>
          <a:prstGeom prst="straightConnector1">
            <a:avLst/>
          </a:prstGeom>
          <a:ln>
            <a:prstDash val="dash"/>
            <a:headEnd type="oval" w="med" len="med"/>
            <a:tailEnd type="oval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/>
          <p:nvPr/>
        </p:nvCxnSpPr>
        <p:spPr>
          <a:xfrm>
            <a:off x="423319" y="3125456"/>
            <a:ext cx="2546732" cy="0"/>
          </a:xfrm>
          <a:prstGeom prst="straightConnector1">
            <a:avLst/>
          </a:prstGeom>
          <a:ln>
            <a:prstDash val="dash"/>
            <a:headEnd type="oval" w="med" len="med"/>
            <a:tailEnd type="oval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/>
          <p:nvPr/>
        </p:nvCxnSpPr>
        <p:spPr>
          <a:xfrm>
            <a:off x="433593" y="2878856"/>
            <a:ext cx="3011655" cy="0"/>
          </a:xfrm>
          <a:prstGeom prst="straightConnector1">
            <a:avLst/>
          </a:prstGeom>
          <a:ln>
            <a:prstDash val="dash"/>
            <a:headEnd type="oval" w="med" len="med"/>
            <a:tailEnd type="oval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4" name="Google Shape;326;p24"/>
          <p:cNvSpPr txBox="1">
            <a:spLocks/>
          </p:cNvSpPr>
          <p:nvPr/>
        </p:nvSpPr>
        <p:spPr>
          <a:xfrm>
            <a:off x="125778" y="3548481"/>
            <a:ext cx="169245" cy="277633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en-US" sz="16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f</a:t>
            </a:r>
            <a:r>
              <a:rPr lang="en-US" sz="1600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0</a:t>
            </a:r>
            <a:endParaRPr lang="en-US" sz="16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95" name="Google Shape;326;p24"/>
          <p:cNvSpPr txBox="1">
            <a:spLocks/>
          </p:cNvSpPr>
          <p:nvPr/>
        </p:nvSpPr>
        <p:spPr>
          <a:xfrm>
            <a:off x="125778" y="3268459"/>
            <a:ext cx="169245" cy="277633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en-US" sz="16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f</a:t>
            </a:r>
            <a:r>
              <a:rPr lang="en-US" sz="1600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  <a:endParaRPr lang="en-US" sz="16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96" name="Google Shape;326;p24"/>
          <p:cNvSpPr txBox="1">
            <a:spLocks/>
          </p:cNvSpPr>
          <p:nvPr/>
        </p:nvSpPr>
        <p:spPr>
          <a:xfrm>
            <a:off x="125778" y="2986639"/>
            <a:ext cx="169245" cy="277633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en-US" sz="16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f</a:t>
            </a:r>
            <a:r>
              <a:rPr lang="en-US" sz="1600" baseline="-250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  <a:endParaRPr lang="en-US" sz="16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97" name="Google Shape;326;p24"/>
          <p:cNvSpPr txBox="1">
            <a:spLocks/>
          </p:cNvSpPr>
          <p:nvPr/>
        </p:nvSpPr>
        <p:spPr>
          <a:xfrm>
            <a:off x="125778" y="2713747"/>
            <a:ext cx="169245" cy="277633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en-US" sz="16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f</a:t>
            </a:r>
            <a:r>
              <a:rPr lang="en-US" sz="1600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3</a:t>
            </a:r>
            <a:endParaRPr lang="en-US" sz="16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99" name="Google Shape;326;p24"/>
          <p:cNvSpPr txBox="1">
            <a:spLocks/>
          </p:cNvSpPr>
          <p:nvPr/>
        </p:nvSpPr>
        <p:spPr>
          <a:xfrm>
            <a:off x="125778" y="2415705"/>
            <a:ext cx="169245" cy="277633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en-US" sz="16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f</a:t>
            </a:r>
            <a:r>
              <a:rPr lang="en-US" sz="1600" baseline="-250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4</a:t>
            </a:r>
            <a:endParaRPr lang="en-US" sz="16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/>
              <p:cNvSpPr txBox="1"/>
              <p:nvPr/>
            </p:nvSpPr>
            <p:spPr>
              <a:xfrm>
                <a:off x="4591832" y="3557622"/>
                <a:ext cx="1735860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dirty="0" smtClean="0">
                    <a:solidFill>
                      <a:schemeClr val="tx1"/>
                    </a:solidFill>
                  </a:rPr>
                  <a:t>f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𝑟𝑒𝑞𝑢𝑒𝑛𝑐𝑖𝑒𝑠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….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0" name="TextBox 9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1832" y="3557622"/>
                <a:ext cx="1735860" cy="215444"/>
              </a:xfrm>
              <a:prstGeom prst="rect">
                <a:avLst/>
              </a:prstGeom>
              <a:blipFill rotWithShape="0">
                <a:blip r:embed="rId16"/>
                <a:stretch>
                  <a:fillRect l="-6316" t="-28571" r="-702" b="-5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/>
              <p:cNvSpPr txBox="1"/>
              <p:nvPr/>
            </p:nvSpPr>
            <p:spPr>
              <a:xfrm>
                <a:off x="6772066" y="3586668"/>
                <a:ext cx="1344022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dirty="0" smtClean="0">
                    <a:solidFill>
                      <a:schemeClr val="tx1"/>
                    </a:solidFill>
                  </a:rPr>
                  <a:t>f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𝑟𝑒𝑞𝑢𝑒𝑛𝑐𝑖𝑒𝑠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p>
                    </m:sSup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1" name="TextBox 10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2066" y="3586668"/>
                <a:ext cx="1344022" cy="215444"/>
              </a:xfrm>
              <a:prstGeom prst="rect">
                <a:avLst/>
              </a:prstGeom>
              <a:blipFill rotWithShape="0">
                <a:blip r:embed="rId17"/>
                <a:stretch>
                  <a:fillRect l="-8182" t="-25000" r="-455" b="-47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Rectangle 48"/>
          <p:cNvSpPr/>
          <p:nvPr/>
        </p:nvSpPr>
        <p:spPr>
          <a:xfrm>
            <a:off x="87084" y="4642629"/>
            <a:ext cx="864017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[6] V. </a:t>
            </a:r>
            <a:r>
              <a:rPr lang="en-US" sz="1200" dirty="0" err="1">
                <a:solidFill>
                  <a:schemeClr val="tx1"/>
                </a:solidFill>
                <a:latin typeface="Inria Sans" panose="020B0604020202020204" charset="0"/>
              </a:rPr>
              <a:t>Talla</a:t>
            </a:r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, M. </a:t>
            </a:r>
            <a:r>
              <a:rPr lang="en-US" sz="1200" dirty="0" err="1">
                <a:solidFill>
                  <a:schemeClr val="tx1"/>
                </a:solidFill>
                <a:latin typeface="Inria Sans" panose="020B0604020202020204" charset="0"/>
              </a:rPr>
              <a:t>Hessar</a:t>
            </a:r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, B. Kellogg, A. </a:t>
            </a:r>
            <a:r>
              <a:rPr lang="en-US" sz="1200" dirty="0" err="1">
                <a:solidFill>
                  <a:schemeClr val="tx1"/>
                </a:solidFill>
                <a:latin typeface="Inria Sans" panose="020B0604020202020204" charset="0"/>
              </a:rPr>
              <a:t>Najafi</a:t>
            </a:r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, J. R. Smith, S. </a:t>
            </a:r>
            <a:r>
              <a:rPr lang="en-US" sz="1200" dirty="0" err="1">
                <a:solidFill>
                  <a:schemeClr val="tx1"/>
                </a:solidFill>
                <a:latin typeface="Inria Sans" panose="020B0604020202020204" charset="0"/>
              </a:rPr>
              <a:t>Gollakota</a:t>
            </a:r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, “</a:t>
            </a:r>
            <a:r>
              <a:rPr lang="en-US" sz="1200" dirty="0" err="1">
                <a:solidFill>
                  <a:schemeClr val="tx1"/>
                </a:solidFill>
                <a:latin typeface="Inria Sans" panose="020B0604020202020204" charset="0"/>
              </a:rPr>
              <a:t>LoRa</a:t>
            </a:r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Inria Sans" panose="020B0604020202020204" charset="0"/>
              </a:rPr>
              <a:t>Backscaer</a:t>
            </a:r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: Enabling The Vision of Ubiquitous Connectivity”, Proceedings of the ACM on Interactive, Mobile, Wearable and Ubiquitous Technologies, 2017/9/11.</a:t>
            </a:r>
          </a:p>
        </p:txBody>
      </p:sp>
    </p:spTree>
    <p:extLst>
      <p:ext uri="{BB962C8B-B14F-4D97-AF65-F5344CB8AC3E}">
        <p14:creationId xmlns:p14="http://schemas.microsoft.com/office/powerpoint/2010/main" val="1568868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 txBox="1">
            <a:spLocks noGrp="1"/>
          </p:cNvSpPr>
          <p:nvPr>
            <p:ph type="title"/>
          </p:nvPr>
        </p:nvSpPr>
        <p:spPr>
          <a:xfrm>
            <a:off x="1207849" y="855506"/>
            <a:ext cx="8077665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000" dirty="0" smtClean="0">
                <a:latin typeface="Inria Sans" panose="020B0604020202020204" charset="0"/>
              </a:rPr>
              <a:t>Technical overview CSS as a modulation for </a:t>
            </a:r>
            <a:r>
              <a:rPr lang="en-US" sz="2000" dirty="0">
                <a:latin typeface="Inria Sans" panose="020B0604020202020204" charset="0"/>
              </a:rPr>
              <a:t>Long Range Communication</a:t>
            </a:r>
            <a:endParaRPr sz="2000" dirty="0">
              <a:latin typeface="Inria Sans" panose="020B0604020202020204" charset="0"/>
            </a:endParaRPr>
          </a:p>
        </p:txBody>
      </p:sp>
      <p:sp>
        <p:nvSpPr>
          <p:cNvPr id="328" name="Google Shape;328;p24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1550147" y="1922082"/>
            <a:ext cx="2027" cy="1035115"/>
          </a:xfrm>
          <a:prstGeom prst="straightConnector1">
            <a:avLst/>
          </a:prstGeom>
          <a:ln w="19050">
            <a:solidFill>
              <a:srgbClr val="24D8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>
            <a:off x="1497952" y="2465304"/>
            <a:ext cx="1423837" cy="1"/>
          </a:xfrm>
          <a:prstGeom prst="straightConnector1">
            <a:avLst/>
          </a:prstGeom>
          <a:ln w="19050">
            <a:solidFill>
              <a:srgbClr val="24D8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Google Shape;326;p24"/>
          <p:cNvSpPr txBox="1">
            <a:spLocks/>
          </p:cNvSpPr>
          <p:nvPr/>
        </p:nvSpPr>
        <p:spPr>
          <a:xfrm>
            <a:off x="3006160" y="2326487"/>
            <a:ext cx="169245" cy="277633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en-US" sz="16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t</a:t>
            </a:r>
            <a:endParaRPr lang="en-US" sz="16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26" name="Straight Arrow Connector 25"/>
          <p:cNvCxnSpPr/>
          <p:nvPr/>
        </p:nvCxnSpPr>
        <p:spPr>
          <a:xfrm flipV="1">
            <a:off x="1574772" y="2232384"/>
            <a:ext cx="375965" cy="425332"/>
          </a:xfrm>
          <a:prstGeom prst="straightConnector1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/>
              <p:nvPr/>
            </p:nvSpPr>
            <p:spPr>
              <a:xfrm>
                <a:off x="1284307" y="1468130"/>
                <a:ext cx="1526315" cy="1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𝑆𝐹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7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𝐵𝑊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125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𝑘𝐻𝑧</m:t>
                      </m:r>
                    </m:oMath>
                  </m:oMathPara>
                </a14:m>
                <a:endParaRPr 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4307" y="1468130"/>
                <a:ext cx="1526315" cy="169277"/>
              </a:xfrm>
              <a:prstGeom prst="rect">
                <a:avLst/>
              </a:prstGeom>
              <a:blipFill rotWithShape="0">
                <a:blip r:embed="rId3"/>
                <a:stretch>
                  <a:fillRect l="-1600" r="-1600"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/>
              <p:cNvSpPr txBox="1"/>
              <p:nvPr/>
            </p:nvSpPr>
            <p:spPr>
              <a:xfrm>
                <a:off x="3569910" y="1494982"/>
                <a:ext cx="1526315" cy="1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𝑆𝐹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𝐵𝑊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125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𝑘𝐻𝑧</m:t>
                      </m:r>
                    </m:oMath>
                  </m:oMathPara>
                </a14:m>
                <a:endParaRPr 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1" name="TextBox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9910" y="1494982"/>
                <a:ext cx="1526315" cy="169277"/>
              </a:xfrm>
              <a:prstGeom prst="rect">
                <a:avLst/>
              </a:prstGeom>
              <a:blipFill rotWithShape="0">
                <a:blip r:embed="rId4"/>
                <a:stretch>
                  <a:fillRect l="-1600" r="-1600"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/>
              <p:cNvSpPr txBox="1"/>
              <p:nvPr/>
            </p:nvSpPr>
            <p:spPr>
              <a:xfrm>
                <a:off x="5984242" y="1496281"/>
                <a:ext cx="1526315" cy="1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𝑆𝐹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𝐵𝑊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125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𝑘𝐻𝑧</m:t>
                      </m:r>
                    </m:oMath>
                  </m:oMathPara>
                </a14:m>
                <a:endParaRPr 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0" name="TextBox 7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4242" y="1496281"/>
                <a:ext cx="1526315" cy="169277"/>
              </a:xfrm>
              <a:prstGeom prst="rect">
                <a:avLst/>
              </a:prstGeom>
              <a:blipFill rotWithShape="0">
                <a:blip r:embed="rId4"/>
                <a:stretch>
                  <a:fillRect l="-1600" r="-1600"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/>
              <p:cNvSpPr txBox="1"/>
              <p:nvPr/>
            </p:nvSpPr>
            <p:spPr>
              <a:xfrm>
                <a:off x="1207849" y="2537665"/>
                <a:ext cx="172740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05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4" name="TextBox 8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7849" y="2537665"/>
                <a:ext cx="172740" cy="184666"/>
              </a:xfrm>
              <a:prstGeom prst="rect">
                <a:avLst/>
              </a:prstGeom>
              <a:blipFill rotWithShape="0">
                <a:blip r:embed="rId5"/>
                <a:stretch>
                  <a:fillRect l="-28571" r="-7143" b="-322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5" name="Straight Arrow Connector 84"/>
          <p:cNvCxnSpPr/>
          <p:nvPr/>
        </p:nvCxnSpPr>
        <p:spPr>
          <a:xfrm>
            <a:off x="1501396" y="2243270"/>
            <a:ext cx="1270248" cy="925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/>
          <p:nvPr/>
        </p:nvCxnSpPr>
        <p:spPr>
          <a:xfrm>
            <a:off x="1490562" y="2659347"/>
            <a:ext cx="1270248" cy="925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/>
              <p:cNvSpPr txBox="1"/>
              <p:nvPr/>
            </p:nvSpPr>
            <p:spPr>
              <a:xfrm>
                <a:off x="1207849" y="2127533"/>
                <a:ext cx="176330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05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7" name="TextBox 8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7849" y="2127533"/>
                <a:ext cx="176330" cy="184666"/>
              </a:xfrm>
              <a:prstGeom prst="rect">
                <a:avLst/>
              </a:prstGeom>
              <a:blipFill rotWithShape="0">
                <a:blip r:embed="rId6"/>
                <a:stretch>
                  <a:fillRect l="-27586" r="-3448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8" name="Straight Arrow Connector 87"/>
          <p:cNvCxnSpPr/>
          <p:nvPr/>
        </p:nvCxnSpPr>
        <p:spPr>
          <a:xfrm flipV="1">
            <a:off x="3724583" y="1912828"/>
            <a:ext cx="9618" cy="1044368"/>
          </a:xfrm>
          <a:prstGeom prst="straightConnector1">
            <a:avLst/>
          </a:prstGeom>
          <a:ln w="19050">
            <a:solidFill>
              <a:srgbClr val="24D8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/>
          <p:nvPr/>
        </p:nvCxnSpPr>
        <p:spPr>
          <a:xfrm>
            <a:off x="3672388" y="2428430"/>
            <a:ext cx="1423837" cy="1"/>
          </a:xfrm>
          <a:prstGeom prst="straightConnector1">
            <a:avLst/>
          </a:prstGeom>
          <a:ln w="19050">
            <a:solidFill>
              <a:srgbClr val="24D8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Google Shape;326;p24"/>
          <p:cNvSpPr txBox="1">
            <a:spLocks/>
          </p:cNvSpPr>
          <p:nvPr/>
        </p:nvSpPr>
        <p:spPr>
          <a:xfrm>
            <a:off x="5180596" y="2289613"/>
            <a:ext cx="169245" cy="277633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en-US" sz="16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t</a:t>
            </a:r>
            <a:endParaRPr lang="en-US" sz="16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102" name="Straight Arrow Connector 101"/>
          <p:cNvCxnSpPr/>
          <p:nvPr/>
        </p:nvCxnSpPr>
        <p:spPr>
          <a:xfrm flipV="1">
            <a:off x="3739610" y="2204764"/>
            <a:ext cx="1151266" cy="416077"/>
          </a:xfrm>
          <a:prstGeom prst="straightConnector1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/>
              <p:cNvSpPr txBox="1"/>
              <p:nvPr/>
            </p:nvSpPr>
            <p:spPr>
              <a:xfrm>
                <a:off x="3382285" y="2511679"/>
                <a:ext cx="172740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05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5" name="TextBox 10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2285" y="2511679"/>
                <a:ext cx="172740" cy="184666"/>
              </a:xfrm>
              <a:prstGeom prst="rect">
                <a:avLst/>
              </a:prstGeom>
              <a:blipFill rotWithShape="0">
                <a:blip r:embed="rId7"/>
                <a:stretch>
                  <a:fillRect l="-28571" r="-7143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6" name="Straight Arrow Connector 105"/>
          <p:cNvCxnSpPr/>
          <p:nvPr/>
        </p:nvCxnSpPr>
        <p:spPr>
          <a:xfrm>
            <a:off x="3675832" y="2206396"/>
            <a:ext cx="1270248" cy="925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7" name="Straight Arrow Connector 106"/>
          <p:cNvCxnSpPr/>
          <p:nvPr/>
        </p:nvCxnSpPr>
        <p:spPr>
          <a:xfrm>
            <a:off x="3664998" y="2622473"/>
            <a:ext cx="1270248" cy="925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TextBox 107"/>
              <p:cNvSpPr txBox="1"/>
              <p:nvPr/>
            </p:nvSpPr>
            <p:spPr>
              <a:xfrm>
                <a:off x="3382285" y="2090659"/>
                <a:ext cx="176330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05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8" name="TextBox 10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2285" y="2090659"/>
                <a:ext cx="176330" cy="184666"/>
              </a:xfrm>
              <a:prstGeom prst="rect">
                <a:avLst/>
              </a:prstGeom>
              <a:blipFill rotWithShape="0">
                <a:blip r:embed="rId8"/>
                <a:stretch>
                  <a:fillRect l="-27586" r="-3448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9" name="Straight Arrow Connector 108"/>
          <p:cNvCxnSpPr/>
          <p:nvPr/>
        </p:nvCxnSpPr>
        <p:spPr>
          <a:xfrm flipV="1">
            <a:off x="6175451" y="1773245"/>
            <a:ext cx="0" cy="1371600"/>
          </a:xfrm>
          <a:prstGeom prst="straightConnector1">
            <a:avLst/>
          </a:prstGeom>
          <a:ln w="19050">
            <a:solidFill>
              <a:srgbClr val="24D8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/>
          <p:cNvCxnSpPr/>
          <p:nvPr/>
        </p:nvCxnSpPr>
        <p:spPr>
          <a:xfrm>
            <a:off x="6119666" y="2460677"/>
            <a:ext cx="1423837" cy="1"/>
          </a:xfrm>
          <a:prstGeom prst="straightConnector1">
            <a:avLst/>
          </a:prstGeom>
          <a:ln w="19050">
            <a:solidFill>
              <a:srgbClr val="24D8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Google Shape;326;p24"/>
          <p:cNvSpPr txBox="1">
            <a:spLocks/>
          </p:cNvSpPr>
          <p:nvPr/>
        </p:nvSpPr>
        <p:spPr>
          <a:xfrm>
            <a:off x="7627874" y="2321860"/>
            <a:ext cx="169245" cy="277633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en-US" sz="16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t</a:t>
            </a:r>
            <a:endParaRPr lang="en-US" sz="16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114" name="Straight Arrow Connector 113"/>
          <p:cNvCxnSpPr/>
          <p:nvPr/>
        </p:nvCxnSpPr>
        <p:spPr>
          <a:xfrm flipV="1">
            <a:off x="6186852" y="2058208"/>
            <a:ext cx="686823" cy="814233"/>
          </a:xfrm>
          <a:prstGeom prst="straightConnector1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TextBox 116"/>
              <p:cNvSpPr txBox="1"/>
              <p:nvPr/>
            </p:nvSpPr>
            <p:spPr>
              <a:xfrm>
                <a:off x="5829563" y="2772530"/>
                <a:ext cx="170303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105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7" name="TextBox 1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9563" y="2772530"/>
                <a:ext cx="170303" cy="184666"/>
              </a:xfrm>
              <a:prstGeom prst="rect">
                <a:avLst/>
              </a:prstGeom>
              <a:blipFill rotWithShape="0">
                <a:blip r:embed="rId9"/>
                <a:stretch>
                  <a:fillRect l="-28571" r="-7143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8" name="Straight Arrow Connector 117"/>
          <p:cNvCxnSpPr/>
          <p:nvPr/>
        </p:nvCxnSpPr>
        <p:spPr>
          <a:xfrm>
            <a:off x="6123110" y="2053581"/>
            <a:ext cx="1270248" cy="925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9" name="Straight Arrow Connector 118"/>
          <p:cNvCxnSpPr/>
          <p:nvPr/>
        </p:nvCxnSpPr>
        <p:spPr>
          <a:xfrm>
            <a:off x="6112276" y="2872440"/>
            <a:ext cx="1270248" cy="925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TextBox 119"/>
              <p:cNvSpPr txBox="1"/>
              <p:nvPr/>
            </p:nvSpPr>
            <p:spPr>
              <a:xfrm>
                <a:off x="5829563" y="1898731"/>
                <a:ext cx="176330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05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0" name="TextBox 1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9563" y="1898731"/>
                <a:ext cx="176330" cy="184666"/>
              </a:xfrm>
              <a:prstGeom prst="rect">
                <a:avLst/>
              </a:prstGeom>
              <a:blipFill rotWithShape="0">
                <a:blip r:embed="rId10"/>
                <a:stretch>
                  <a:fillRect l="-27586" r="-3448" b="-322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1" name="Straight Arrow Connector 120"/>
          <p:cNvCxnSpPr/>
          <p:nvPr/>
        </p:nvCxnSpPr>
        <p:spPr>
          <a:xfrm>
            <a:off x="6112276" y="2664011"/>
            <a:ext cx="1270248" cy="925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/>
          <p:nvPr/>
        </p:nvCxnSpPr>
        <p:spPr>
          <a:xfrm>
            <a:off x="6119665" y="2249529"/>
            <a:ext cx="1270248" cy="925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TextBox 122"/>
              <p:cNvSpPr txBox="1"/>
              <p:nvPr/>
            </p:nvSpPr>
            <p:spPr>
              <a:xfrm>
                <a:off x="5841868" y="2548274"/>
                <a:ext cx="172740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05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3" name="TextBox 1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1868" y="2548274"/>
                <a:ext cx="172740" cy="184666"/>
              </a:xfrm>
              <a:prstGeom prst="rect">
                <a:avLst/>
              </a:prstGeom>
              <a:blipFill rotWithShape="0">
                <a:blip r:embed="rId5"/>
                <a:stretch>
                  <a:fillRect l="-27586" r="-3448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TextBox 123"/>
              <p:cNvSpPr txBox="1"/>
              <p:nvPr/>
            </p:nvSpPr>
            <p:spPr>
              <a:xfrm>
                <a:off x="5838278" y="2177336"/>
                <a:ext cx="176330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05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4" name="TextBox 1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8278" y="2177336"/>
                <a:ext cx="176330" cy="184666"/>
              </a:xfrm>
              <a:prstGeom prst="rect">
                <a:avLst/>
              </a:prstGeom>
              <a:blipFill rotWithShape="0">
                <a:blip r:embed="rId11"/>
                <a:stretch>
                  <a:fillRect l="-27586" r="-3448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TextBox 124"/>
              <p:cNvSpPr txBox="1"/>
              <p:nvPr/>
            </p:nvSpPr>
            <p:spPr>
              <a:xfrm>
                <a:off x="1507633" y="3203990"/>
                <a:ext cx="59407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𝑆𝐹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5" name="TextBox 1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7633" y="3203990"/>
                <a:ext cx="594073" cy="215444"/>
              </a:xfrm>
              <a:prstGeom prst="rect">
                <a:avLst/>
              </a:prstGeom>
              <a:blipFill rotWithShape="0">
                <a:blip r:embed="rId12"/>
                <a:stretch>
                  <a:fillRect l="-5102" r="-1020" b="-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TextBox 125"/>
              <p:cNvSpPr txBox="1"/>
              <p:nvPr/>
            </p:nvSpPr>
            <p:spPr>
              <a:xfrm>
                <a:off x="1503158" y="3611676"/>
                <a:ext cx="134068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𝑠𝑎𝑚𝑝𝑙𝑒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6" name="TextBox 1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3158" y="3611676"/>
                <a:ext cx="1340688" cy="215444"/>
              </a:xfrm>
              <a:prstGeom prst="rect">
                <a:avLst/>
              </a:prstGeom>
              <a:blipFill rotWithShape="0">
                <a:blip r:embed="rId13"/>
                <a:stretch>
                  <a:fillRect l="-2273" r="-2727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TextBox 126"/>
              <p:cNvSpPr txBox="1"/>
              <p:nvPr/>
            </p:nvSpPr>
            <p:spPr>
              <a:xfrm>
                <a:off x="1503158" y="3993914"/>
                <a:ext cx="1945341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𝑟𝑖𝑝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𝑠𝑦𝑚𝑏𝑜𝑙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  </m:t>
                      </m:r>
                      <m:func>
                        <m:func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</m:func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7" name="TextBox 1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3158" y="3993914"/>
                <a:ext cx="1945341" cy="215444"/>
              </a:xfrm>
              <a:prstGeom prst="rect">
                <a:avLst/>
              </a:prstGeom>
              <a:blipFill rotWithShape="0">
                <a:blip r:embed="rId14"/>
                <a:stretch>
                  <a:fillRect l="-627" r="-940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TextBox 127"/>
              <p:cNvSpPr txBox="1"/>
              <p:nvPr/>
            </p:nvSpPr>
            <p:spPr>
              <a:xfrm>
                <a:off x="1563760" y="4382652"/>
                <a:ext cx="1344022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dirty="0" smtClean="0">
                    <a:solidFill>
                      <a:schemeClr val="tx1"/>
                    </a:solidFill>
                  </a:rPr>
                  <a:t>f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𝑟𝑒𝑞𝑢𝑒𝑛𝑐𝑖𝑒𝑠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p>
                    </m:sSup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8" name="TextBox 1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3760" y="4382652"/>
                <a:ext cx="1344022" cy="215444"/>
              </a:xfrm>
              <a:prstGeom prst="rect">
                <a:avLst/>
              </a:prstGeom>
              <a:blipFill rotWithShape="0">
                <a:blip r:embed="rId15"/>
                <a:stretch>
                  <a:fillRect l="-8182" t="-25714" r="-455" b="-5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TextBox 128"/>
              <p:cNvSpPr txBox="1"/>
              <p:nvPr/>
            </p:nvSpPr>
            <p:spPr>
              <a:xfrm>
                <a:off x="3820909" y="2964387"/>
                <a:ext cx="1814471" cy="4144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𝑠𝑦𝑚𝑏𝑜𝑙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𝑡𝑖𝑚𝑒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𝐵𝑊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9" name="TextBox 1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0909" y="2964387"/>
                <a:ext cx="1814471" cy="414472"/>
              </a:xfrm>
              <a:prstGeom prst="rect">
                <a:avLst/>
              </a:prstGeom>
              <a:blipFill rotWithShape="0">
                <a:blip r:embed="rId16"/>
                <a:stretch>
                  <a:fillRect l="-3030" r="-1347" b="-132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TextBox 129"/>
              <p:cNvSpPr txBox="1"/>
              <p:nvPr/>
            </p:nvSpPr>
            <p:spPr>
              <a:xfrm>
                <a:off x="3820909" y="3549742"/>
                <a:ext cx="1792029" cy="4149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𝑠𝑦𝑚𝑏𝑜𝑙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𝑟𝑎𝑡𝑒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𝐵𝑊</m:t>
                          </m:r>
                        </m:num>
                        <m:den>
                          <m:sSup>
                            <m:sSupPr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0" name="TextBox 1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0909" y="3549742"/>
                <a:ext cx="1792029" cy="414985"/>
              </a:xfrm>
              <a:prstGeom prst="rect">
                <a:avLst/>
              </a:prstGeom>
              <a:blipFill rotWithShape="0">
                <a:blip r:embed="rId17"/>
                <a:stretch>
                  <a:fillRect l="-3061" r="-1020" b="-102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TextBox 130"/>
              <p:cNvSpPr txBox="1"/>
              <p:nvPr/>
            </p:nvSpPr>
            <p:spPr>
              <a:xfrm>
                <a:off x="3820909" y="4068667"/>
                <a:ext cx="1670522" cy="4019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𝑏𝑖𝑡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𝑟𝑎𝑡𝑒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𝐵𝑊</m:t>
                          </m:r>
                        </m:num>
                        <m:den>
                          <m:sSup>
                            <m:sSupPr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𝑆𝐹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1" name="TextBox 1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0909" y="4068667"/>
                <a:ext cx="1670522" cy="401905"/>
              </a:xfrm>
              <a:prstGeom prst="rect">
                <a:avLst/>
              </a:prstGeom>
              <a:blipFill rotWithShape="0">
                <a:blip r:embed="rId18"/>
                <a:stretch>
                  <a:fillRect l="-2190" r="-1095"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TextBox 131"/>
              <p:cNvSpPr txBox="1"/>
              <p:nvPr/>
            </p:nvSpPr>
            <p:spPr>
              <a:xfrm>
                <a:off x="6331127" y="3197094"/>
                <a:ext cx="35150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𝐶𝑅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?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2" name="TextBox 1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1127" y="3197094"/>
                <a:ext cx="351506" cy="215444"/>
              </a:xfrm>
              <a:prstGeom prst="rect">
                <a:avLst/>
              </a:prstGeom>
              <a:blipFill rotWithShape="0">
                <a:blip r:embed="rId19"/>
                <a:stretch>
                  <a:fillRect l="-10526" r="-10526" b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4" name="TextBox 133"/>
              <p:cNvSpPr txBox="1"/>
              <p:nvPr/>
            </p:nvSpPr>
            <p:spPr>
              <a:xfrm>
                <a:off x="6331127" y="3522589"/>
                <a:ext cx="1793504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𝑒𝑛𝑒𝑟𝑔𝑦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𝑐𝑜𝑛𝑠𝑢𝑚𝑝𝑡𝑖𝑜𝑛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?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4" name="TextBox 1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1127" y="3522589"/>
                <a:ext cx="1793504" cy="215444"/>
              </a:xfrm>
              <a:prstGeom prst="rect">
                <a:avLst/>
              </a:prstGeom>
              <a:blipFill rotWithShape="0">
                <a:blip r:embed="rId20"/>
                <a:stretch>
                  <a:fillRect l="-2041" r="-1361" b="-3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TextBox 134"/>
              <p:cNvSpPr txBox="1"/>
              <p:nvPr/>
            </p:nvSpPr>
            <p:spPr>
              <a:xfrm>
                <a:off x="6274924" y="3914306"/>
                <a:ext cx="2052741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𝑃𝑆𝑆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𝑠𝑦𝑚𝑏𝑜𝑙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𝑡𝑖𝑚𝑒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×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5" name="TextBox 1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4924" y="3914306"/>
                <a:ext cx="2052741" cy="215444"/>
              </a:xfrm>
              <a:prstGeom prst="rect">
                <a:avLst/>
              </a:prstGeom>
              <a:blipFill rotWithShape="0">
                <a:blip r:embed="rId21"/>
                <a:stretch>
                  <a:fillRect l="-1187" b="-3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Rectangle 44"/>
          <p:cNvSpPr/>
          <p:nvPr/>
        </p:nvSpPr>
        <p:spPr>
          <a:xfrm>
            <a:off x="0" y="4698211"/>
            <a:ext cx="864017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25" indent="-174625"/>
            <a:r>
              <a:rPr lang="en-US" sz="1100" dirty="0">
                <a:solidFill>
                  <a:schemeClr val="tx1"/>
                </a:solidFill>
                <a:latin typeface="Inria Sans" panose="020B0604020202020204" charset="0"/>
              </a:rPr>
              <a:t>[6] V. </a:t>
            </a:r>
            <a:r>
              <a:rPr lang="en-US" sz="1100" dirty="0" err="1">
                <a:solidFill>
                  <a:schemeClr val="tx1"/>
                </a:solidFill>
                <a:latin typeface="Inria Sans" panose="020B0604020202020204" charset="0"/>
              </a:rPr>
              <a:t>Talla</a:t>
            </a:r>
            <a:r>
              <a:rPr lang="en-US" sz="1100" dirty="0">
                <a:solidFill>
                  <a:schemeClr val="tx1"/>
                </a:solidFill>
                <a:latin typeface="Inria Sans" panose="020B0604020202020204" charset="0"/>
              </a:rPr>
              <a:t>, M. </a:t>
            </a:r>
            <a:r>
              <a:rPr lang="en-US" sz="1100" dirty="0" err="1">
                <a:solidFill>
                  <a:schemeClr val="tx1"/>
                </a:solidFill>
                <a:latin typeface="Inria Sans" panose="020B0604020202020204" charset="0"/>
              </a:rPr>
              <a:t>Hessar</a:t>
            </a:r>
            <a:r>
              <a:rPr lang="en-US" sz="1100" dirty="0">
                <a:solidFill>
                  <a:schemeClr val="tx1"/>
                </a:solidFill>
                <a:latin typeface="Inria Sans" panose="020B0604020202020204" charset="0"/>
              </a:rPr>
              <a:t>, B. Kellogg, A. </a:t>
            </a:r>
            <a:r>
              <a:rPr lang="en-US" sz="1100" dirty="0" err="1">
                <a:solidFill>
                  <a:schemeClr val="tx1"/>
                </a:solidFill>
                <a:latin typeface="Inria Sans" panose="020B0604020202020204" charset="0"/>
              </a:rPr>
              <a:t>Najafi</a:t>
            </a:r>
            <a:r>
              <a:rPr lang="en-US" sz="1100" dirty="0">
                <a:solidFill>
                  <a:schemeClr val="tx1"/>
                </a:solidFill>
                <a:latin typeface="Inria Sans" panose="020B0604020202020204" charset="0"/>
              </a:rPr>
              <a:t>, J. R. Smith, S. </a:t>
            </a:r>
            <a:r>
              <a:rPr lang="en-US" sz="1100" dirty="0" err="1">
                <a:solidFill>
                  <a:schemeClr val="tx1"/>
                </a:solidFill>
                <a:latin typeface="Inria Sans" panose="020B0604020202020204" charset="0"/>
              </a:rPr>
              <a:t>Gollakota</a:t>
            </a:r>
            <a:r>
              <a:rPr lang="en-US" sz="1100" dirty="0">
                <a:solidFill>
                  <a:schemeClr val="tx1"/>
                </a:solidFill>
                <a:latin typeface="Inria Sans" panose="020B0604020202020204" charset="0"/>
              </a:rPr>
              <a:t>, “</a:t>
            </a:r>
            <a:r>
              <a:rPr lang="en-US" sz="1100" dirty="0" err="1">
                <a:solidFill>
                  <a:schemeClr val="tx1"/>
                </a:solidFill>
                <a:latin typeface="Inria Sans" panose="020B0604020202020204" charset="0"/>
              </a:rPr>
              <a:t>LoRa</a:t>
            </a:r>
            <a:r>
              <a:rPr lang="en-US" sz="1100" dirty="0">
                <a:solidFill>
                  <a:schemeClr val="tx1"/>
                </a:solidFill>
                <a:latin typeface="Inria Sans" panose="020B0604020202020204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latin typeface="Inria Sans" panose="020B0604020202020204" charset="0"/>
              </a:rPr>
              <a:t>Backscaer</a:t>
            </a:r>
            <a:r>
              <a:rPr lang="en-US" sz="1100" dirty="0">
                <a:solidFill>
                  <a:schemeClr val="tx1"/>
                </a:solidFill>
                <a:latin typeface="Inria Sans" panose="020B0604020202020204" charset="0"/>
              </a:rPr>
              <a:t>: Enabling The Vision of Ubiquitous Connectivity”, Proceedings of the ACM on Interactive, Mobile, Wearable and Ubiquitous Technologies, 2017/9/11.</a:t>
            </a:r>
          </a:p>
        </p:txBody>
      </p:sp>
    </p:spTree>
    <p:extLst>
      <p:ext uri="{BB962C8B-B14F-4D97-AF65-F5344CB8AC3E}">
        <p14:creationId xmlns:p14="http://schemas.microsoft.com/office/powerpoint/2010/main" val="1870927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5"/>
          <p:cNvSpPr txBox="1">
            <a:spLocks noGrp="1"/>
          </p:cNvSpPr>
          <p:nvPr>
            <p:ph type="ctrTitle"/>
          </p:nvPr>
        </p:nvSpPr>
        <p:spPr>
          <a:xfrm>
            <a:off x="1680846" y="2268000"/>
            <a:ext cx="7596523" cy="608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-US" sz="3200" dirty="0" smtClean="0"/>
              <a:t>Factors determine </a:t>
            </a:r>
            <a:r>
              <a:rPr lang="en-US" sz="3200" dirty="0"/>
              <a:t>RF </a:t>
            </a:r>
            <a:r>
              <a:rPr lang="en-US" sz="3200" dirty="0" smtClean="0"/>
              <a:t>range</a:t>
            </a:r>
            <a:endParaRPr sz="3200" dirty="0"/>
          </a:p>
        </p:txBody>
      </p:sp>
      <p:sp>
        <p:nvSpPr>
          <p:cNvPr id="230" name="Google Shape;230;p15"/>
          <p:cNvSpPr txBox="1"/>
          <p:nvPr/>
        </p:nvSpPr>
        <p:spPr>
          <a:xfrm>
            <a:off x="708350" y="2046300"/>
            <a:ext cx="908700" cy="10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 dirty="0" smtClean="0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rPr>
              <a:t>5</a:t>
            </a:r>
            <a:endParaRPr b="1" dirty="0">
              <a:solidFill>
                <a:schemeClr val="dk1"/>
              </a:solidFill>
              <a:latin typeface="Saira Semi Condensed"/>
              <a:ea typeface="Saira Semi Condensed"/>
              <a:cs typeface="Saira Semi Condensed"/>
              <a:sym typeface="Saira Semi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3980481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 txBox="1">
            <a:spLocks noGrp="1"/>
          </p:cNvSpPr>
          <p:nvPr>
            <p:ph type="title"/>
          </p:nvPr>
        </p:nvSpPr>
        <p:spPr>
          <a:xfrm>
            <a:off x="1207849" y="855506"/>
            <a:ext cx="8077665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400" dirty="0">
                <a:latin typeface="Inria Sans" panose="020B0604020202020204" charset="0"/>
              </a:rPr>
              <a:t>Decibel</a:t>
            </a:r>
            <a:endParaRPr sz="2400" dirty="0">
              <a:latin typeface="Inria Sans" panose="020B0604020202020204" charset="0"/>
            </a:endParaRPr>
          </a:p>
        </p:txBody>
      </p:sp>
      <p:sp>
        <p:nvSpPr>
          <p:cNvPr id="328" name="Google Shape;328;p24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sp>
        <p:nvSpPr>
          <p:cNvPr id="44" name="Google Shape;267;p19"/>
          <p:cNvSpPr txBox="1">
            <a:spLocks/>
          </p:cNvSpPr>
          <p:nvPr/>
        </p:nvSpPr>
        <p:spPr>
          <a:xfrm>
            <a:off x="1207849" y="1328300"/>
            <a:ext cx="7610036" cy="68593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 algn="just">
              <a:lnSpc>
                <a:spcPct val="150000"/>
              </a:lnSpc>
              <a:buClr>
                <a:srgbClr val="10E7D9"/>
              </a:buClr>
              <a:buSzPts val="1800"/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A unit of measurement is a definite magnitude of a quantity, defined and adopted by convention or by law, that is used as a standard for measurement of the same kind of 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quantity</a:t>
            </a:r>
            <a:r>
              <a:rPr lang="fa-IR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.</a:t>
            </a:r>
            <a:endParaRPr lang="en-US" sz="1600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34" name="Google Shape;267;p19"/>
          <p:cNvSpPr txBox="1">
            <a:spLocks/>
          </p:cNvSpPr>
          <p:nvPr/>
        </p:nvSpPr>
        <p:spPr>
          <a:xfrm>
            <a:off x="1207849" y="2897715"/>
            <a:ext cx="7610036" cy="107469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 algn="just">
              <a:lnSpc>
                <a:spcPct val="150000"/>
              </a:lnSpc>
              <a:buClr>
                <a:srgbClr val="10E7D9"/>
              </a:buClr>
              <a:buSzPts val="1800"/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The decibel (symbol: dB) is a relative unit of measurement corresponding to one tenth of a bel (B). It is used to express the ratio of one value of a power or root-power quantity to another, on a logarithmic scale.</a:t>
            </a:r>
            <a:endParaRPr lang="en-US" sz="1600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35" name="Google Shape;267;p19"/>
          <p:cNvSpPr txBox="1">
            <a:spLocks/>
          </p:cNvSpPr>
          <p:nvPr/>
        </p:nvSpPr>
        <p:spPr>
          <a:xfrm>
            <a:off x="1156694" y="2090283"/>
            <a:ext cx="7610036" cy="742439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 algn="just">
              <a:lnSpc>
                <a:spcPct val="150000"/>
              </a:lnSpc>
              <a:buClr>
                <a:srgbClr val="10E7D9"/>
              </a:buClr>
              <a:buSzPts val="1800"/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If a person is listening to a radio with a sound power of 10 watts, the volume will not be doubled when it increases the output power to 20 watts.</a:t>
            </a:r>
            <a:endParaRPr lang="en-US" sz="1600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6" name="TextBox 35"/>
              <p:cNvSpPr txBox="1"/>
              <p:nvPr/>
            </p:nvSpPr>
            <p:spPr>
              <a:xfrm>
                <a:off x="1560560" y="3991099"/>
                <a:ext cx="2451184" cy="4840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𝑑𝐵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unc>
                        <m:func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10</m:t>
                              </m:r>
                            </m:sub>
                          </m:sSub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𝑠𝑖𝑔𝑛𝑎𝑙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𝑟𝑒𝑓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.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𝑠𝑖𝑔𝑛𝑎𝑙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0560" y="3991099"/>
                <a:ext cx="2451184" cy="484043"/>
              </a:xfrm>
              <a:prstGeom prst="rect">
                <a:avLst/>
              </a:prstGeom>
              <a:blipFill rotWithShape="0">
                <a:blip r:embed="rId3"/>
                <a:stretch>
                  <a:fillRect l="-498" b="-113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/>
              <p:cNvSpPr txBox="1"/>
              <p:nvPr/>
            </p:nvSpPr>
            <p:spPr>
              <a:xfrm>
                <a:off x="4847283" y="3991099"/>
                <a:ext cx="3084242" cy="4840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𝑑𝐵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unc>
                        <m:func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10</m:t>
                              </m:r>
                            </m:sub>
                          </m:sSub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20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10</m:t>
                                  </m:r>
                                </m:den>
                              </m:f>
                            </m:e>
                          </m:d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𝑑𝐵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𝑜𝑓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𝑔𝑎𝑖𝑛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7283" y="3991099"/>
                <a:ext cx="3084242" cy="484043"/>
              </a:xfrm>
              <a:prstGeom prst="rect">
                <a:avLst/>
              </a:prstGeom>
              <a:blipFill rotWithShape="0">
                <a:blip r:embed="rId4"/>
                <a:stretch>
                  <a:fillRect l="-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16815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 txBox="1">
            <a:spLocks noGrp="1"/>
          </p:cNvSpPr>
          <p:nvPr>
            <p:ph type="title"/>
          </p:nvPr>
        </p:nvSpPr>
        <p:spPr>
          <a:xfrm>
            <a:off x="1207849" y="855506"/>
            <a:ext cx="8077665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400" dirty="0">
                <a:latin typeface="Inria Sans" panose="020B0604020202020204" charset="0"/>
              </a:rPr>
              <a:t>Decibel</a:t>
            </a:r>
            <a:endParaRPr sz="2400" dirty="0">
              <a:latin typeface="Inria Sans" panose="020B0604020202020204" charset="0"/>
            </a:endParaRPr>
          </a:p>
        </p:txBody>
      </p:sp>
      <p:sp>
        <p:nvSpPr>
          <p:cNvPr id="328" name="Google Shape;328;p24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sp>
        <p:nvSpPr>
          <p:cNvPr id="44" name="Google Shape;267;p19"/>
          <p:cNvSpPr txBox="1">
            <a:spLocks/>
          </p:cNvSpPr>
          <p:nvPr/>
        </p:nvSpPr>
        <p:spPr>
          <a:xfrm>
            <a:off x="1207849" y="1328300"/>
            <a:ext cx="7610036" cy="424459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 algn="just">
              <a:lnSpc>
                <a:spcPct val="150000"/>
              </a:lnSpc>
              <a:buClr>
                <a:srgbClr val="10E7D9"/>
              </a:buClr>
              <a:buSzPts val="1800"/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What if we want to measure an absolute power with 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dB? We 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have to define a reference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.</a:t>
            </a:r>
            <a:endParaRPr lang="en-US" sz="1600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34" name="Google Shape;267;p19"/>
          <p:cNvSpPr txBox="1">
            <a:spLocks/>
          </p:cNvSpPr>
          <p:nvPr/>
        </p:nvSpPr>
        <p:spPr>
          <a:xfrm>
            <a:off x="1205789" y="2755171"/>
            <a:ext cx="7610036" cy="709179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 algn="just">
              <a:lnSpc>
                <a:spcPct val="150000"/>
              </a:lnSpc>
              <a:buClr>
                <a:srgbClr val="10E7D9"/>
              </a:buClr>
              <a:buSzPts val="1800"/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The new m in dBm refers to the fact that the reference is 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one mW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, and therefore a dBm measurement is a measurement 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of absolute 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power with reference to 1 mW.</a:t>
            </a:r>
            <a:endParaRPr lang="en-US" sz="1600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6" name="TextBox 35"/>
              <p:cNvSpPr txBox="1"/>
              <p:nvPr/>
            </p:nvSpPr>
            <p:spPr>
              <a:xfrm>
                <a:off x="3974463" y="2393434"/>
                <a:ext cx="157915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𝑚𝑊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𝑑𝐵𝑚</m:t>
                      </m:r>
                    </m:oMath>
                  </m:oMathPara>
                </a14:m>
                <a:endParaRPr lang="en-US" sz="18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4463" y="2393434"/>
                <a:ext cx="1579150" cy="276999"/>
              </a:xfrm>
              <a:prstGeom prst="rect">
                <a:avLst/>
              </a:prstGeom>
              <a:blipFill rotWithShape="0">
                <a:blip r:embed="rId3"/>
                <a:stretch>
                  <a:fillRect l="-3089" r="-3089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/>
              <p:cNvSpPr txBox="1"/>
              <p:nvPr/>
            </p:nvSpPr>
            <p:spPr>
              <a:xfrm>
                <a:off x="3589460" y="3858246"/>
                <a:ext cx="185832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𝑑𝐵𝑚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unc>
                        <m:func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10</m:t>
                              </m:r>
                            </m:sub>
                          </m:sSub>
                        </m:fName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𝑚𝑊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9460" y="3858246"/>
                <a:ext cx="1858329" cy="215444"/>
              </a:xfrm>
              <a:prstGeom prst="rect">
                <a:avLst/>
              </a:prstGeom>
              <a:blipFill rotWithShape="0">
                <a:blip r:embed="rId4"/>
                <a:stretch>
                  <a:fillRect l="-1639" b="-3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Google Shape;267;p19"/>
          <p:cNvSpPr txBox="1">
            <a:spLocks/>
          </p:cNvSpPr>
          <p:nvPr/>
        </p:nvSpPr>
        <p:spPr>
          <a:xfrm>
            <a:off x="1205789" y="1740662"/>
            <a:ext cx="7610036" cy="424459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 algn="just">
              <a:lnSpc>
                <a:spcPct val="150000"/>
              </a:lnSpc>
              <a:buClr>
                <a:srgbClr val="10E7D9"/>
              </a:buClr>
              <a:buSzPts val="1800"/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The reference point that relates the logarithmic dB scale to 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the linear 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watt scale may be for example this:</a:t>
            </a:r>
            <a:endParaRPr lang="en-US" sz="1600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11" name="Google Shape;267;p19"/>
          <p:cNvSpPr txBox="1">
            <a:spLocks/>
          </p:cNvSpPr>
          <p:nvPr/>
        </p:nvSpPr>
        <p:spPr>
          <a:xfrm>
            <a:off x="1205789" y="3464817"/>
            <a:ext cx="7610036" cy="327066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 algn="just">
              <a:lnSpc>
                <a:spcPct val="150000"/>
              </a:lnSpc>
              <a:buClr>
                <a:srgbClr val="10E7D9"/>
              </a:buClr>
              <a:buSzPts val="1800"/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To convert power in mW to dBm:</a:t>
            </a:r>
            <a:endParaRPr lang="en-US" sz="1600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12" name="Google Shape;267;p19"/>
          <p:cNvSpPr txBox="1">
            <a:spLocks/>
          </p:cNvSpPr>
          <p:nvPr/>
        </p:nvSpPr>
        <p:spPr>
          <a:xfrm>
            <a:off x="1205789" y="4112351"/>
            <a:ext cx="7610036" cy="327066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 algn="just">
              <a:lnSpc>
                <a:spcPct val="150000"/>
              </a:lnSpc>
              <a:buClr>
                <a:srgbClr val="10E7D9"/>
              </a:buClr>
              <a:buSzPts val="1800"/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To convert power in dBm to mW:</a:t>
            </a:r>
            <a:endParaRPr lang="en-US" sz="1600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/>
              <p:cNvSpPr txBox="1"/>
              <p:nvPr/>
            </p:nvSpPr>
            <p:spPr>
              <a:xfrm>
                <a:off x="3589460" y="4394158"/>
                <a:ext cx="1087605" cy="3157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𝑚𝑊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f>
                            <m:f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𝑑𝐵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9460" y="4394158"/>
                <a:ext cx="1087605" cy="315727"/>
              </a:xfrm>
              <a:prstGeom prst="rect">
                <a:avLst/>
              </a:prstGeom>
              <a:blipFill rotWithShape="0">
                <a:blip r:embed="rId5"/>
                <a:stretch>
                  <a:fillRect l="-2809" b="-1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/>
          <p:cNvSpPr/>
          <p:nvPr/>
        </p:nvSpPr>
        <p:spPr>
          <a:xfrm>
            <a:off x="95916" y="4788450"/>
            <a:ext cx="741111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1463" indent="-271463" algn="just">
              <a:buClr>
                <a:srgbClr val="10E7D9"/>
              </a:buClr>
              <a:buSzPts val="1800"/>
            </a:pPr>
            <a:r>
              <a:rPr lang="en-US" sz="12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[11] WIRELESS NETWORKING IN THE DEVELOPING WORLD</a:t>
            </a:r>
            <a:r>
              <a:rPr lang="pt-BR" sz="12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, </a:t>
            </a:r>
            <a:r>
              <a:rPr lang="en-US" sz="12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http://wndw.net</a:t>
            </a:r>
            <a:endParaRPr lang="en-US" sz="1050" baseline="-25000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802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 txBox="1">
            <a:spLocks noGrp="1"/>
          </p:cNvSpPr>
          <p:nvPr>
            <p:ph type="title"/>
          </p:nvPr>
        </p:nvSpPr>
        <p:spPr>
          <a:xfrm>
            <a:off x="1207849" y="855506"/>
            <a:ext cx="8077665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400" dirty="0">
                <a:latin typeface="Inria Sans" panose="020B0604020202020204" charset="0"/>
              </a:rPr>
              <a:t>Decibel</a:t>
            </a:r>
            <a:endParaRPr sz="2400" dirty="0">
              <a:latin typeface="Inria Sans" panose="020B0604020202020204" charset="0"/>
            </a:endParaRPr>
          </a:p>
        </p:txBody>
      </p:sp>
      <p:sp>
        <p:nvSpPr>
          <p:cNvPr id="328" name="Google Shape;328;p24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sp>
        <p:nvSpPr>
          <p:cNvPr id="44" name="Google Shape;267;p19"/>
          <p:cNvSpPr txBox="1">
            <a:spLocks/>
          </p:cNvSpPr>
          <p:nvPr/>
        </p:nvSpPr>
        <p:spPr>
          <a:xfrm>
            <a:off x="1207849" y="1328300"/>
            <a:ext cx="7610036" cy="424459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 algn="just">
              <a:lnSpc>
                <a:spcPct val="150000"/>
              </a:lnSpc>
              <a:buClr>
                <a:srgbClr val="10E7D9"/>
              </a:buClr>
              <a:buSzPts val="1800"/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tx1"/>
                </a:solidFill>
                <a:latin typeface="Inria Sans" panose="020B0604020202020204" charset="0"/>
                <a:cs typeface="Times New Roman" panose="02020603050405020304" pitchFamily="18" charset="0"/>
              </a:rPr>
              <a:t>Example: mW to </a:t>
            </a:r>
            <a:r>
              <a:rPr lang="en-US" dirty="0" smtClean="0">
                <a:solidFill>
                  <a:schemeClr val="tx1"/>
                </a:solidFill>
                <a:latin typeface="Inria Sans" panose="020B0604020202020204" charset="0"/>
                <a:cs typeface="Times New Roman" panose="02020603050405020304" pitchFamily="18" charset="0"/>
              </a:rPr>
              <a:t>dBm, </a:t>
            </a:r>
            <a:r>
              <a:rPr lang="en-US" dirty="0" smtClean="0">
                <a:solidFill>
                  <a:schemeClr val="tx1"/>
                </a:solidFill>
                <a:latin typeface="Inria Sans" panose="020B0604020202020204" charset="0"/>
              </a:rPr>
              <a:t>Radio signal </a:t>
            </a:r>
            <a:r>
              <a:rPr lang="en-US" dirty="0">
                <a:solidFill>
                  <a:schemeClr val="tx1"/>
                </a:solidFill>
                <a:latin typeface="Inria Sans" panose="020B0604020202020204" charset="0"/>
              </a:rPr>
              <a:t>power: 100mW</a:t>
            </a:r>
            <a:r>
              <a:rPr lang="en-US" dirty="0" smtClean="0">
                <a:solidFill>
                  <a:schemeClr val="tx1"/>
                </a:solidFill>
                <a:latin typeface="Inria Sans" panose="020B0604020202020204" charset="0"/>
                <a:cs typeface="Times New Roman" panose="02020603050405020304" pitchFamily="18" charset="0"/>
              </a:rPr>
              <a:t>   </a:t>
            </a:r>
            <a:endParaRPr lang="en-US" sz="1600" dirty="0">
              <a:solidFill>
                <a:schemeClr val="tx1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/>
              <p:cNvSpPr txBox="1"/>
              <p:nvPr/>
            </p:nvSpPr>
            <p:spPr>
              <a:xfrm>
                <a:off x="2899266" y="1718229"/>
                <a:ext cx="1922642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𝑑𝐵𝑚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unc>
                        <m:func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10</m:t>
                              </m:r>
                            </m:sub>
                          </m:sSub>
                        </m:fName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9266" y="1718229"/>
                <a:ext cx="1922642" cy="215444"/>
              </a:xfrm>
              <a:prstGeom prst="rect">
                <a:avLst/>
              </a:prstGeom>
              <a:blipFill rotWithShape="0">
                <a:blip r:embed="rId3"/>
                <a:stretch>
                  <a:fillRect l="-1270" r="-2540" b="-3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/>
              <p:cNvSpPr txBox="1"/>
              <p:nvPr/>
            </p:nvSpPr>
            <p:spPr>
              <a:xfrm>
                <a:off x="3019195" y="2282400"/>
                <a:ext cx="992387" cy="3132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𝑚𝑊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f>
                            <m:f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17</m:t>
                              </m:r>
                            </m:num>
                            <m:den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9195" y="2282400"/>
                <a:ext cx="992387" cy="313291"/>
              </a:xfrm>
              <a:prstGeom prst="rect">
                <a:avLst/>
              </a:prstGeom>
              <a:blipFill rotWithShape="0">
                <a:blip r:embed="rId4"/>
                <a:stretch>
                  <a:fillRect l="-3067" b="-9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/>
              <p:cNvSpPr txBox="1"/>
              <p:nvPr/>
            </p:nvSpPr>
            <p:spPr>
              <a:xfrm>
                <a:off x="5666454" y="1718229"/>
                <a:ext cx="1485215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100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𝑚𝑊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20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𝑑𝐵𝑚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6454" y="1718229"/>
                <a:ext cx="1485215" cy="215444"/>
              </a:xfrm>
              <a:prstGeom prst="rect">
                <a:avLst/>
              </a:prstGeom>
              <a:blipFill rotWithShape="0">
                <a:blip r:embed="rId5"/>
                <a:stretch>
                  <a:fillRect l="-2058" r="-1646" b="-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Google Shape;267;p19"/>
          <p:cNvSpPr txBox="1">
            <a:spLocks/>
          </p:cNvSpPr>
          <p:nvPr/>
        </p:nvSpPr>
        <p:spPr>
          <a:xfrm>
            <a:off x="1205789" y="1945709"/>
            <a:ext cx="7610036" cy="424459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 algn="just">
              <a:lnSpc>
                <a:spcPct val="150000"/>
              </a:lnSpc>
              <a:buClr>
                <a:srgbClr val="10E7D9"/>
              </a:buClr>
              <a:buSzPts val="1800"/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tx1"/>
                </a:solidFill>
                <a:latin typeface="Inria Sans" panose="020B0604020202020204" charset="0"/>
                <a:cs typeface="Times New Roman" panose="02020603050405020304" pitchFamily="18" charset="0"/>
              </a:rPr>
              <a:t>Example: </a:t>
            </a:r>
            <a:r>
              <a:rPr lang="en-US" dirty="0" smtClean="0">
                <a:solidFill>
                  <a:schemeClr val="tx1"/>
                </a:solidFill>
                <a:latin typeface="Inria Sans" panose="020B0604020202020204" charset="0"/>
                <a:cs typeface="Times New Roman" panose="02020603050405020304" pitchFamily="18" charset="0"/>
              </a:rPr>
              <a:t>dBm </a:t>
            </a:r>
            <a:r>
              <a:rPr lang="en-US" dirty="0">
                <a:solidFill>
                  <a:schemeClr val="tx1"/>
                </a:solidFill>
                <a:latin typeface="Inria Sans" panose="020B0604020202020204" charset="0"/>
                <a:cs typeface="Times New Roman" panose="02020603050405020304" pitchFamily="18" charset="0"/>
              </a:rPr>
              <a:t>to mW, Radio signal power: </a:t>
            </a:r>
            <a:r>
              <a:rPr lang="en-US" dirty="0" smtClean="0">
                <a:solidFill>
                  <a:schemeClr val="tx1"/>
                </a:solidFill>
                <a:latin typeface="Inria Sans" panose="020B0604020202020204" charset="0"/>
                <a:cs typeface="Times New Roman" panose="02020603050405020304" pitchFamily="18" charset="0"/>
              </a:rPr>
              <a:t>17dBm</a:t>
            </a:r>
            <a:endParaRPr lang="en-US" sz="1600" dirty="0">
              <a:solidFill>
                <a:schemeClr val="tx1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/>
              <p:cNvSpPr txBox="1"/>
              <p:nvPr/>
            </p:nvSpPr>
            <p:spPr>
              <a:xfrm>
                <a:off x="5738299" y="2374720"/>
                <a:ext cx="142590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17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𝑑𝐵𝑚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50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𝑚𝑊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8299" y="2374720"/>
                <a:ext cx="1425903" cy="215444"/>
              </a:xfrm>
              <a:prstGeom prst="rect">
                <a:avLst/>
              </a:prstGeom>
              <a:blipFill rotWithShape="0">
                <a:blip r:embed="rId6"/>
                <a:stretch>
                  <a:fillRect l="-2137" r="-1282" b="-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Google Shape;267;p19"/>
          <p:cNvSpPr txBox="1">
            <a:spLocks/>
          </p:cNvSpPr>
          <p:nvPr/>
        </p:nvSpPr>
        <p:spPr>
          <a:xfrm>
            <a:off x="1205789" y="2781724"/>
            <a:ext cx="7610036" cy="424459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 algn="just">
              <a:lnSpc>
                <a:spcPct val="150000"/>
              </a:lnSpc>
              <a:buClr>
                <a:srgbClr val="10E7D9"/>
              </a:buClr>
              <a:buSzPts val="1800"/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tx1"/>
                </a:solidFill>
                <a:latin typeface="Inria Sans" panose="020B0604020202020204" charset="0"/>
                <a:cs typeface="Times New Roman" panose="02020603050405020304" pitchFamily="18" charset="0"/>
              </a:rPr>
              <a:t>You can now imagine situations in which:</a:t>
            </a:r>
            <a:endParaRPr lang="en-US" sz="1600" dirty="0">
              <a:solidFill>
                <a:schemeClr val="tx1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/>
              <p:cNvSpPr txBox="1"/>
              <p:nvPr/>
            </p:nvSpPr>
            <p:spPr>
              <a:xfrm>
                <a:off x="1588811" y="3235570"/>
                <a:ext cx="3316953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𝑚𝑊</m:t>
                      </m:r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+ </m:t>
                      </m:r>
                      <m:r>
                        <a:rPr lang="en-US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𝑑𝐵</m:t>
                      </m:r>
                      <m:r>
                        <a:rPr lang="en-US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𝑔𝑎𝑖𝑛</m:t>
                      </m:r>
                      <m:r>
                        <a:rPr lang="en-US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= ?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𝑑𝐵𝑚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?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𝑚𝑊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8811" y="3235570"/>
                <a:ext cx="3316953" cy="215444"/>
              </a:xfrm>
              <a:prstGeom prst="rect">
                <a:avLst/>
              </a:prstGeom>
              <a:blipFill rotWithShape="0">
                <a:blip r:embed="rId7"/>
                <a:stretch>
                  <a:fillRect b="-3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/>
              <p:cNvSpPr txBox="1"/>
              <p:nvPr/>
            </p:nvSpPr>
            <p:spPr>
              <a:xfrm>
                <a:off x="7275598" y="3293318"/>
                <a:ext cx="1395830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100</m:t>
                      </m:r>
                      <m:r>
                        <a:rPr lang="en-US" sz="1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𝑚𝑊</m:t>
                      </m:r>
                      <m:r>
                        <a:rPr lang="en-US" sz="1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= </m:t>
                      </m:r>
                      <m:r>
                        <a:rPr lang="en-US" sz="1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20</m:t>
                      </m:r>
                      <m:r>
                        <a:rPr lang="en-US" sz="1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𝑑𝐵𝑚</m:t>
                      </m:r>
                    </m:oMath>
                  </m:oMathPara>
                </a14:m>
              </a:p>
            </p:txBody>
          </p:sp>
        </mc:Choice>
        <mc:Fallback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5598" y="3293318"/>
                <a:ext cx="1395830" cy="184666"/>
              </a:xfrm>
              <a:prstGeom prst="rect">
                <a:avLst/>
              </a:prstGeom>
              <a:blipFill rotWithShape="0">
                <a:blip r:embed="rId8"/>
                <a:stretch>
                  <a:fillRect l="-2193" t="-25806" r="-7895" b="-483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/>
              <p:cNvSpPr txBox="1"/>
              <p:nvPr/>
            </p:nvSpPr>
            <p:spPr>
              <a:xfrm>
                <a:off x="5128838" y="3185172"/>
                <a:ext cx="1950726" cy="3162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𝑑𝐵</m:t>
                      </m:r>
                      <m:r>
                        <a:rPr lang="en-US" sz="1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sz="1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𝐿𝑜</m:t>
                      </m:r>
                      <m:sSub>
                        <m:sSubPr>
                          <m:ctrl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f>
                        <m:fPr>
                          <m:ctrl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𝑚𝑊</m:t>
                              </m:r>
                            </m:sub>
                          </m:sSub>
                        </m:num>
                        <m:den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𝑚𝑊</m:t>
                          </m:r>
                        </m:den>
                      </m:f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</a:p>
            </p:txBody>
          </p:sp>
        </mc:Choice>
        <mc:Fallback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8838" y="3185172"/>
                <a:ext cx="1950726" cy="316240"/>
              </a:xfrm>
              <a:prstGeom prst="rect">
                <a:avLst/>
              </a:prstGeom>
              <a:blipFill rotWithShape="0">
                <a:blip r:embed="rId9"/>
                <a:stretch>
                  <a:fillRect l="-1563" t="-1961" r="-5313" b="-17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/>
              <p:cNvSpPr txBox="1"/>
              <p:nvPr/>
            </p:nvSpPr>
            <p:spPr>
              <a:xfrm>
                <a:off x="1588812" y="3624837"/>
                <a:ext cx="3111300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20</m:t>
                      </m:r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𝑑𝐵𝑚</m:t>
                      </m:r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- </m:t>
                      </m:r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𝑑𝐵</m:t>
                      </m:r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𝑙𝑜𝑠𝑠</m:t>
                      </m:r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= ?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𝑑𝐵𝑚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?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𝑚𝑊</m:t>
                      </m:r>
                    </m:oMath>
                  </m:oMathPara>
                </a14:m>
              </a:p>
            </p:txBody>
          </p:sp>
        </mc:Choice>
        <mc:Fallback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8812" y="3624837"/>
                <a:ext cx="3111300" cy="215444"/>
              </a:xfrm>
              <a:prstGeom prst="rect">
                <a:avLst/>
              </a:prstGeom>
              <a:blipFill rotWithShape="0">
                <a:blip r:embed="rId10"/>
                <a:stretch>
                  <a:fillRect l="-784" t="-31429" r="-3725" b="-4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/>
              <p:cNvSpPr txBox="1"/>
              <p:nvPr/>
            </p:nvSpPr>
            <p:spPr>
              <a:xfrm>
                <a:off x="5128838" y="3655615"/>
                <a:ext cx="1277208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sz="1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𝑑𝐵𝑚</m:t>
                      </m:r>
                      <m:r>
                        <a:rPr lang="en-US" sz="1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= </m:t>
                      </m:r>
                      <m:r>
                        <a:rPr lang="en-US" sz="1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sz="1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𝑚𝑊</m:t>
                      </m:r>
                    </m:oMath>
                  </m:oMathPara>
                </a14:m>
              </a:p>
            </p:txBody>
          </p:sp>
        </mc:Choice>
        <mc:Fallback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8838" y="3655615"/>
                <a:ext cx="1277208" cy="184666"/>
              </a:xfrm>
              <a:prstGeom prst="rect">
                <a:avLst/>
              </a:prstGeom>
              <a:blipFill rotWithShape="0">
                <a:blip r:embed="rId11"/>
                <a:stretch>
                  <a:fillRect l="-2381" t="-26667" r="-8571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/>
              <p:cNvSpPr txBox="1"/>
              <p:nvPr/>
            </p:nvSpPr>
            <p:spPr>
              <a:xfrm>
                <a:off x="1588812" y="3986730"/>
                <a:ext cx="3178562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50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𝑚𝑊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+ </m:t>
                      </m:r>
                      <m:r>
                        <a:rPr lang="en-US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𝑑𝐵</m:t>
                      </m:r>
                      <m:r>
                        <a:rPr lang="en-US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=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100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𝑚𝑊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=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20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𝑑𝐵𝑚</m:t>
                      </m:r>
                    </m:oMath>
                  </m:oMathPara>
                </a14:m>
              </a:p>
            </p:txBody>
          </p:sp>
        </mc:Choice>
        <mc:Fallback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8812" y="3986730"/>
                <a:ext cx="3178562" cy="215444"/>
              </a:xfrm>
              <a:prstGeom prst="rect">
                <a:avLst/>
              </a:prstGeom>
              <a:blipFill rotWithShape="0">
                <a:blip r:embed="rId12"/>
                <a:stretch>
                  <a:fillRect l="-960" t="-28571" r="-3647" b="-4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/>
              <p:cNvSpPr txBox="1"/>
              <p:nvPr/>
            </p:nvSpPr>
            <p:spPr>
              <a:xfrm>
                <a:off x="1588812" y="4315677"/>
                <a:ext cx="3227550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17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𝑑𝐵𝑚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+ </m:t>
                      </m:r>
                      <m:r>
                        <a:rPr lang="en-US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𝑑𝐵</m:t>
                      </m:r>
                      <m:r>
                        <a:rPr lang="en-US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=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20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𝑑𝐵𝑚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=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100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𝑚𝑊</m:t>
                      </m:r>
                    </m:oMath>
                  </m:oMathPara>
                </a14:m>
              </a:p>
            </p:txBody>
          </p:sp>
        </mc:Choice>
        <mc:Fallback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8812" y="4315677"/>
                <a:ext cx="3227550" cy="215444"/>
              </a:xfrm>
              <a:prstGeom prst="rect">
                <a:avLst/>
              </a:prstGeom>
              <a:blipFill rotWithShape="0">
                <a:blip r:embed="rId13"/>
                <a:stretch>
                  <a:fillRect l="-756" t="-28571" r="-3592" b="-4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Rectangle 26"/>
          <p:cNvSpPr/>
          <p:nvPr/>
        </p:nvSpPr>
        <p:spPr>
          <a:xfrm>
            <a:off x="155029" y="4788450"/>
            <a:ext cx="741111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1463" indent="-271463" algn="just">
              <a:buClr>
                <a:srgbClr val="10E7D9"/>
              </a:buClr>
              <a:buSzPts val="1800"/>
            </a:pPr>
            <a:r>
              <a:rPr lang="en-US" sz="12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[11] WIRELESS NETWORKING IN THE DEVELOPING WORLD</a:t>
            </a:r>
            <a:r>
              <a:rPr lang="pt-BR" sz="12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, </a:t>
            </a:r>
            <a:r>
              <a:rPr lang="en-US" sz="12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http://wndw.net</a:t>
            </a:r>
            <a:endParaRPr lang="en-US" sz="1050" baseline="-25000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733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28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dirty="0">
                <a:latin typeface="Inria Sans" panose="020B0604020202020204" charset="0"/>
              </a:rPr>
              <a:t>Agenda</a:t>
            </a:r>
            <a:endParaRPr dirty="0">
              <a:latin typeface="Inria Sans" panose="020B0604020202020204" charset="0"/>
            </a:endParaRPr>
          </a:p>
        </p:txBody>
      </p:sp>
      <p:sp>
        <p:nvSpPr>
          <p:cNvPr id="376" name="Google Shape;376;p28"/>
          <p:cNvSpPr txBox="1">
            <a:spLocks noGrp="1"/>
          </p:cNvSpPr>
          <p:nvPr>
            <p:ph type="sldNum" idx="12"/>
          </p:nvPr>
        </p:nvSpPr>
        <p:spPr>
          <a:xfrm>
            <a:off x="8636805" y="4587218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grpSp>
        <p:nvGrpSpPr>
          <p:cNvPr id="377" name="Google Shape;377;p28"/>
          <p:cNvGrpSpPr/>
          <p:nvPr/>
        </p:nvGrpSpPr>
        <p:grpSpPr>
          <a:xfrm>
            <a:off x="2549819" y="1646904"/>
            <a:ext cx="1688747" cy="3284124"/>
            <a:chOff x="5632317" y="1189775"/>
            <a:chExt cx="3540456" cy="3284124"/>
          </a:xfrm>
        </p:grpSpPr>
        <p:sp>
          <p:nvSpPr>
            <p:cNvPr id="378" name="Google Shape;378;p28"/>
            <p:cNvSpPr/>
            <p:nvPr/>
          </p:nvSpPr>
          <p:spPr>
            <a:xfrm>
              <a:off x="5632317" y="1189775"/>
              <a:ext cx="3305700" cy="669000"/>
            </a:xfrm>
            <a:prstGeom prst="chevron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en-US" sz="1100" dirty="0" smtClean="0">
                  <a:solidFill>
                    <a:schemeClr val="lt1"/>
                  </a:solidFill>
                  <a:latin typeface="Saira Semi Condensed"/>
                  <a:ea typeface="Saira Semi Condensed"/>
                  <a:cs typeface="Saira Semi Condensed"/>
                  <a:sym typeface="Saira Semi Condensed"/>
                </a:rPr>
                <a:t>3- LoRaWAN </a:t>
              </a:r>
              <a:r>
                <a:rPr lang="en-US" sz="1100" dirty="0">
                  <a:solidFill>
                    <a:schemeClr val="lt1"/>
                  </a:solidFill>
                  <a:latin typeface="Saira Semi Condensed"/>
                  <a:ea typeface="Saira Semi Condensed"/>
                  <a:cs typeface="Saira Semi Condensed"/>
                  <a:sym typeface="Saira Semi Condensed"/>
                </a:rPr>
                <a:t>Network</a:t>
              </a:r>
              <a:endParaRPr sz="1100" dirty="0">
                <a:solidFill>
                  <a:schemeClr val="lt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endParaRPr>
            </a:p>
          </p:txBody>
        </p:sp>
        <p:sp>
          <p:nvSpPr>
            <p:cNvPr id="379" name="Google Shape;379;p28"/>
            <p:cNvSpPr txBox="1"/>
            <p:nvPr/>
          </p:nvSpPr>
          <p:spPr>
            <a:xfrm>
              <a:off x="6156136" y="1858199"/>
              <a:ext cx="3016637" cy="261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171450" lvl="0" indent="-1714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0E7D9"/>
                </a:buClr>
                <a:buFont typeface="Wingdings" panose="05000000000000000000" pitchFamily="2" charset="2"/>
                <a:buChar char="v"/>
              </a:pPr>
              <a:r>
                <a:rPr lang="en" sz="1000" b="1" dirty="0" smtClean="0">
                  <a:solidFill>
                    <a:schemeClr val="dk1"/>
                  </a:solidFill>
                  <a:latin typeface="Inria Sans Light"/>
                  <a:ea typeface="Inria Sans Light"/>
                  <a:cs typeface="Inria Sans Light"/>
                  <a:sym typeface="Inria Sans Light"/>
                </a:rPr>
                <a:t>Protocol stack</a:t>
              </a:r>
            </a:p>
            <a:p>
              <a:pPr marL="171450" lvl="0" indent="-1714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0E7D9"/>
                </a:buClr>
                <a:buFont typeface="Wingdings" panose="05000000000000000000" pitchFamily="2" charset="2"/>
                <a:buChar char="v"/>
              </a:pPr>
              <a:endParaRPr lang="en" sz="1000" b="1" dirty="0" smtClean="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endParaRPr>
            </a:p>
            <a:p>
              <a:pPr marL="171450" lvl="0" indent="-1714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0E7D9"/>
                </a:buClr>
                <a:buFont typeface="Wingdings" panose="05000000000000000000" pitchFamily="2" charset="2"/>
                <a:buChar char="v"/>
              </a:pPr>
              <a:r>
                <a:rPr lang="en" sz="1000" b="1" dirty="0" smtClean="0">
                  <a:solidFill>
                    <a:schemeClr val="dk1"/>
                  </a:solidFill>
                  <a:latin typeface="Inria Sans Light"/>
                  <a:ea typeface="Inria Sans Light"/>
                  <a:cs typeface="Inria Sans Light"/>
                  <a:sym typeface="Inria Sans Light"/>
                </a:rPr>
                <a:t>LoRaWAN architrcture</a:t>
              </a:r>
            </a:p>
            <a:p>
              <a:pPr marL="171450" lvl="0" indent="-1714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0E7D9"/>
                </a:buClr>
                <a:buFont typeface="Wingdings" panose="05000000000000000000" pitchFamily="2" charset="2"/>
                <a:buChar char="v"/>
              </a:pPr>
              <a:endParaRPr lang="en" sz="1000" b="1" dirty="0" smtClean="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endParaRPr>
            </a:p>
            <a:p>
              <a:pPr marL="171450" lvl="0" indent="-1714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0E7D9"/>
                </a:buClr>
                <a:buFont typeface="Wingdings" panose="05000000000000000000" pitchFamily="2" charset="2"/>
                <a:buChar char="v"/>
              </a:pPr>
              <a:r>
                <a:rPr lang="en-US" sz="1000" b="1" dirty="0" smtClean="0">
                  <a:solidFill>
                    <a:schemeClr val="dk1"/>
                  </a:solidFill>
                  <a:latin typeface="Inria Sans Light"/>
                  <a:ea typeface="Inria Sans Light"/>
                  <a:cs typeface="Inria Sans Light"/>
                  <a:sym typeface="Inria Sans Light"/>
                </a:rPr>
                <a:t>End to End communication</a:t>
              </a:r>
              <a:endParaRPr sz="1000" b="1" dirty="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endParaRPr>
            </a:p>
          </p:txBody>
        </p:sp>
      </p:grpSp>
      <p:grpSp>
        <p:nvGrpSpPr>
          <p:cNvPr id="380" name="Google Shape;380;p28"/>
          <p:cNvGrpSpPr/>
          <p:nvPr/>
        </p:nvGrpSpPr>
        <p:grpSpPr>
          <a:xfrm>
            <a:off x="0" y="1647189"/>
            <a:ext cx="1467445" cy="3345329"/>
            <a:chOff x="-40770" y="1189989"/>
            <a:chExt cx="2208237" cy="3345329"/>
          </a:xfrm>
        </p:grpSpPr>
        <p:sp>
          <p:nvSpPr>
            <p:cNvPr id="381" name="Google Shape;381;p28"/>
            <p:cNvSpPr/>
            <p:nvPr/>
          </p:nvSpPr>
          <p:spPr>
            <a:xfrm>
              <a:off x="0" y="1189989"/>
              <a:ext cx="2167467" cy="669000"/>
            </a:xfrm>
            <a:prstGeom prst="homePlate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en-US" sz="1100" dirty="0" smtClean="0">
                  <a:solidFill>
                    <a:schemeClr val="lt1"/>
                  </a:solidFill>
                  <a:latin typeface="Saira Semi Condensed"/>
                  <a:ea typeface="Saira Semi Condensed"/>
                  <a:cs typeface="Saira Semi Condensed"/>
                  <a:sym typeface="Saira Semi Condensed"/>
                </a:rPr>
                <a:t>1- Big concept</a:t>
              </a:r>
              <a:endParaRPr sz="1100" dirty="0">
                <a:solidFill>
                  <a:schemeClr val="lt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endParaRPr>
            </a:p>
          </p:txBody>
        </p:sp>
        <p:sp>
          <p:nvSpPr>
            <p:cNvPr id="382" name="Google Shape;382;p28"/>
            <p:cNvSpPr txBox="1"/>
            <p:nvPr/>
          </p:nvSpPr>
          <p:spPr>
            <a:xfrm>
              <a:off x="-40770" y="1919618"/>
              <a:ext cx="2152224" cy="261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171450" lvl="0" indent="-1714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7F5B8"/>
                </a:buClr>
                <a:buFont typeface="Wingdings" panose="05000000000000000000" pitchFamily="2" charset="2"/>
                <a:buChar char="v"/>
              </a:pPr>
              <a:r>
                <a:rPr lang="en" sz="1000" b="1" dirty="0" smtClean="0">
                  <a:solidFill>
                    <a:schemeClr val="dk1"/>
                  </a:solidFill>
                  <a:latin typeface="Inria Sans Light"/>
                  <a:ea typeface="Inria Sans Light"/>
                  <a:cs typeface="Inria Sans Light"/>
                  <a:sym typeface="Inria Sans Light"/>
                </a:rPr>
                <a:t>IoT definition</a:t>
              </a:r>
            </a:p>
            <a:p>
              <a:pPr marL="171450" lvl="0" indent="-1714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7F5B8"/>
                </a:buClr>
                <a:buFont typeface="Wingdings" panose="05000000000000000000" pitchFamily="2" charset="2"/>
                <a:buChar char="v"/>
              </a:pPr>
              <a:endParaRPr lang="en" sz="1000" b="1" dirty="0" smtClean="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endParaRPr>
            </a:p>
            <a:p>
              <a:pPr marL="171450" lvl="0" indent="-171450">
                <a:lnSpc>
                  <a:spcPct val="115000"/>
                </a:lnSpc>
                <a:buClr>
                  <a:srgbClr val="A7F5B8"/>
                </a:buClr>
                <a:buFont typeface="Wingdings" panose="05000000000000000000" pitchFamily="2" charset="2"/>
                <a:buChar char="v"/>
              </a:pPr>
              <a:r>
                <a:rPr lang="en-US" sz="1000" b="1" dirty="0">
                  <a:solidFill>
                    <a:schemeClr val="dk1"/>
                  </a:solidFill>
                  <a:latin typeface="Inria Sans Light"/>
                  <a:ea typeface="Inria Sans Light"/>
                  <a:cs typeface="Inria Sans Light"/>
                  <a:sym typeface="Inria Sans Light"/>
                </a:rPr>
                <a:t>IoT a</a:t>
              </a:r>
              <a:r>
                <a:rPr lang="en-US" sz="1000" b="1" dirty="0" smtClean="0">
                  <a:solidFill>
                    <a:schemeClr val="dk1"/>
                  </a:solidFill>
                  <a:latin typeface="Inria Sans Light"/>
                  <a:ea typeface="Inria Sans Light"/>
                  <a:cs typeface="Inria Sans Light"/>
                  <a:sym typeface="Inria Sans Light"/>
                </a:rPr>
                <a:t>rchitecture</a:t>
              </a:r>
            </a:p>
            <a:p>
              <a:pPr marL="171450" lvl="0" indent="-171450">
                <a:lnSpc>
                  <a:spcPct val="115000"/>
                </a:lnSpc>
                <a:buClr>
                  <a:srgbClr val="A7F5B8"/>
                </a:buClr>
                <a:buFont typeface="Wingdings" panose="05000000000000000000" pitchFamily="2" charset="2"/>
                <a:buChar char="v"/>
              </a:pPr>
              <a:endParaRPr lang="en-US" sz="1000" b="1" dirty="0" smtClean="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endParaRPr>
            </a:p>
            <a:p>
              <a:pPr marL="171450" lvl="0" indent="-171450">
                <a:lnSpc>
                  <a:spcPct val="115000"/>
                </a:lnSpc>
                <a:buClr>
                  <a:srgbClr val="A7F5B8"/>
                </a:buClr>
                <a:buFont typeface="Wingdings" panose="05000000000000000000" pitchFamily="2" charset="2"/>
                <a:buChar char="v"/>
              </a:pPr>
              <a:r>
                <a:rPr lang="en-US" sz="1000" b="1" dirty="0" smtClean="0">
                  <a:solidFill>
                    <a:schemeClr val="dk1"/>
                  </a:solidFill>
                  <a:latin typeface="Inria Sans Light"/>
                  <a:ea typeface="Inria Sans Light"/>
                  <a:cs typeface="Inria Sans Light"/>
                  <a:sym typeface="Inria Sans Light"/>
                </a:rPr>
                <a:t>Technical </a:t>
              </a:r>
              <a:r>
                <a:rPr lang="en-US" sz="1000" b="1" dirty="0">
                  <a:solidFill>
                    <a:schemeClr val="dk1"/>
                  </a:solidFill>
                  <a:latin typeface="Inria Sans Light"/>
                  <a:ea typeface="Inria Sans Light"/>
                  <a:cs typeface="Inria Sans Light"/>
                  <a:sym typeface="Inria Sans Light"/>
                </a:rPr>
                <a:t>research challenges</a:t>
              </a:r>
              <a:endParaRPr lang="en" sz="1000" b="1" dirty="0" smtClean="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000" dirty="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endParaRPr>
            </a:p>
          </p:txBody>
        </p:sp>
      </p:grpSp>
      <p:grpSp>
        <p:nvGrpSpPr>
          <p:cNvPr id="383" name="Google Shape;383;p28"/>
          <p:cNvGrpSpPr/>
          <p:nvPr/>
        </p:nvGrpSpPr>
        <p:grpSpPr>
          <a:xfrm>
            <a:off x="1059256" y="1646904"/>
            <a:ext cx="1982297" cy="3317876"/>
            <a:chOff x="2596881" y="1189775"/>
            <a:chExt cx="4024995" cy="3317876"/>
          </a:xfrm>
          <a:solidFill>
            <a:srgbClr val="24D8A0"/>
          </a:solidFill>
        </p:grpSpPr>
        <p:sp>
          <p:nvSpPr>
            <p:cNvPr id="384" name="Google Shape;384;p28"/>
            <p:cNvSpPr/>
            <p:nvPr/>
          </p:nvSpPr>
          <p:spPr>
            <a:xfrm>
              <a:off x="2596881" y="1189775"/>
              <a:ext cx="3706868" cy="669000"/>
            </a:xfrm>
            <a:prstGeom prst="chevron">
              <a:avLst>
                <a:gd name="adj" fmla="val 50000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en-US" sz="1200" dirty="0" smtClean="0">
                  <a:solidFill>
                    <a:schemeClr val="lt1"/>
                  </a:solidFill>
                  <a:latin typeface="Saira Semi Condensed"/>
                  <a:ea typeface="Saira Semi Condensed"/>
                  <a:cs typeface="Saira Semi Condensed"/>
                  <a:sym typeface="Saira Semi Condensed"/>
                </a:rPr>
                <a:t>2- </a:t>
              </a:r>
              <a:r>
                <a:rPr lang="en-US" sz="1100" dirty="0" smtClean="0">
                  <a:solidFill>
                    <a:schemeClr val="lt1"/>
                  </a:solidFill>
                  <a:latin typeface="Saira Semi Condensed"/>
                  <a:ea typeface="Saira Semi Condensed"/>
                  <a:cs typeface="Saira Semi Condensed"/>
                  <a:sym typeface="Saira Semi Condensed"/>
                </a:rPr>
                <a:t>Communication </a:t>
              </a:r>
              <a:r>
                <a:rPr lang="en-US" sz="1100" dirty="0">
                  <a:solidFill>
                    <a:schemeClr val="lt1"/>
                  </a:solidFill>
                  <a:latin typeface="Saira Semi Condensed"/>
                  <a:ea typeface="Saira Semi Condensed"/>
                  <a:cs typeface="Saira Semi Condensed"/>
                  <a:sym typeface="Saira Semi Condensed"/>
                </a:rPr>
                <a:t>technologies</a:t>
              </a:r>
              <a:endParaRPr sz="1100" dirty="0">
                <a:solidFill>
                  <a:schemeClr val="lt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endParaRPr>
            </a:p>
          </p:txBody>
        </p:sp>
        <p:sp>
          <p:nvSpPr>
            <p:cNvPr id="385" name="Google Shape;385;p28"/>
            <p:cNvSpPr txBox="1"/>
            <p:nvPr/>
          </p:nvSpPr>
          <p:spPr>
            <a:xfrm>
              <a:off x="2995312" y="1891951"/>
              <a:ext cx="3626564" cy="261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171450" lvl="0" indent="-171450">
                <a:lnSpc>
                  <a:spcPct val="115000"/>
                </a:lnSpc>
                <a:buClr>
                  <a:srgbClr val="24D8A0"/>
                </a:buClr>
                <a:buFont typeface="Wingdings" panose="05000000000000000000" pitchFamily="2" charset="2"/>
                <a:buChar char="v"/>
              </a:pPr>
              <a:r>
                <a:rPr lang="en" sz="1000" b="1" dirty="0" smtClean="0">
                  <a:solidFill>
                    <a:schemeClr val="dk1"/>
                  </a:solidFill>
                  <a:latin typeface="Inria Sans Light"/>
                  <a:ea typeface="Inria Sans Light"/>
                  <a:cs typeface="Inria Sans Light"/>
                  <a:sym typeface="Inria Sans Light"/>
                </a:rPr>
                <a:t>Defination </a:t>
              </a:r>
              <a:r>
                <a:rPr lang="en-US" sz="1000" b="1" dirty="0">
                  <a:solidFill>
                    <a:schemeClr val="dk1"/>
                  </a:solidFill>
                  <a:latin typeface="Inria Sans Light"/>
                  <a:ea typeface="Inria Sans Light"/>
                  <a:cs typeface="Inria Sans Light"/>
                  <a:sym typeface="Inria Sans Light"/>
                </a:rPr>
                <a:t>Communication </a:t>
              </a:r>
              <a:r>
                <a:rPr lang="en-US" sz="1000" b="1" dirty="0" smtClean="0">
                  <a:solidFill>
                    <a:schemeClr val="dk1"/>
                  </a:solidFill>
                  <a:latin typeface="Inria Sans Light"/>
                  <a:ea typeface="Inria Sans Light"/>
                  <a:cs typeface="Inria Sans Light"/>
                  <a:sym typeface="Inria Sans Light"/>
                </a:rPr>
                <a:t>technologies</a:t>
              </a:r>
            </a:p>
            <a:p>
              <a:pPr marL="171450" lvl="0" indent="-171450">
                <a:lnSpc>
                  <a:spcPct val="115000"/>
                </a:lnSpc>
                <a:buClr>
                  <a:srgbClr val="24D8A0"/>
                </a:buClr>
                <a:buFont typeface="Wingdings" panose="05000000000000000000" pitchFamily="2" charset="2"/>
                <a:buChar char="v"/>
              </a:pPr>
              <a:endParaRPr lang="en-US" sz="1000" b="1" dirty="0" smtClean="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endParaRPr>
            </a:p>
            <a:p>
              <a:pPr marL="171450" lvl="0" indent="-171450">
                <a:lnSpc>
                  <a:spcPct val="115000"/>
                </a:lnSpc>
                <a:buClr>
                  <a:srgbClr val="24D8A0"/>
                </a:buClr>
                <a:buFont typeface="Wingdings" panose="05000000000000000000" pitchFamily="2" charset="2"/>
                <a:buChar char="v"/>
              </a:pPr>
              <a:r>
                <a:rPr lang="en-US" sz="1000" b="1" dirty="0" smtClean="0">
                  <a:solidFill>
                    <a:schemeClr val="dk1"/>
                  </a:solidFill>
                  <a:latin typeface="Inria Sans Light"/>
                  <a:ea typeface="Inria Sans Light"/>
                  <a:cs typeface="Inria Sans Light"/>
                  <a:sym typeface="Inria Sans Light"/>
                </a:rPr>
                <a:t>Long </a:t>
              </a:r>
              <a:r>
                <a:rPr lang="en-US" sz="1000" b="1" dirty="0">
                  <a:solidFill>
                    <a:schemeClr val="dk1"/>
                  </a:solidFill>
                  <a:latin typeface="Inria Sans Light"/>
                  <a:ea typeface="Inria Sans Light"/>
                  <a:cs typeface="Inria Sans Light"/>
                  <a:sym typeface="Inria Sans Light"/>
                </a:rPr>
                <a:t>Range </a:t>
              </a:r>
              <a:r>
                <a:rPr lang="en-US" sz="1000" b="1" dirty="0" smtClean="0">
                  <a:solidFill>
                    <a:schemeClr val="dk1"/>
                  </a:solidFill>
                  <a:latin typeface="Inria Sans Light"/>
                  <a:ea typeface="Inria Sans Light"/>
                  <a:cs typeface="Inria Sans Light"/>
                  <a:sym typeface="Inria Sans Light"/>
                </a:rPr>
                <a:t>criteria</a:t>
              </a:r>
            </a:p>
            <a:p>
              <a:pPr marL="171450" lvl="0" indent="-171450">
                <a:lnSpc>
                  <a:spcPct val="115000"/>
                </a:lnSpc>
                <a:buClr>
                  <a:srgbClr val="24D8A0"/>
                </a:buClr>
                <a:buFont typeface="Wingdings" panose="05000000000000000000" pitchFamily="2" charset="2"/>
                <a:buChar char="v"/>
              </a:pPr>
              <a:endParaRPr lang="en-US" sz="1000" b="1" dirty="0" smtClean="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endParaRPr>
            </a:p>
            <a:p>
              <a:pPr marL="171450" lvl="0" indent="-171450">
                <a:lnSpc>
                  <a:spcPct val="115000"/>
                </a:lnSpc>
                <a:buClr>
                  <a:srgbClr val="24D8A0"/>
                </a:buClr>
                <a:buFont typeface="Wingdings" panose="05000000000000000000" pitchFamily="2" charset="2"/>
                <a:buChar char="v"/>
              </a:pPr>
              <a:r>
                <a:rPr lang="en-US" sz="1000" b="1" dirty="0" smtClean="0">
                  <a:solidFill>
                    <a:schemeClr val="dk1"/>
                  </a:solidFill>
                  <a:latin typeface="Inria Sans Light"/>
                  <a:ea typeface="Inria Sans Light"/>
                  <a:cs typeface="Inria Sans Light"/>
                  <a:sym typeface="Inria Sans Light"/>
                </a:rPr>
                <a:t>Compare Long Rage </a:t>
              </a:r>
              <a:r>
                <a:rPr lang="en-US" sz="1000" b="1" dirty="0">
                  <a:solidFill>
                    <a:schemeClr val="dk1"/>
                  </a:solidFill>
                  <a:latin typeface="Inria Sans Light"/>
                  <a:ea typeface="Inria Sans Light"/>
                  <a:cs typeface="Inria Sans Light"/>
                  <a:sym typeface="Inria Sans Light"/>
                </a:rPr>
                <a:t>technologies </a:t>
              </a: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dirty="0" smtClean="0">
                  <a:solidFill>
                    <a:schemeClr val="dk1"/>
                  </a:solidFill>
                  <a:latin typeface="Inria Sans Light"/>
                  <a:ea typeface="Inria Sans Light"/>
                  <a:cs typeface="Inria Sans Light"/>
                  <a:sym typeface="Inria Sans Light"/>
                </a:rPr>
                <a:t> </a:t>
              </a:r>
              <a:endParaRPr sz="1000" dirty="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endParaRPr>
            </a:p>
          </p:txBody>
        </p:sp>
      </p:grpSp>
      <p:grpSp>
        <p:nvGrpSpPr>
          <p:cNvPr id="14" name="Google Shape;377;p28"/>
          <p:cNvGrpSpPr/>
          <p:nvPr/>
        </p:nvGrpSpPr>
        <p:grpSpPr>
          <a:xfrm>
            <a:off x="3788564" y="1646904"/>
            <a:ext cx="1620794" cy="3284700"/>
            <a:chOff x="5632317" y="1189775"/>
            <a:chExt cx="3305700" cy="3284700"/>
          </a:xfrm>
        </p:grpSpPr>
        <p:sp>
          <p:nvSpPr>
            <p:cNvPr id="15" name="Google Shape;378;p28"/>
            <p:cNvSpPr/>
            <p:nvPr/>
          </p:nvSpPr>
          <p:spPr>
            <a:xfrm>
              <a:off x="5632317" y="1189775"/>
              <a:ext cx="3305700" cy="669000"/>
            </a:xfrm>
            <a:prstGeom prst="chevron">
              <a:avLst>
                <a:gd name="adj" fmla="val 50000"/>
              </a:avLst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en-US" sz="1100" dirty="0" smtClean="0">
                  <a:solidFill>
                    <a:schemeClr val="lt1"/>
                  </a:solidFill>
                  <a:latin typeface="Saira Semi Condensed"/>
                  <a:ea typeface="Saira Semi Condensed"/>
                  <a:cs typeface="Saira Semi Condensed"/>
                  <a:sym typeface="Saira Semi Condensed"/>
                </a:rPr>
                <a:t>4- CSS modulation</a:t>
              </a:r>
              <a:endParaRPr sz="1100" dirty="0">
                <a:solidFill>
                  <a:schemeClr val="lt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endParaRPr>
            </a:p>
          </p:txBody>
        </p:sp>
        <p:sp>
          <p:nvSpPr>
            <p:cNvPr id="16" name="Google Shape;379;p28"/>
            <p:cNvSpPr txBox="1"/>
            <p:nvPr/>
          </p:nvSpPr>
          <p:spPr>
            <a:xfrm>
              <a:off x="5837297" y="1858775"/>
              <a:ext cx="3016636" cy="261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171450" lvl="0" indent="-1714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>
                    <a:lumMod val="60000"/>
                    <a:lumOff val="40000"/>
                  </a:schemeClr>
                </a:buClr>
                <a:buFont typeface="Wingdings" panose="05000000000000000000" pitchFamily="2" charset="2"/>
                <a:buChar char="v"/>
              </a:pPr>
              <a:r>
                <a:rPr lang="en" sz="1050" b="1" dirty="0" smtClean="0">
                  <a:solidFill>
                    <a:schemeClr val="dk1"/>
                  </a:solidFill>
                  <a:latin typeface="Inria Sans Light"/>
                  <a:ea typeface="Inria Sans Light"/>
                  <a:cs typeface="Inria Sans Light"/>
                  <a:sym typeface="Inria Sans Light"/>
                </a:rPr>
                <a:t>Chrip signal</a:t>
              </a:r>
            </a:p>
            <a:p>
              <a:pPr marL="171450" lvl="0" indent="-1714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>
                    <a:lumMod val="60000"/>
                    <a:lumOff val="40000"/>
                  </a:schemeClr>
                </a:buClr>
                <a:buFont typeface="Wingdings" panose="05000000000000000000" pitchFamily="2" charset="2"/>
                <a:buChar char="v"/>
              </a:pPr>
              <a:endParaRPr lang="en" sz="1050" b="1" dirty="0" smtClean="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endParaRPr>
            </a:p>
            <a:p>
              <a:pPr marL="171450" lvl="0" indent="-1714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>
                    <a:lumMod val="60000"/>
                    <a:lumOff val="40000"/>
                  </a:schemeClr>
                </a:buClr>
                <a:buFont typeface="Wingdings" panose="05000000000000000000" pitchFamily="2" charset="2"/>
                <a:buChar char="v"/>
              </a:pPr>
              <a:r>
                <a:rPr lang="en" sz="1050" b="1" dirty="0" smtClean="0">
                  <a:solidFill>
                    <a:schemeClr val="dk1"/>
                  </a:solidFill>
                  <a:latin typeface="Inria Sans Light"/>
                  <a:ea typeface="Inria Sans Light"/>
                  <a:cs typeface="Inria Sans Light"/>
                  <a:sym typeface="Inria Sans Light"/>
                </a:rPr>
                <a:t>Spread factor</a:t>
              </a:r>
            </a:p>
            <a:p>
              <a:pPr marL="171450" lvl="0" indent="-1714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>
                    <a:lumMod val="60000"/>
                    <a:lumOff val="40000"/>
                  </a:schemeClr>
                </a:buClr>
                <a:buFont typeface="Wingdings" panose="05000000000000000000" pitchFamily="2" charset="2"/>
                <a:buChar char="v"/>
              </a:pPr>
              <a:endParaRPr lang="en" sz="1050" b="1" dirty="0" smtClean="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endParaRPr>
            </a:p>
            <a:p>
              <a:pPr marL="171450" lvl="0" indent="-1714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>
                    <a:lumMod val="60000"/>
                    <a:lumOff val="40000"/>
                  </a:schemeClr>
                </a:buClr>
                <a:buFont typeface="Wingdings" panose="05000000000000000000" pitchFamily="2" charset="2"/>
                <a:buChar char="v"/>
              </a:pPr>
              <a:r>
                <a:rPr lang="en-US" sz="1050" b="1" dirty="0" smtClean="0">
                  <a:solidFill>
                    <a:schemeClr val="dk1"/>
                  </a:solidFill>
                  <a:latin typeface="Inria Sans Light"/>
                  <a:ea typeface="Inria Sans Light"/>
                  <a:cs typeface="Inria Sans Light"/>
                  <a:sym typeface="Inria Sans Light"/>
                </a:rPr>
                <a:t>Symbol rate</a:t>
              </a:r>
              <a:endParaRPr sz="1050" b="1" dirty="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endParaRPr>
            </a:p>
          </p:txBody>
        </p:sp>
      </p:grpSp>
      <p:grpSp>
        <p:nvGrpSpPr>
          <p:cNvPr id="17" name="Google Shape;377;p28"/>
          <p:cNvGrpSpPr/>
          <p:nvPr/>
        </p:nvGrpSpPr>
        <p:grpSpPr>
          <a:xfrm>
            <a:off x="5027744" y="1646904"/>
            <a:ext cx="1649529" cy="3284124"/>
            <a:chOff x="5552410" y="1189775"/>
            <a:chExt cx="3385607" cy="3284124"/>
          </a:xfrm>
          <a:solidFill>
            <a:schemeClr val="accent4">
              <a:lumMod val="60000"/>
              <a:lumOff val="40000"/>
            </a:schemeClr>
          </a:solidFill>
        </p:grpSpPr>
        <p:sp>
          <p:nvSpPr>
            <p:cNvPr id="18" name="Google Shape;378;p28"/>
            <p:cNvSpPr/>
            <p:nvPr/>
          </p:nvSpPr>
          <p:spPr>
            <a:xfrm>
              <a:off x="5632317" y="1189775"/>
              <a:ext cx="3305700" cy="669000"/>
            </a:xfrm>
            <a:prstGeom prst="chevron">
              <a:avLst>
                <a:gd name="adj" fmla="val 50000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en-US" sz="1100" dirty="0" smtClean="0">
                  <a:solidFill>
                    <a:schemeClr val="lt1"/>
                  </a:solidFill>
                  <a:latin typeface="Saira Semi Condensed"/>
                  <a:ea typeface="Saira Semi Condensed"/>
                  <a:cs typeface="Saira Semi Condensed"/>
                  <a:sym typeface="Saira Semi Condensed"/>
                </a:rPr>
                <a:t>5- RF Factor</a:t>
              </a:r>
              <a:endParaRPr sz="1100" dirty="0">
                <a:solidFill>
                  <a:schemeClr val="lt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endParaRPr>
            </a:p>
          </p:txBody>
        </p:sp>
        <p:sp>
          <p:nvSpPr>
            <p:cNvPr id="19" name="Google Shape;379;p28"/>
            <p:cNvSpPr txBox="1"/>
            <p:nvPr/>
          </p:nvSpPr>
          <p:spPr>
            <a:xfrm>
              <a:off x="5552410" y="1858199"/>
              <a:ext cx="3308064" cy="261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171450" lvl="0" indent="-171450">
                <a:lnSpc>
                  <a:spcPct val="115000"/>
                </a:lnSpc>
                <a:buClr>
                  <a:srgbClr val="6BF5EC"/>
                </a:buClr>
                <a:buFont typeface="Wingdings" panose="05000000000000000000" pitchFamily="2" charset="2"/>
                <a:buChar char="v"/>
              </a:pPr>
              <a:r>
                <a:rPr lang="en-US" sz="1000" b="1" dirty="0">
                  <a:solidFill>
                    <a:schemeClr val="dk1"/>
                  </a:solidFill>
                  <a:latin typeface="Inria Sans Light"/>
                  <a:ea typeface="Inria Sans Light"/>
                  <a:cs typeface="Inria Sans Light"/>
                  <a:sym typeface="Inria Sans Light"/>
                </a:rPr>
                <a:t>Link budget </a:t>
              </a:r>
              <a:endParaRPr lang="en-US" sz="1000" b="1" dirty="0" smtClean="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endParaRPr>
            </a:p>
            <a:p>
              <a:pPr marL="171450" lvl="0" indent="-171450">
                <a:lnSpc>
                  <a:spcPct val="115000"/>
                </a:lnSpc>
                <a:buClr>
                  <a:srgbClr val="6BF5EC"/>
                </a:buClr>
                <a:buFont typeface="Wingdings" panose="05000000000000000000" pitchFamily="2" charset="2"/>
                <a:buChar char="v"/>
              </a:pPr>
              <a:endParaRPr lang="en" sz="1000" b="1" dirty="0" smtClean="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endParaRPr>
            </a:p>
            <a:p>
              <a:pPr marL="171450" lvl="0" indent="-171450">
                <a:lnSpc>
                  <a:spcPct val="115000"/>
                </a:lnSpc>
                <a:buClr>
                  <a:srgbClr val="6BF5EC"/>
                </a:buClr>
                <a:buFont typeface="Wingdings" panose="05000000000000000000" pitchFamily="2" charset="2"/>
                <a:buChar char="v"/>
              </a:pPr>
              <a:r>
                <a:rPr lang="en-US" sz="1000" b="1" dirty="0">
                  <a:solidFill>
                    <a:schemeClr val="dk1"/>
                  </a:solidFill>
                  <a:latin typeface="Inria Sans Light"/>
                  <a:ea typeface="Inria Sans Light"/>
                  <a:cs typeface="Inria Sans Light"/>
                  <a:sym typeface="Inria Sans Light"/>
                </a:rPr>
                <a:t>Receiving </a:t>
              </a:r>
              <a:r>
                <a:rPr lang="en-US" sz="1000" b="1" dirty="0" smtClean="0">
                  <a:solidFill>
                    <a:schemeClr val="dk1"/>
                  </a:solidFill>
                  <a:latin typeface="Inria Sans Light"/>
                  <a:ea typeface="Inria Sans Light"/>
                  <a:cs typeface="Inria Sans Light"/>
                  <a:sym typeface="Inria Sans Light"/>
                </a:rPr>
                <a:t>sensitivity</a:t>
              </a:r>
            </a:p>
            <a:p>
              <a:pPr marL="171450" lvl="0" indent="-171450">
                <a:lnSpc>
                  <a:spcPct val="115000"/>
                </a:lnSpc>
                <a:buClr>
                  <a:srgbClr val="6BF5EC"/>
                </a:buClr>
                <a:buFont typeface="Wingdings" panose="05000000000000000000" pitchFamily="2" charset="2"/>
                <a:buChar char="v"/>
              </a:pPr>
              <a:endParaRPr lang="en" sz="1000" b="1" dirty="0" smtClean="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endParaRPr>
            </a:p>
            <a:p>
              <a:pPr marL="171450" lvl="0" indent="-1714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BF5EC"/>
                </a:buClr>
                <a:buFont typeface="Wingdings" panose="05000000000000000000" pitchFamily="2" charset="2"/>
                <a:buChar char="v"/>
              </a:pPr>
              <a:r>
                <a:rPr lang="en-US" sz="1000" b="1" dirty="0" smtClean="0">
                  <a:solidFill>
                    <a:schemeClr val="dk1"/>
                  </a:solidFill>
                  <a:latin typeface="Inria Sans Light"/>
                  <a:ea typeface="Inria Sans Light"/>
                  <a:cs typeface="Inria Sans Light"/>
                  <a:sym typeface="Inria Sans Light"/>
                </a:rPr>
                <a:t>SNR</a:t>
              </a:r>
            </a:p>
            <a:p>
              <a:pPr marL="171450" lvl="0" indent="-1714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BF5EC"/>
                </a:buClr>
                <a:buFont typeface="Wingdings" panose="05000000000000000000" pitchFamily="2" charset="2"/>
                <a:buChar char="v"/>
              </a:pPr>
              <a:endParaRPr lang="en-US" sz="1000" b="1" dirty="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endParaRPr>
            </a:p>
            <a:p>
              <a:pPr marL="171450" lvl="0" indent="-171450">
                <a:lnSpc>
                  <a:spcPct val="115000"/>
                </a:lnSpc>
                <a:buClr>
                  <a:srgbClr val="6BF5EC"/>
                </a:buClr>
                <a:buFont typeface="Wingdings" panose="05000000000000000000" pitchFamily="2" charset="2"/>
                <a:buChar char="v"/>
              </a:pPr>
              <a:r>
                <a:rPr lang="en-US" sz="1000" b="1" dirty="0">
                  <a:solidFill>
                    <a:schemeClr val="dk1"/>
                  </a:solidFill>
                  <a:latin typeface="Inria Sans Light"/>
                  <a:ea typeface="Inria Sans Light"/>
                  <a:cs typeface="Inria Sans Light"/>
                  <a:sym typeface="Inria Sans Light"/>
                </a:rPr>
                <a:t>Maximum daily packets on LoRaWAN</a:t>
              </a:r>
              <a:endParaRPr lang="en-US" sz="1000" b="1" dirty="0" smtClean="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endParaRPr>
            </a:p>
            <a:p>
              <a:pPr marL="171450" lvl="0" indent="-1714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>
                    <a:lumMod val="60000"/>
                    <a:lumOff val="40000"/>
                  </a:schemeClr>
                </a:buClr>
                <a:buFont typeface="Wingdings" panose="05000000000000000000" pitchFamily="2" charset="2"/>
                <a:buChar char="v"/>
              </a:pPr>
              <a:endParaRPr sz="1000" b="1" dirty="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endParaRPr>
            </a:p>
          </p:txBody>
        </p:sp>
      </p:grpSp>
      <p:grpSp>
        <p:nvGrpSpPr>
          <p:cNvPr id="20" name="Google Shape;377;p28"/>
          <p:cNvGrpSpPr/>
          <p:nvPr/>
        </p:nvGrpSpPr>
        <p:grpSpPr>
          <a:xfrm>
            <a:off x="6335872" y="1646904"/>
            <a:ext cx="1627470" cy="3284700"/>
            <a:chOff x="5619825" y="1189775"/>
            <a:chExt cx="3305700" cy="3284700"/>
          </a:xfrm>
        </p:grpSpPr>
        <p:sp>
          <p:nvSpPr>
            <p:cNvPr id="21" name="Google Shape;378;p28"/>
            <p:cNvSpPr/>
            <p:nvPr/>
          </p:nvSpPr>
          <p:spPr>
            <a:xfrm>
              <a:off x="5619825" y="1189775"/>
              <a:ext cx="3305700" cy="669000"/>
            </a:xfrm>
            <a:prstGeom prst="chevron">
              <a:avLst>
                <a:gd name="adj" fmla="val 50000"/>
              </a:avLst>
            </a:pr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en-US" sz="1100" dirty="0" smtClean="0">
                  <a:solidFill>
                    <a:schemeClr val="lt1"/>
                  </a:solidFill>
                  <a:latin typeface="Saira Semi Condensed"/>
                  <a:ea typeface="Saira Semi Condensed"/>
                  <a:cs typeface="Saira Semi Condensed"/>
                  <a:sym typeface="Saira Semi Condensed"/>
                </a:rPr>
                <a:t>6- ALOHA</a:t>
              </a:r>
              <a:endParaRPr sz="1100" dirty="0">
                <a:solidFill>
                  <a:schemeClr val="lt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endParaRPr>
            </a:p>
          </p:txBody>
        </p:sp>
        <p:sp>
          <p:nvSpPr>
            <p:cNvPr id="22" name="Google Shape;379;p28"/>
            <p:cNvSpPr txBox="1"/>
            <p:nvPr/>
          </p:nvSpPr>
          <p:spPr>
            <a:xfrm>
              <a:off x="5837297" y="1858775"/>
              <a:ext cx="3016636" cy="261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171450" lvl="0" indent="-1714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bg2">
                    <a:lumMod val="60000"/>
                    <a:lumOff val="40000"/>
                  </a:schemeClr>
                </a:buClr>
                <a:buFont typeface="Wingdings" panose="05000000000000000000" pitchFamily="2" charset="2"/>
                <a:buChar char="v"/>
              </a:pPr>
              <a:r>
                <a:rPr lang="en" sz="1000" b="1" dirty="0" smtClean="0">
                  <a:solidFill>
                    <a:schemeClr val="dk1"/>
                  </a:solidFill>
                  <a:latin typeface="Inria Sans Light"/>
                  <a:ea typeface="Inria Sans Light"/>
                  <a:cs typeface="Inria Sans Light"/>
                  <a:sym typeface="Inria Sans Light"/>
                </a:rPr>
                <a:t>Defination ALOHA</a:t>
              </a:r>
            </a:p>
            <a:p>
              <a:pPr marL="171450" lvl="0" indent="-1714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bg2">
                    <a:lumMod val="60000"/>
                    <a:lumOff val="40000"/>
                  </a:schemeClr>
                </a:buClr>
                <a:buFont typeface="Wingdings" panose="05000000000000000000" pitchFamily="2" charset="2"/>
                <a:buChar char="v"/>
              </a:pPr>
              <a:endParaRPr lang="en" sz="1000" b="1" dirty="0" smtClean="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endParaRPr>
            </a:p>
            <a:p>
              <a:pPr marL="171450" lvl="0" indent="-1714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bg2">
                    <a:lumMod val="60000"/>
                    <a:lumOff val="40000"/>
                  </a:schemeClr>
                </a:buClr>
                <a:buFont typeface="Wingdings" panose="05000000000000000000" pitchFamily="2" charset="2"/>
                <a:buChar char="v"/>
              </a:pPr>
              <a:r>
                <a:rPr lang="en" sz="1000" b="1" dirty="0" smtClean="0">
                  <a:solidFill>
                    <a:schemeClr val="dk1"/>
                  </a:solidFill>
                  <a:latin typeface="Inria Sans Light"/>
                  <a:ea typeface="Inria Sans Light"/>
                  <a:cs typeface="Inria Sans Light"/>
                  <a:sym typeface="Inria Sans Light"/>
                </a:rPr>
                <a:t>Analysis ALOHA</a:t>
              </a:r>
            </a:p>
            <a:p>
              <a:pPr marL="171450" lvl="0" indent="-1714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>
                    <a:lumMod val="60000"/>
                    <a:lumOff val="40000"/>
                  </a:schemeClr>
                </a:buClr>
                <a:buFont typeface="Wingdings" panose="05000000000000000000" pitchFamily="2" charset="2"/>
                <a:buChar char="v"/>
              </a:pPr>
              <a:endParaRPr lang="en" sz="1000" b="1" dirty="0" smtClean="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endParaRPr>
            </a:p>
          </p:txBody>
        </p:sp>
      </p:grpSp>
      <p:grpSp>
        <p:nvGrpSpPr>
          <p:cNvPr id="23" name="Google Shape;377;p28"/>
          <p:cNvGrpSpPr/>
          <p:nvPr/>
        </p:nvGrpSpPr>
        <p:grpSpPr>
          <a:xfrm>
            <a:off x="7487006" y="1646904"/>
            <a:ext cx="1621350" cy="3284700"/>
            <a:chOff x="5332178" y="1189775"/>
            <a:chExt cx="3605839" cy="3284700"/>
          </a:xfrm>
        </p:grpSpPr>
        <p:sp>
          <p:nvSpPr>
            <p:cNvPr id="24" name="Google Shape;378;p28"/>
            <p:cNvSpPr/>
            <p:nvPr/>
          </p:nvSpPr>
          <p:spPr>
            <a:xfrm>
              <a:off x="5332178" y="1189775"/>
              <a:ext cx="3605839" cy="669000"/>
            </a:xfrm>
            <a:prstGeom prst="chevron">
              <a:avLst>
                <a:gd name="adj" fmla="val 50000"/>
              </a:avLst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en-US" sz="1050" dirty="0">
                  <a:solidFill>
                    <a:schemeClr val="lt1"/>
                  </a:solidFill>
                  <a:latin typeface="Saira Semi Condensed"/>
                  <a:ea typeface="Saira Semi Condensed"/>
                  <a:cs typeface="Saira Semi Condensed"/>
                  <a:sym typeface="Saira Semi Condensed"/>
                </a:rPr>
                <a:t>7</a:t>
              </a:r>
              <a:r>
                <a:rPr lang="en-US" sz="1050" dirty="0" smtClean="0">
                  <a:solidFill>
                    <a:schemeClr val="lt1"/>
                  </a:solidFill>
                  <a:latin typeface="Saira Semi Condensed"/>
                  <a:ea typeface="Saira Semi Condensed"/>
                  <a:cs typeface="Saira Semi Condensed"/>
                  <a:sym typeface="Saira Semi Condensed"/>
                </a:rPr>
                <a:t>- LoRaWAN performance</a:t>
              </a:r>
              <a:endParaRPr sz="1050" dirty="0">
                <a:solidFill>
                  <a:schemeClr val="lt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endParaRPr>
            </a:p>
          </p:txBody>
        </p:sp>
        <p:sp>
          <p:nvSpPr>
            <p:cNvPr id="25" name="Google Shape;379;p28"/>
            <p:cNvSpPr txBox="1"/>
            <p:nvPr/>
          </p:nvSpPr>
          <p:spPr>
            <a:xfrm>
              <a:off x="5797680" y="1858775"/>
              <a:ext cx="3016635" cy="261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171450" lvl="0" indent="-171450">
                <a:lnSpc>
                  <a:spcPct val="115000"/>
                </a:lnSpc>
                <a:buClr>
                  <a:schemeClr val="accent5">
                    <a:lumMod val="60000"/>
                    <a:lumOff val="40000"/>
                  </a:schemeClr>
                </a:buClr>
                <a:buFont typeface="Wingdings" panose="05000000000000000000" pitchFamily="2" charset="2"/>
                <a:buChar char="v"/>
              </a:pPr>
              <a:r>
                <a:rPr lang="en-US" sz="1000" b="1" dirty="0">
                  <a:solidFill>
                    <a:schemeClr val="dk1"/>
                  </a:solidFill>
                  <a:latin typeface="Inria Sans Light"/>
                  <a:ea typeface="Inria Sans Light"/>
                  <a:cs typeface="Inria Sans Light"/>
                  <a:sym typeface="Inria Sans Light"/>
                </a:rPr>
                <a:t>Maximum </a:t>
              </a:r>
              <a:r>
                <a:rPr lang="en-US" sz="1000" b="1" dirty="0" smtClean="0">
                  <a:solidFill>
                    <a:schemeClr val="dk1"/>
                  </a:solidFill>
                  <a:latin typeface="Inria Sans Light"/>
                  <a:ea typeface="Inria Sans Light"/>
                  <a:cs typeface="Inria Sans Light"/>
                  <a:sym typeface="Inria Sans Light"/>
                </a:rPr>
                <a:t>throughput</a:t>
              </a:r>
            </a:p>
            <a:p>
              <a:pPr lvl="0">
                <a:lnSpc>
                  <a:spcPct val="115000"/>
                </a:lnSpc>
                <a:buClr>
                  <a:schemeClr val="accent5">
                    <a:lumMod val="60000"/>
                    <a:lumOff val="40000"/>
                  </a:schemeClr>
                </a:buClr>
              </a:pPr>
              <a:r>
                <a:rPr lang="en-US" sz="1000" b="1" dirty="0" smtClean="0">
                  <a:solidFill>
                    <a:schemeClr val="dk1"/>
                  </a:solidFill>
                  <a:latin typeface="Inria Sans Light"/>
                  <a:ea typeface="Inria Sans Light"/>
                  <a:cs typeface="Inria Sans Light"/>
                  <a:sym typeface="Inria Sans Light"/>
                </a:rPr>
                <a:t> </a:t>
              </a:r>
            </a:p>
            <a:p>
              <a:pPr marL="171450" lvl="0" indent="-171450">
                <a:lnSpc>
                  <a:spcPct val="115000"/>
                </a:lnSpc>
                <a:buClr>
                  <a:schemeClr val="accent5">
                    <a:lumMod val="60000"/>
                    <a:lumOff val="40000"/>
                  </a:schemeClr>
                </a:buClr>
                <a:buFont typeface="Wingdings" panose="05000000000000000000" pitchFamily="2" charset="2"/>
                <a:buChar char="v"/>
              </a:pPr>
              <a:endParaRPr lang="en" sz="1000" b="1" dirty="0" smtClean="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endParaRPr>
            </a:p>
            <a:p>
              <a:pPr marL="171450" lvl="0" indent="-171450">
                <a:lnSpc>
                  <a:spcPct val="115000"/>
                </a:lnSpc>
                <a:buClr>
                  <a:schemeClr val="accent5">
                    <a:lumMod val="60000"/>
                    <a:lumOff val="40000"/>
                  </a:schemeClr>
                </a:buClr>
                <a:buFont typeface="Wingdings" panose="05000000000000000000" pitchFamily="2" charset="2"/>
                <a:buChar char="v"/>
              </a:pPr>
              <a:r>
                <a:rPr lang="en-US" sz="1000" b="1" dirty="0">
                  <a:solidFill>
                    <a:schemeClr val="dk1"/>
                  </a:solidFill>
                  <a:latin typeface="Inria Sans Light"/>
                  <a:ea typeface="Inria Sans Light"/>
                  <a:cs typeface="Inria Sans Light"/>
                  <a:sym typeface="Inria Sans Light"/>
                </a:rPr>
                <a:t>Maximum </a:t>
              </a:r>
              <a:r>
                <a:rPr lang="en-US" sz="1000" b="1" dirty="0" smtClean="0">
                  <a:solidFill>
                    <a:schemeClr val="dk1"/>
                  </a:solidFill>
                  <a:latin typeface="Inria Sans Light"/>
                  <a:ea typeface="Inria Sans Light"/>
                  <a:cs typeface="Inria Sans Light"/>
                  <a:sym typeface="Inria Sans Light"/>
                </a:rPr>
                <a:t>Number</a:t>
              </a:r>
              <a:endParaRPr lang="en" sz="1000" b="1" dirty="0" smtClean="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endParaRPr>
            </a:p>
            <a:p>
              <a:pPr marL="171450" lvl="0" indent="-1714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5">
                    <a:lumMod val="60000"/>
                    <a:lumOff val="40000"/>
                  </a:schemeClr>
                </a:buClr>
                <a:buFont typeface="Wingdings" panose="05000000000000000000" pitchFamily="2" charset="2"/>
                <a:buChar char="v"/>
              </a:pPr>
              <a:endParaRPr lang="en" sz="1000" b="1" dirty="0" smtClean="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49911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 txBox="1">
            <a:spLocks noGrp="1"/>
          </p:cNvSpPr>
          <p:nvPr>
            <p:ph type="title"/>
          </p:nvPr>
        </p:nvSpPr>
        <p:spPr>
          <a:xfrm>
            <a:off x="1207849" y="855506"/>
            <a:ext cx="8077665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000" dirty="0">
                <a:latin typeface="Inria Sans" panose="020B0604020202020204" charset="0"/>
              </a:rPr>
              <a:t>W</a:t>
            </a:r>
            <a:r>
              <a:rPr lang="en-US" sz="2000" dirty="0" smtClean="0">
                <a:latin typeface="Inria Sans" panose="020B0604020202020204" charset="0"/>
              </a:rPr>
              <a:t>hat </a:t>
            </a:r>
            <a:r>
              <a:rPr lang="en-US" sz="2000" dirty="0">
                <a:latin typeface="Inria Sans" panose="020B0604020202020204" charset="0"/>
              </a:rPr>
              <a:t>factors determine RF range and performance?</a:t>
            </a:r>
            <a:endParaRPr sz="2000" dirty="0">
              <a:latin typeface="Inria Sans" panose="020B0604020202020204" charset="0"/>
            </a:endParaRPr>
          </a:p>
        </p:txBody>
      </p:sp>
      <p:sp>
        <p:nvSpPr>
          <p:cNvPr id="328" name="Google Shape;328;p24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sp>
        <p:nvSpPr>
          <p:cNvPr id="44" name="Google Shape;267;p19"/>
          <p:cNvSpPr txBox="1">
            <a:spLocks/>
          </p:cNvSpPr>
          <p:nvPr/>
        </p:nvSpPr>
        <p:spPr>
          <a:xfrm>
            <a:off x="1207849" y="1206806"/>
            <a:ext cx="7131920" cy="63657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 algn="just">
              <a:lnSpc>
                <a:spcPct val="150000"/>
              </a:lnSpc>
              <a:buClr>
                <a:srgbClr val="10E7D9"/>
              </a:buClr>
              <a:buSzPts val="1800"/>
              <a:buFont typeface="Wingdings" panose="05000000000000000000" pitchFamily="2" charset="2"/>
              <a:buChar char="v"/>
            </a:pPr>
            <a:r>
              <a:rPr lang="en-US" sz="1600" b="1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Link </a:t>
            </a:r>
            <a:r>
              <a:rPr lang="en-US" sz="1600" b="1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budget 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: 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The link budget is the difference between the strength of the transmitted signal and the minimum required signal at the receiver</a:t>
            </a:r>
            <a:endParaRPr lang="en-US" sz="1800" b="1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1560389" y="1997836"/>
            <a:ext cx="1333041" cy="396678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Transmitter</a:t>
            </a:r>
            <a:endParaRPr lang="en-US" b="1" dirty="0"/>
          </a:p>
        </p:txBody>
      </p:sp>
      <p:sp>
        <p:nvSpPr>
          <p:cNvPr id="46" name="Rounded Rectangle 45"/>
          <p:cNvSpPr/>
          <p:nvPr/>
        </p:nvSpPr>
        <p:spPr>
          <a:xfrm>
            <a:off x="5654305" y="1997836"/>
            <a:ext cx="1333041" cy="396678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Receiver</a:t>
            </a:r>
            <a:endParaRPr lang="en-US" b="1" dirty="0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2882413" y="2193820"/>
            <a:ext cx="2760875" cy="2355"/>
          </a:xfrm>
          <a:prstGeom prst="straightConnector1">
            <a:avLst/>
          </a:prstGeom>
          <a:ln w="28575">
            <a:solidFill>
              <a:schemeClr val="accent6">
                <a:lumMod val="50000"/>
              </a:schemeClr>
            </a:solidFill>
            <a:prstDash val="sys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ight Brace 6"/>
          <p:cNvSpPr/>
          <p:nvPr/>
        </p:nvSpPr>
        <p:spPr>
          <a:xfrm rot="5400000">
            <a:off x="4214856" y="795486"/>
            <a:ext cx="250223" cy="3580481"/>
          </a:xfrm>
          <a:prstGeom prst="rightBrace">
            <a:avLst>
              <a:gd name="adj1" fmla="val 8333"/>
              <a:gd name="adj2" fmla="val 49385"/>
            </a:avLst>
          </a:prstGeom>
          <a:ln w="28575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/>
              <p:cNvSpPr txBox="1"/>
              <p:nvPr/>
            </p:nvSpPr>
            <p:spPr>
              <a:xfrm>
                <a:off x="3848872" y="2730336"/>
                <a:ext cx="1027525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𝐿𝑖𝑛𝑘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𝑏𝑢𝑑𝑔𝑒𝑡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8872" y="2730336"/>
                <a:ext cx="1027525" cy="215444"/>
              </a:xfrm>
              <a:prstGeom prst="rect">
                <a:avLst/>
              </a:prstGeom>
              <a:blipFill rotWithShape="0">
                <a:blip r:embed="rId3"/>
                <a:stretch>
                  <a:fillRect l="-2959" r="-4734" b="-3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/>
              <p:cNvSpPr txBox="1"/>
              <p:nvPr/>
            </p:nvSpPr>
            <p:spPr>
              <a:xfrm>
                <a:off x="1560389" y="3068547"/>
                <a:ext cx="62004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𝐿𝑖𝑛𝑘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𝑏𝑢𝑑𝑔𝑒𝑡</m:t>
                    </m:r>
                    <m: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TransmitPower</m:t>
                    </m:r>
                    <m: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−</m:t>
                    </m:r>
                    <m:r>
                      <m:rPr>
                        <m:sty m:val="p"/>
                      </m:rP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Receiver</m:t>
                    </m:r>
                    <m: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Sensitivity</m:t>
                    </m:r>
                    <m: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dirty="0" smtClean="0">
                    <a:solidFill>
                      <a:schemeClr val="tx1"/>
                    </a:solidFill>
                  </a:rPr>
                  <a:t> </a:t>
                </a:r>
                <a:endParaRPr lang="en-US" sz="1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1" name="TextBox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0389" y="3068547"/>
                <a:ext cx="6200480" cy="276999"/>
              </a:xfrm>
              <a:prstGeom prst="rect">
                <a:avLst/>
              </a:prstGeom>
              <a:blipFill rotWithShape="0">
                <a:blip r:embed="rId4"/>
                <a:stretch>
                  <a:fillRect l="-1377" r="-492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Connector 9"/>
          <p:cNvCxnSpPr/>
          <p:nvPr/>
        </p:nvCxnSpPr>
        <p:spPr>
          <a:xfrm>
            <a:off x="1751682" y="3703255"/>
            <a:ext cx="5235664" cy="0"/>
          </a:xfrm>
          <a:prstGeom prst="line">
            <a:avLst/>
          </a:prstGeom>
          <a:ln w="28575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4339968" y="3703256"/>
            <a:ext cx="0" cy="12118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4605544" y="3703255"/>
            <a:ext cx="0" cy="12118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4905157" y="3703255"/>
            <a:ext cx="0" cy="12118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4075563" y="3703255"/>
            <a:ext cx="0" cy="12118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3848872" y="3703255"/>
            <a:ext cx="0" cy="12118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3617517" y="3703255"/>
            <a:ext cx="0" cy="12118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3397179" y="3703255"/>
            <a:ext cx="0" cy="12118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3165825" y="3703255"/>
            <a:ext cx="0" cy="12118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/>
              <p:cNvSpPr txBox="1"/>
              <p:nvPr/>
            </p:nvSpPr>
            <p:spPr>
              <a:xfrm>
                <a:off x="4022472" y="3837905"/>
                <a:ext cx="117019" cy="1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4" name="TextBox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2472" y="3837905"/>
                <a:ext cx="117019" cy="169277"/>
              </a:xfrm>
              <a:prstGeom prst="rect">
                <a:avLst/>
              </a:prstGeom>
              <a:blipFill rotWithShape="0">
                <a:blip r:embed="rId5"/>
                <a:stretch>
                  <a:fillRect l="-26316" r="-26316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/>
              <p:cNvSpPr txBox="1"/>
              <p:nvPr/>
            </p:nvSpPr>
            <p:spPr>
              <a:xfrm>
                <a:off x="4284206" y="3837905"/>
                <a:ext cx="117019" cy="1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5" name="TextBox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4206" y="3837905"/>
                <a:ext cx="117019" cy="169277"/>
              </a:xfrm>
              <a:prstGeom prst="rect">
                <a:avLst/>
              </a:prstGeom>
              <a:blipFill rotWithShape="0">
                <a:blip r:embed="rId6"/>
                <a:stretch>
                  <a:fillRect l="-26316" r="-26316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/>
              <p:cNvSpPr txBox="1"/>
              <p:nvPr/>
            </p:nvSpPr>
            <p:spPr>
              <a:xfrm>
                <a:off x="4556279" y="3837905"/>
                <a:ext cx="117019" cy="1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6" name="TextBox 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6279" y="3837905"/>
                <a:ext cx="117019" cy="169277"/>
              </a:xfrm>
              <a:prstGeom prst="rect">
                <a:avLst/>
              </a:prstGeom>
              <a:blipFill rotWithShape="0">
                <a:blip r:embed="rId7"/>
                <a:stretch>
                  <a:fillRect l="-25000" r="-20000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/>
              <p:cNvSpPr txBox="1"/>
              <p:nvPr/>
            </p:nvSpPr>
            <p:spPr>
              <a:xfrm>
                <a:off x="4828352" y="3840350"/>
                <a:ext cx="117019" cy="1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7" name="TextBox 6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8352" y="3840350"/>
                <a:ext cx="117019" cy="169277"/>
              </a:xfrm>
              <a:prstGeom prst="rect">
                <a:avLst/>
              </a:prstGeom>
              <a:blipFill rotWithShape="0">
                <a:blip r:embed="rId8"/>
                <a:stretch>
                  <a:fillRect l="-26316" r="-26316"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/>
              <p:cNvSpPr txBox="1"/>
              <p:nvPr/>
            </p:nvSpPr>
            <p:spPr>
              <a:xfrm>
                <a:off x="3697500" y="3837905"/>
                <a:ext cx="222818" cy="1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8" name="TextBox 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7500" y="3837905"/>
                <a:ext cx="222818" cy="169277"/>
              </a:xfrm>
              <a:prstGeom prst="rect">
                <a:avLst/>
              </a:prstGeom>
              <a:blipFill rotWithShape="0">
                <a:blip r:embed="rId9"/>
                <a:stretch>
                  <a:fillRect l="-2778" r="-13889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/>
              <p:cNvSpPr txBox="1"/>
              <p:nvPr/>
            </p:nvSpPr>
            <p:spPr>
              <a:xfrm>
                <a:off x="3441376" y="3837905"/>
                <a:ext cx="222818" cy="1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9" name="TextBox 6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1376" y="3837905"/>
                <a:ext cx="222818" cy="169277"/>
              </a:xfrm>
              <a:prstGeom prst="rect">
                <a:avLst/>
              </a:prstGeom>
              <a:blipFill rotWithShape="0">
                <a:blip r:embed="rId10"/>
                <a:stretch>
                  <a:fillRect l="-2778" r="-13889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/>
              <p:cNvSpPr txBox="1"/>
              <p:nvPr/>
            </p:nvSpPr>
            <p:spPr>
              <a:xfrm>
                <a:off x="3218558" y="3837905"/>
                <a:ext cx="222818" cy="1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0" name="TextBox 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8558" y="3837905"/>
                <a:ext cx="222818" cy="169277"/>
              </a:xfrm>
              <a:prstGeom prst="rect">
                <a:avLst/>
              </a:prstGeom>
              <a:blipFill rotWithShape="0">
                <a:blip r:embed="rId11"/>
                <a:stretch>
                  <a:fillRect l="-2703" r="-10811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/>
              <p:cNvSpPr txBox="1"/>
              <p:nvPr/>
            </p:nvSpPr>
            <p:spPr>
              <a:xfrm>
                <a:off x="2977477" y="3837905"/>
                <a:ext cx="222818" cy="1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2" name="TextBox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7477" y="3837905"/>
                <a:ext cx="222818" cy="169277"/>
              </a:xfrm>
              <a:prstGeom prst="rect">
                <a:avLst/>
              </a:prstGeom>
              <a:blipFill rotWithShape="0">
                <a:blip r:embed="rId12"/>
                <a:stretch>
                  <a:fillRect l="-2703" r="-10811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Oval 12"/>
          <p:cNvSpPr/>
          <p:nvPr/>
        </p:nvSpPr>
        <p:spPr>
          <a:xfrm>
            <a:off x="4846647" y="3433958"/>
            <a:ext cx="117019" cy="13220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Arrow Connector 72"/>
          <p:cNvCxnSpPr/>
          <p:nvPr/>
        </p:nvCxnSpPr>
        <p:spPr>
          <a:xfrm flipV="1">
            <a:off x="3213317" y="3500059"/>
            <a:ext cx="1622313" cy="1"/>
          </a:xfrm>
          <a:prstGeom prst="straightConnector1">
            <a:avLst/>
          </a:prstGeom>
          <a:ln w="28575">
            <a:solidFill>
              <a:schemeClr val="accent6">
                <a:lumMod val="50000"/>
              </a:schemeClr>
            </a:solidFill>
            <a:prstDash val="sys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Oval 75"/>
          <p:cNvSpPr/>
          <p:nvPr/>
        </p:nvSpPr>
        <p:spPr>
          <a:xfrm>
            <a:off x="3107315" y="3433958"/>
            <a:ext cx="117019" cy="13220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/>
              <p:cNvSpPr txBox="1"/>
              <p:nvPr/>
            </p:nvSpPr>
            <p:spPr>
              <a:xfrm>
                <a:off x="1392110" y="4119682"/>
                <a:ext cx="443993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𝐹𝑜𝑟</m:t>
                      </m:r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𝑡𝑦𝑝𝑖𝑐𝑎𝑙</m:t>
                      </m:r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𝐿𝑜𝑅𝑎</m:t>
                      </m:r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𝑟𝑎𝑑𝑖𝑜</m:t>
                      </m:r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13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𝑑𝐵𝑚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137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𝑑𝐵𝑚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8" name="TextBox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2110" y="4119682"/>
                <a:ext cx="4439933" cy="215444"/>
              </a:xfrm>
              <a:prstGeom prst="rect">
                <a:avLst/>
              </a:prstGeom>
              <a:blipFill rotWithShape="0">
                <a:blip r:embed="rId13"/>
                <a:stretch>
                  <a:fillRect l="-412" r="-137" b="-3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/>
              <p:cNvSpPr txBox="1"/>
              <p:nvPr/>
            </p:nvSpPr>
            <p:spPr>
              <a:xfrm>
                <a:off x="1384561" y="4430054"/>
                <a:ext cx="3618683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𝑖𝑛𝑘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𝑏𝑢𝑑𝑔𝑒𝑡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13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137</m:t>
                          </m:r>
                        </m:e>
                      </m:d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150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𝑑𝐵𝑚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9" name="TextBox 7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4561" y="4430054"/>
                <a:ext cx="3618683" cy="246221"/>
              </a:xfrm>
              <a:prstGeom prst="rect">
                <a:avLst/>
              </a:prstGeom>
              <a:blipFill rotWithShape="0">
                <a:blip r:embed="rId14"/>
                <a:stretch>
                  <a:fillRect l="-673" r="-505"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/>
          <p:cNvSpPr/>
          <p:nvPr/>
        </p:nvSpPr>
        <p:spPr>
          <a:xfrm>
            <a:off x="82469" y="4812666"/>
            <a:ext cx="281679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[7] </a:t>
            </a:r>
            <a:r>
              <a:rPr lang="en-US" sz="1200" dirty="0" err="1">
                <a:solidFill>
                  <a:schemeClr val="tx1"/>
                </a:solidFill>
                <a:latin typeface="Inria Sans" panose="020B0604020202020204" charset="0"/>
              </a:rPr>
              <a:t>LoRa</a:t>
            </a:r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™ Modulation Basics, SEMTECH</a:t>
            </a:r>
          </a:p>
        </p:txBody>
      </p:sp>
    </p:spTree>
    <p:extLst>
      <p:ext uri="{BB962C8B-B14F-4D97-AF65-F5344CB8AC3E}">
        <p14:creationId xmlns:p14="http://schemas.microsoft.com/office/powerpoint/2010/main" val="4249274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Straight Connector 43"/>
          <p:cNvCxnSpPr/>
          <p:nvPr/>
        </p:nvCxnSpPr>
        <p:spPr>
          <a:xfrm flipV="1">
            <a:off x="5321277" y="2151544"/>
            <a:ext cx="0" cy="2044591"/>
          </a:xfrm>
          <a:prstGeom prst="line">
            <a:avLst/>
          </a:prstGeom>
          <a:ln w="9525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V="1">
            <a:off x="5323929" y="1899578"/>
            <a:ext cx="0" cy="232686"/>
          </a:xfrm>
          <a:prstGeom prst="line">
            <a:avLst/>
          </a:prstGeom>
          <a:ln w="1905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6" name="Google Shape;326;p24"/>
          <p:cNvSpPr txBox="1">
            <a:spLocks noGrp="1"/>
          </p:cNvSpPr>
          <p:nvPr>
            <p:ph type="title"/>
          </p:nvPr>
        </p:nvSpPr>
        <p:spPr>
          <a:xfrm>
            <a:off x="1111029" y="822576"/>
            <a:ext cx="8077665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000" dirty="0">
                <a:latin typeface="Inria Sans" panose="020B0604020202020204" charset="0"/>
              </a:rPr>
              <a:t>W</a:t>
            </a:r>
            <a:r>
              <a:rPr lang="en-US" sz="2000" dirty="0" smtClean="0">
                <a:latin typeface="Inria Sans" panose="020B0604020202020204" charset="0"/>
              </a:rPr>
              <a:t>hat </a:t>
            </a:r>
            <a:r>
              <a:rPr lang="en-US" sz="2000" dirty="0">
                <a:latin typeface="Inria Sans" panose="020B0604020202020204" charset="0"/>
              </a:rPr>
              <a:t>factors determine RF range and performance?</a:t>
            </a:r>
            <a:endParaRPr sz="2000" dirty="0">
              <a:latin typeface="Inria Sans" panose="020B0604020202020204" charset="0"/>
            </a:endParaRPr>
          </a:p>
        </p:txBody>
      </p:sp>
      <p:sp>
        <p:nvSpPr>
          <p:cNvPr id="328" name="Google Shape;328;p24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p:cxnSp>
        <p:nvCxnSpPr>
          <p:cNvPr id="4" name="Straight Connector 3"/>
          <p:cNvCxnSpPr/>
          <p:nvPr/>
        </p:nvCxnSpPr>
        <p:spPr>
          <a:xfrm>
            <a:off x="1024699" y="4196135"/>
            <a:ext cx="7072829" cy="0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V="1">
            <a:off x="1152895" y="1740500"/>
            <a:ext cx="0" cy="2610999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6916523" y="4316546"/>
                <a:ext cx="76379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𝐷𝑖𝑠𝑡𝑎𝑛𝑐𝑒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6523" y="4316546"/>
                <a:ext cx="763799" cy="215444"/>
              </a:xfrm>
              <a:prstGeom prst="rect">
                <a:avLst/>
              </a:prstGeom>
              <a:blipFill rotWithShape="0">
                <a:blip r:embed="rId3"/>
                <a:stretch>
                  <a:fillRect l="-4800" r="-3200" b="-1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 rot="16200000">
                <a:off x="369690" y="3045999"/>
                <a:ext cx="1007327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𝑃𝑜𝑤𝑒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𝑑𝐵𝑚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369690" y="3045999"/>
                <a:ext cx="1007327" cy="215444"/>
              </a:xfrm>
              <a:prstGeom prst="rect">
                <a:avLst/>
              </a:prstGeom>
              <a:blipFill rotWithShape="0">
                <a:blip r:embed="rId4"/>
                <a:stretch>
                  <a:fillRect t="-5455" r="-34286"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ounded Rectangle 6"/>
          <p:cNvSpPr/>
          <p:nvPr/>
        </p:nvSpPr>
        <p:spPr>
          <a:xfrm>
            <a:off x="1366222" y="1883719"/>
            <a:ext cx="826265" cy="506776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Tx radio</a:t>
            </a:r>
            <a:endParaRPr 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1366222" y="2650057"/>
            <a:ext cx="980501" cy="0"/>
          </a:xfrm>
          <a:prstGeom prst="line">
            <a:avLst/>
          </a:prstGeom>
          <a:ln w="19050">
            <a:solidFill>
              <a:schemeClr val="accent6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1574569" y="2454349"/>
                <a:ext cx="540789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20</m:t>
                      </m:r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𝑑𝐵𝑚</m:t>
                      </m:r>
                    </m:oMath>
                  </m:oMathPara>
                </a14:m>
                <a:endParaRPr lang="en-US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4569" y="2454349"/>
                <a:ext cx="540789" cy="153888"/>
              </a:xfrm>
              <a:prstGeom prst="rect">
                <a:avLst/>
              </a:prstGeom>
              <a:blipFill rotWithShape="0">
                <a:blip r:embed="rId5"/>
                <a:stretch>
                  <a:fillRect l="-4494" r="-5618"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Connector 15"/>
          <p:cNvCxnSpPr/>
          <p:nvPr/>
        </p:nvCxnSpPr>
        <p:spPr>
          <a:xfrm flipV="1">
            <a:off x="2346723" y="1883719"/>
            <a:ext cx="0" cy="2312416"/>
          </a:xfrm>
          <a:prstGeom prst="line">
            <a:avLst/>
          </a:prstGeom>
          <a:ln w="9525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2192487" y="2143281"/>
            <a:ext cx="385590" cy="0"/>
          </a:xfrm>
          <a:prstGeom prst="line">
            <a:avLst/>
          </a:prstGeom>
          <a:ln w="1905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ounded Rectangle 20"/>
          <p:cNvSpPr/>
          <p:nvPr/>
        </p:nvSpPr>
        <p:spPr>
          <a:xfrm>
            <a:off x="2473416" y="2007325"/>
            <a:ext cx="545336" cy="284017"/>
          </a:xfrm>
          <a:prstGeom prst="roundRect">
            <a:avLst/>
          </a:prstGeom>
          <a:solidFill>
            <a:srgbClr val="FF0000"/>
          </a:solidFill>
          <a:ln>
            <a:solidFill>
              <a:schemeClr val="accent6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cable</a:t>
            </a:r>
            <a:endParaRPr lang="en-US" sz="105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2" name="Straight Connector 21"/>
          <p:cNvCxnSpPr/>
          <p:nvPr/>
        </p:nvCxnSpPr>
        <p:spPr>
          <a:xfrm>
            <a:off x="3018752" y="2132264"/>
            <a:ext cx="385590" cy="0"/>
          </a:xfrm>
          <a:prstGeom prst="line">
            <a:avLst/>
          </a:prstGeom>
          <a:ln w="1905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3404342" y="1740500"/>
            <a:ext cx="0" cy="391764"/>
          </a:xfrm>
          <a:prstGeom prst="line">
            <a:avLst/>
          </a:prstGeom>
          <a:ln w="1905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Isosceles Triangle 23"/>
          <p:cNvSpPr/>
          <p:nvPr/>
        </p:nvSpPr>
        <p:spPr>
          <a:xfrm rot="10800000">
            <a:off x="3050820" y="1484395"/>
            <a:ext cx="712700" cy="451987"/>
          </a:xfrm>
          <a:prstGeom prst="triangle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wordArtVert" rtlCol="0" anchor="ctr"/>
          <a:lstStyle/>
          <a:p>
            <a:pPr algn="ctr"/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166136" y="1492659"/>
            <a:ext cx="4764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ANT</a:t>
            </a:r>
            <a:endParaRPr lang="en-US" sz="10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8" name="Straight Connector 27"/>
          <p:cNvCxnSpPr/>
          <p:nvPr/>
        </p:nvCxnSpPr>
        <p:spPr>
          <a:xfrm flipV="1">
            <a:off x="3404342" y="2132264"/>
            <a:ext cx="0" cy="2044591"/>
          </a:xfrm>
          <a:prstGeom prst="line">
            <a:avLst/>
          </a:prstGeom>
          <a:ln w="9525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2385282" y="2656231"/>
            <a:ext cx="1019060" cy="497490"/>
          </a:xfrm>
          <a:prstGeom prst="line">
            <a:avLst/>
          </a:prstGeom>
          <a:ln w="190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 rot="1515103">
                <a:off x="2642914" y="2931324"/>
                <a:ext cx="417358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𝑑𝐵𝑚</m:t>
                      </m:r>
                    </m:oMath>
                  </m:oMathPara>
                </a14:m>
                <a:endParaRPr lang="en-US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515103">
                <a:off x="2642914" y="2931324"/>
                <a:ext cx="417358" cy="153888"/>
              </a:xfrm>
              <a:prstGeom prst="rect">
                <a:avLst/>
              </a:prstGeom>
              <a:blipFill rotWithShape="0">
                <a:blip r:embed="rId6"/>
                <a:stretch>
                  <a:fillRect l="-2703" r="-10811" b="-113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Connector 34"/>
          <p:cNvCxnSpPr/>
          <p:nvPr/>
        </p:nvCxnSpPr>
        <p:spPr>
          <a:xfrm flipV="1">
            <a:off x="3404342" y="2454349"/>
            <a:ext cx="0" cy="699372"/>
          </a:xfrm>
          <a:prstGeom prst="line">
            <a:avLst/>
          </a:prstGeom>
          <a:ln w="19050">
            <a:solidFill>
              <a:schemeClr val="accent6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 rot="16200000">
                <a:off x="3023228" y="2666056"/>
                <a:ext cx="504177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𝑑𝐵𝑖</m:t>
                      </m:r>
                    </m:oMath>
                  </m:oMathPara>
                </a14:m>
                <a:endParaRPr lang="en-US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3023228" y="2666056"/>
                <a:ext cx="504177" cy="153888"/>
              </a:xfrm>
              <a:prstGeom prst="rect">
                <a:avLst/>
              </a:prstGeom>
              <a:blipFill rotWithShape="0">
                <a:blip r:embed="rId7"/>
                <a:stretch>
                  <a:fillRect t="-7317" r="-12000" b="-48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Rounded Rectangle 37"/>
          <p:cNvSpPr/>
          <p:nvPr/>
        </p:nvSpPr>
        <p:spPr>
          <a:xfrm>
            <a:off x="6641754" y="1853088"/>
            <a:ext cx="826265" cy="506776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1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 radio</a:t>
            </a:r>
            <a:endParaRPr 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Rounded Rectangle 38"/>
          <p:cNvSpPr/>
          <p:nvPr/>
        </p:nvSpPr>
        <p:spPr>
          <a:xfrm>
            <a:off x="5710174" y="1964468"/>
            <a:ext cx="545336" cy="284017"/>
          </a:xfrm>
          <a:prstGeom prst="roundRect">
            <a:avLst/>
          </a:prstGeom>
          <a:solidFill>
            <a:srgbClr val="FF0000"/>
          </a:solidFill>
          <a:ln>
            <a:solidFill>
              <a:schemeClr val="accent6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cable</a:t>
            </a:r>
            <a:endParaRPr lang="en-US" sz="105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0" name="Straight Connector 39"/>
          <p:cNvCxnSpPr/>
          <p:nvPr/>
        </p:nvCxnSpPr>
        <p:spPr>
          <a:xfrm>
            <a:off x="5321277" y="2115219"/>
            <a:ext cx="385590" cy="0"/>
          </a:xfrm>
          <a:prstGeom prst="line">
            <a:avLst/>
          </a:prstGeom>
          <a:ln w="1905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endCxn id="39" idx="3"/>
          </p:cNvCxnSpPr>
          <p:nvPr/>
        </p:nvCxnSpPr>
        <p:spPr>
          <a:xfrm flipH="1">
            <a:off x="6255510" y="2106477"/>
            <a:ext cx="386244" cy="0"/>
          </a:xfrm>
          <a:prstGeom prst="line">
            <a:avLst/>
          </a:prstGeom>
          <a:ln w="1905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Isosceles Triangle 41"/>
          <p:cNvSpPr/>
          <p:nvPr/>
        </p:nvSpPr>
        <p:spPr>
          <a:xfrm rot="10800000">
            <a:off x="4970247" y="1484395"/>
            <a:ext cx="712700" cy="451987"/>
          </a:xfrm>
          <a:prstGeom prst="triangle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wordArtVert" rtlCol="0" anchor="ctr"/>
          <a:lstStyle/>
          <a:p>
            <a:pPr algn="ctr"/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5085563" y="1492659"/>
            <a:ext cx="4764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ANT</a:t>
            </a:r>
            <a:endParaRPr lang="en-US" sz="10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1" name="Straight Connector 50"/>
          <p:cNvCxnSpPr/>
          <p:nvPr/>
        </p:nvCxnSpPr>
        <p:spPr>
          <a:xfrm flipV="1">
            <a:off x="6437615" y="1899578"/>
            <a:ext cx="0" cy="2312416"/>
          </a:xfrm>
          <a:prstGeom prst="line">
            <a:avLst/>
          </a:prstGeom>
          <a:ln w="9525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Freeform 52"/>
          <p:cNvSpPr/>
          <p:nvPr/>
        </p:nvSpPr>
        <p:spPr>
          <a:xfrm>
            <a:off x="3426376" y="2456596"/>
            <a:ext cx="1894901" cy="1068637"/>
          </a:xfrm>
          <a:custGeom>
            <a:avLst/>
            <a:gdLst>
              <a:gd name="connsiteX0" fmla="*/ 0 w 1894901"/>
              <a:gd name="connsiteY0" fmla="*/ 0 h 1068637"/>
              <a:gd name="connsiteX1" fmla="*/ 572877 w 1894901"/>
              <a:gd name="connsiteY1" fmla="*/ 771181 h 1068637"/>
              <a:gd name="connsiteX2" fmla="*/ 1894901 w 1894901"/>
              <a:gd name="connsiteY2" fmla="*/ 1068637 h 1068637"/>
              <a:gd name="connsiteX3" fmla="*/ 1894901 w 1894901"/>
              <a:gd name="connsiteY3" fmla="*/ 1068637 h 1068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94901" h="1068637">
                <a:moveTo>
                  <a:pt x="0" y="0"/>
                </a:moveTo>
                <a:cubicBezTo>
                  <a:pt x="128530" y="296537"/>
                  <a:pt x="257060" y="593075"/>
                  <a:pt x="572877" y="771181"/>
                </a:cubicBezTo>
                <a:cubicBezTo>
                  <a:pt x="888694" y="949287"/>
                  <a:pt x="1894901" y="1068637"/>
                  <a:pt x="1894901" y="1068637"/>
                </a:cubicBezTo>
                <a:lnTo>
                  <a:pt x="1894901" y="1068637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Straight Connector 55"/>
          <p:cNvCxnSpPr/>
          <p:nvPr/>
        </p:nvCxnSpPr>
        <p:spPr>
          <a:xfrm flipV="1">
            <a:off x="5321276" y="2799749"/>
            <a:ext cx="0" cy="699372"/>
          </a:xfrm>
          <a:prstGeom prst="line">
            <a:avLst/>
          </a:prstGeom>
          <a:ln w="19050">
            <a:solidFill>
              <a:schemeClr val="accent6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/>
              <p:cNvSpPr txBox="1"/>
              <p:nvPr/>
            </p:nvSpPr>
            <p:spPr>
              <a:xfrm rot="16200000">
                <a:off x="4940162" y="3011456"/>
                <a:ext cx="504177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𝑑𝐵𝑖</m:t>
                      </m:r>
                    </m:oMath>
                  </m:oMathPara>
                </a14:m>
                <a:endParaRPr lang="en-US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7" name="TextBox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4940162" y="3011456"/>
                <a:ext cx="504177" cy="153888"/>
              </a:xfrm>
              <a:prstGeom prst="rect">
                <a:avLst/>
              </a:prstGeom>
              <a:blipFill rotWithShape="0">
                <a:blip r:embed="rId8"/>
                <a:stretch>
                  <a:fillRect t="-6024" r="-12000" b="-48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Straight Connector 57"/>
          <p:cNvCxnSpPr/>
          <p:nvPr/>
        </p:nvCxnSpPr>
        <p:spPr>
          <a:xfrm>
            <a:off x="5318523" y="2777380"/>
            <a:ext cx="1130109" cy="248745"/>
          </a:xfrm>
          <a:prstGeom prst="line">
            <a:avLst/>
          </a:prstGeom>
          <a:ln w="190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/>
              <p:cNvSpPr txBox="1"/>
              <p:nvPr/>
            </p:nvSpPr>
            <p:spPr>
              <a:xfrm rot="914744">
                <a:off x="5643711" y="2696193"/>
                <a:ext cx="417358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𝑑𝐵𝑚</m:t>
                      </m:r>
                    </m:oMath>
                  </m:oMathPara>
                </a14:m>
                <a:endParaRPr lang="en-US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0" name="TextBox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914744">
                <a:off x="5643711" y="2696193"/>
                <a:ext cx="417358" cy="153888"/>
              </a:xfrm>
              <a:prstGeom prst="rect">
                <a:avLst/>
              </a:prstGeom>
              <a:blipFill rotWithShape="0">
                <a:blip r:embed="rId9"/>
                <a:stretch>
                  <a:fillRect l="-2703" r="-12162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4" name="Straight Connector 63"/>
          <p:cNvCxnSpPr/>
          <p:nvPr/>
        </p:nvCxnSpPr>
        <p:spPr>
          <a:xfrm flipV="1">
            <a:off x="3661365" y="2132264"/>
            <a:ext cx="0" cy="2044591"/>
          </a:xfrm>
          <a:prstGeom prst="line">
            <a:avLst/>
          </a:prstGeom>
          <a:ln w="9525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flipV="1">
            <a:off x="5011734" y="2167403"/>
            <a:ext cx="0" cy="2044591"/>
          </a:xfrm>
          <a:prstGeom prst="line">
            <a:avLst/>
          </a:prstGeom>
          <a:ln w="9525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ounded Rectangle 62"/>
          <p:cNvSpPr/>
          <p:nvPr/>
        </p:nvSpPr>
        <p:spPr>
          <a:xfrm>
            <a:off x="3661365" y="1964468"/>
            <a:ext cx="1350369" cy="284017"/>
          </a:xfrm>
          <a:prstGeom prst="roundRect">
            <a:avLst/>
          </a:prstGeom>
          <a:solidFill>
            <a:srgbClr val="FF0000"/>
          </a:solidFill>
          <a:ln>
            <a:solidFill>
              <a:schemeClr val="accent6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Path loss</a:t>
            </a:r>
            <a:endParaRPr lang="en-US" sz="105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/>
              <p:cNvSpPr txBox="1"/>
              <p:nvPr/>
            </p:nvSpPr>
            <p:spPr>
              <a:xfrm>
                <a:off x="4143663" y="3060434"/>
                <a:ext cx="587276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115</m:t>
                      </m:r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𝑑𝐵𝑚</m:t>
                      </m:r>
                    </m:oMath>
                  </m:oMathPara>
                </a14:m>
                <a:endParaRPr lang="en-US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8" name="TextBox 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3663" y="3060434"/>
                <a:ext cx="587276" cy="153888"/>
              </a:xfrm>
              <a:prstGeom prst="rect">
                <a:avLst/>
              </a:prstGeom>
              <a:blipFill rotWithShape="0">
                <a:blip r:embed="rId10"/>
                <a:stretch>
                  <a:fillRect l="-4167" r="-11458"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9" name="Straight Connector 68"/>
          <p:cNvCxnSpPr/>
          <p:nvPr/>
        </p:nvCxnSpPr>
        <p:spPr>
          <a:xfrm>
            <a:off x="6448958" y="3023243"/>
            <a:ext cx="980501" cy="0"/>
          </a:xfrm>
          <a:prstGeom prst="line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/>
              <p:cNvSpPr txBox="1"/>
              <p:nvPr/>
            </p:nvSpPr>
            <p:spPr>
              <a:xfrm>
                <a:off x="6486498" y="2776717"/>
                <a:ext cx="1010213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𝑅𝑥</m:t>
                      </m:r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𝑝𝑜𝑤𝑒𝑟</m:t>
                      </m:r>
                      <m:r>
                        <a:rPr lang="en-US" sz="1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or</m:t>
                      </m:r>
                      <m:r>
                        <a:rPr lang="en-US" sz="1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RSSI</m:t>
                      </m:r>
                    </m:oMath>
                  </m:oMathPara>
                </a14:m>
                <a:endParaRPr lang="en-US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0" name="TextBox 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6498" y="2776717"/>
                <a:ext cx="1010213" cy="153888"/>
              </a:xfrm>
              <a:prstGeom prst="rect">
                <a:avLst/>
              </a:prstGeom>
              <a:blipFill rotWithShape="0">
                <a:blip r:embed="rId11"/>
                <a:stretch>
                  <a:fillRect l="-1807" r="-2410" b="-2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2" name="Straight Connector 71"/>
          <p:cNvCxnSpPr/>
          <p:nvPr/>
        </p:nvCxnSpPr>
        <p:spPr>
          <a:xfrm>
            <a:off x="6426273" y="3562402"/>
            <a:ext cx="980501" cy="0"/>
          </a:xfrm>
          <a:prstGeom prst="line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/>
              <p:cNvSpPr txBox="1"/>
              <p:nvPr/>
            </p:nvSpPr>
            <p:spPr>
              <a:xfrm>
                <a:off x="6486498" y="3625394"/>
                <a:ext cx="807913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𝑠𝑒𝑛𝑠𝑖𝑡𝑖𝑣𝑖𝑡𝑦</m:t>
                      </m:r>
                    </m:oMath>
                  </m:oMathPara>
                </a14:m>
                <a:endParaRPr lang="en-US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3" name="TextBox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6498" y="3625394"/>
                <a:ext cx="807913" cy="153888"/>
              </a:xfrm>
              <a:prstGeom prst="rect">
                <a:avLst/>
              </a:prstGeom>
              <a:blipFill rotWithShape="0">
                <a:blip r:embed="rId12"/>
                <a:stretch>
                  <a:fillRect l="-3008" r="-5263" b="-3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4" name="Straight Connector 73"/>
          <p:cNvCxnSpPr/>
          <p:nvPr/>
        </p:nvCxnSpPr>
        <p:spPr>
          <a:xfrm flipV="1">
            <a:off x="6747157" y="3039927"/>
            <a:ext cx="0" cy="503262"/>
          </a:xfrm>
          <a:prstGeom prst="line">
            <a:avLst/>
          </a:prstGeom>
          <a:ln w="19050">
            <a:solidFill>
              <a:schemeClr val="tx1">
                <a:lumMod val="5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/>
              <p:cNvSpPr txBox="1"/>
              <p:nvPr/>
            </p:nvSpPr>
            <p:spPr>
              <a:xfrm>
                <a:off x="6795132" y="3208092"/>
                <a:ext cx="756169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𝐿𝑖𝑛𝑘</m:t>
                      </m:r>
                      <m:r>
                        <a:rPr lang="en-US" sz="1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𝑚𝑎𝑟𝑔𝑖𝑛</m:t>
                      </m:r>
                    </m:oMath>
                  </m:oMathPara>
                </a14:m>
                <a:endParaRPr lang="en-US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0" name="TextBox 7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5132" y="3208092"/>
                <a:ext cx="756169" cy="153888"/>
              </a:xfrm>
              <a:prstGeom prst="rect">
                <a:avLst/>
              </a:prstGeom>
              <a:blipFill rotWithShape="0">
                <a:blip r:embed="rId13"/>
                <a:stretch>
                  <a:fillRect l="-4032" r="-4839" b="-30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Google Shape;241;p17"/>
          <p:cNvSpPr txBox="1">
            <a:spLocks/>
          </p:cNvSpPr>
          <p:nvPr/>
        </p:nvSpPr>
        <p:spPr>
          <a:xfrm>
            <a:off x="1073101" y="4530336"/>
            <a:ext cx="6728400" cy="3513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en-US" sz="1200" dirty="0">
                <a:latin typeface="Inria Sans" panose="020B0604020202020204" charset="0"/>
                <a:cs typeface="Times New Roman" panose="02020603050405020304" pitchFamily="18" charset="0"/>
              </a:rPr>
              <a:t>Figure </a:t>
            </a:r>
            <a:r>
              <a:rPr lang="en-US" sz="1200" dirty="0" smtClean="0">
                <a:latin typeface="Inria Sans" panose="020B0604020202020204" charset="0"/>
                <a:cs typeface="Times New Roman" panose="02020603050405020304" pitchFamily="18" charset="0"/>
              </a:rPr>
              <a:t>5</a:t>
            </a:r>
            <a:r>
              <a:rPr lang="en-US" sz="1200" dirty="0">
                <a:latin typeface="Inria Sans" panose="020B0604020202020204" charset="0"/>
                <a:cs typeface="Times New Roman" panose="02020603050405020304" pitchFamily="18" charset="0"/>
              </a:rPr>
              <a:t>: Example link budget </a:t>
            </a:r>
            <a:r>
              <a:rPr lang="en-US" sz="1200" dirty="0" smtClean="0">
                <a:latin typeface="Inria Sans" panose="020B0604020202020204" charset="0"/>
                <a:cs typeface="Times New Roman" panose="02020603050405020304" pitchFamily="18" charset="0"/>
              </a:rPr>
              <a:t>calculation [8].</a:t>
            </a:r>
            <a:endParaRPr lang="en-US" sz="1200" dirty="0"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0344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 txBox="1">
            <a:spLocks noGrp="1"/>
          </p:cNvSpPr>
          <p:nvPr>
            <p:ph type="title"/>
          </p:nvPr>
        </p:nvSpPr>
        <p:spPr>
          <a:xfrm>
            <a:off x="1111029" y="822576"/>
            <a:ext cx="8077665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000" dirty="0">
                <a:latin typeface="Inria Sans" panose="020B0604020202020204" charset="0"/>
              </a:rPr>
              <a:t>W</a:t>
            </a:r>
            <a:r>
              <a:rPr lang="en-US" sz="2000" dirty="0" smtClean="0">
                <a:latin typeface="Inria Sans" panose="020B0604020202020204" charset="0"/>
              </a:rPr>
              <a:t>hat </a:t>
            </a:r>
            <a:r>
              <a:rPr lang="en-US" sz="2000" dirty="0">
                <a:latin typeface="Inria Sans" panose="020B0604020202020204" charset="0"/>
              </a:rPr>
              <a:t>factors determine RF range and performance?</a:t>
            </a:r>
            <a:endParaRPr sz="2000" dirty="0">
              <a:latin typeface="Inria Sans" panose="020B0604020202020204" charset="0"/>
            </a:endParaRPr>
          </a:p>
        </p:txBody>
      </p:sp>
      <p:sp>
        <p:nvSpPr>
          <p:cNvPr id="328" name="Google Shape;328;p24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sp>
        <p:nvSpPr>
          <p:cNvPr id="47" name="Google Shape;267;p19"/>
          <p:cNvSpPr txBox="1">
            <a:spLocks/>
          </p:cNvSpPr>
          <p:nvPr/>
        </p:nvSpPr>
        <p:spPr>
          <a:xfrm>
            <a:off x="1207849" y="1206806"/>
            <a:ext cx="7131920" cy="63657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 algn="just">
              <a:lnSpc>
                <a:spcPct val="150000"/>
              </a:lnSpc>
              <a:buClr>
                <a:srgbClr val="10E7D9"/>
              </a:buClr>
              <a:buSzPts val="1800"/>
              <a:buFont typeface="Wingdings" panose="05000000000000000000" pitchFamily="2" charset="2"/>
              <a:buChar char="v"/>
            </a:pPr>
            <a:r>
              <a:rPr lang="en-US" sz="1600" b="1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Receiving sensitivity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: refers to the smallest modulated signal that can be demodulated at the receiving 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end.</a:t>
            </a:r>
            <a:endParaRPr lang="en-US" sz="1800" b="1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/>
              <p:cNvSpPr txBox="1"/>
              <p:nvPr/>
            </p:nvSpPr>
            <p:spPr>
              <a:xfrm>
                <a:off x="1478612" y="2071940"/>
                <a:ext cx="3241913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𝑅𝑒𝑐𝑒𝑖𝑣𝑖𝑛𝑔</m:t>
                      </m:r>
                      <m:r>
                        <a:rPr lang="en-US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𝑠𝑒𝑛𝑠𝑖𝑡𝑖𝑣𝑖𝑡𝑦</m:t>
                      </m:r>
                      <m:r>
                        <a:rPr lang="en-US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NF</m:t>
                      </m:r>
                      <m:r>
                        <a:rPr lang="en-US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SNR</m:t>
                      </m:r>
                    </m:oMath>
                  </m:oMathPara>
                </a14:m>
                <a:endParaRPr lang="en-US" sz="16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9" name="TextBox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8612" y="2071940"/>
                <a:ext cx="3241913" cy="246221"/>
              </a:xfrm>
              <a:prstGeom prst="rect">
                <a:avLst/>
              </a:prstGeom>
              <a:blipFill rotWithShape="0">
                <a:blip r:embed="rId3"/>
                <a:stretch>
                  <a:fillRect l="-188"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647945" y="3020592"/>
                <a:ext cx="2795381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𝑁𝐹</m:t>
                      </m:r>
                      <m:r>
                        <a:rPr lang="en-US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174</m:t>
                      </m:r>
                      <m:r>
                        <a:rPr lang="en-US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NF</m:t>
                      </m:r>
                      <m:r>
                        <a:rPr lang="en-US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  <m:func>
                        <m:func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6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fName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𝐵𝑊</m:t>
                          </m:r>
                        </m:e>
                      </m:func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7945" y="3020592"/>
                <a:ext cx="2795381" cy="246221"/>
              </a:xfrm>
              <a:prstGeom prst="rect">
                <a:avLst/>
              </a:prstGeom>
              <a:blipFill rotWithShape="0">
                <a:blip r:embed="rId4"/>
                <a:stretch>
                  <a:fillRect l="-871" r="-654"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ight Brace 6"/>
          <p:cNvSpPr/>
          <p:nvPr/>
        </p:nvSpPr>
        <p:spPr>
          <a:xfrm rot="5400000">
            <a:off x="2411307" y="3090706"/>
            <a:ext cx="264160" cy="616374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546345" y="3524662"/>
            <a:ext cx="226055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Thermal </a:t>
            </a:r>
            <a:r>
              <a:rPr lang="en-US" sz="11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noise for </a:t>
            </a:r>
            <a:r>
              <a:rPr lang="en-US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1 Hz bandwidth </a:t>
            </a:r>
          </a:p>
        </p:txBody>
      </p:sp>
      <p:sp>
        <p:nvSpPr>
          <p:cNvPr id="14" name="Right Brace 13"/>
          <p:cNvSpPr/>
          <p:nvPr/>
        </p:nvSpPr>
        <p:spPr>
          <a:xfrm rot="16200000">
            <a:off x="3544746" y="2118308"/>
            <a:ext cx="264160" cy="1533000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3235037" y="2443123"/>
            <a:ext cx="88357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Noise figure</a:t>
            </a:r>
            <a:endParaRPr 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Snip Diagonal Corner Rectangle 15"/>
          <p:cNvSpPr/>
          <p:nvPr/>
        </p:nvSpPr>
        <p:spPr>
          <a:xfrm>
            <a:off x="5030581" y="1771848"/>
            <a:ext cx="3475950" cy="2170231"/>
          </a:xfrm>
          <a:custGeom>
            <a:avLst/>
            <a:gdLst>
              <a:gd name="connsiteX0" fmla="*/ 0 w 2705704"/>
              <a:gd name="connsiteY0" fmla="*/ 0 h 3015314"/>
              <a:gd name="connsiteX1" fmla="*/ 2254744 w 2705704"/>
              <a:gd name="connsiteY1" fmla="*/ 0 h 3015314"/>
              <a:gd name="connsiteX2" fmla="*/ 2705704 w 2705704"/>
              <a:gd name="connsiteY2" fmla="*/ 450960 h 3015314"/>
              <a:gd name="connsiteX3" fmla="*/ 2705704 w 2705704"/>
              <a:gd name="connsiteY3" fmla="*/ 3015314 h 3015314"/>
              <a:gd name="connsiteX4" fmla="*/ 2705704 w 2705704"/>
              <a:gd name="connsiteY4" fmla="*/ 3015314 h 3015314"/>
              <a:gd name="connsiteX5" fmla="*/ 450960 w 2705704"/>
              <a:gd name="connsiteY5" fmla="*/ 3015314 h 3015314"/>
              <a:gd name="connsiteX6" fmla="*/ 0 w 2705704"/>
              <a:gd name="connsiteY6" fmla="*/ 2564354 h 3015314"/>
              <a:gd name="connsiteX7" fmla="*/ 0 w 2705704"/>
              <a:gd name="connsiteY7" fmla="*/ 0 h 3015314"/>
              <a:gd name="connsiteX0" fmla="*/ 0 w 2705704"/>
              <a:gd name="connsiteY0" fmla="*/ 0 h 3015314"/>
              <a:gd name="connsiteX1" fmla="*/ 2254744 w 2705704"/>
              <a:gd name="connsiteY1" fmla="*/ 0 h 3015314"/>
              <a:gd name="connsiteX2" fmla="*/ 2705704 w 2705704"/>
              <a:gd name="connsiteY2" fmla="*/ 450960 h 3015314"/>
              <a:gd name="connsiteX3" fmla="*/ 2705704 w 2705704"/>
              <a:gd name="connsiteY3" fmla="*/ 3015314 h 3015314"/>
              <a:gd name="connsiteX4" fmla="*/ 2705704 w 2705704"/>
              <a:gd name="connsiteY4" fmla="*/ 3015314 h 3015314"/>
              <a:gd name="connsiteX5" fmla="*/ 450960 w 2705704"/>
              <a:gd name="connsiteY5" fmla="*/ 3015314 h 3015314"/>
              <a:gd name="connsiteX6" fmla="*/ 0 w 2705704"/>
              <a:gd name="connsiteY6" fmla="*/ 3011394 h 3015314"/>
              <a:gd name="connsiteX7" fmla="*/ 0 w 2705704"/>
              <a:gd name="connsiteY7" fmla="*/ 0 h 3015314"/>
              <a:gd name="connsiteX0" fmla="*/ 0 w 2715330"/>
              <a:gd name="connsiteY0" fmla="*/ 0 h 3015314"/>
              <a:gd name="connsiteX1" fmla="*/ 2715330 w 2715330"/>
              <a:gd name="connsiteY1" fmla="*/ 0 h 3015314"/>
              <a:gd name="connsiteX2" fmla="*/ 2705704 w 2715330"/>
              <a:gd name="connsiteY2" fmla="*/ 450960 h 3015314"/>
              <a:gd name="connsiteX3" fmla="*/ 2705704 w 2715330"/>
              <a:gd name="connsiteY3" fmla="*/ 3015314 h 3015314"/>
              <a:gd name="connsiteX4" fmla="*/ 2705704 w 2715330"/>
              <a:gd name="connsiteY4" fmla="*/ 3015314 h 3015314"/>
              <a:gd name="connsiteX5" fmla="*/ 450960 w 2715330"/>
              <a:gd name="connsiteY5" fmla="*/ 3015314 h 3015314"/>
              <a:gd name="connsiteX6" fmla="*/ 0 w 2715330"/>
              <a:gd name="connsiteY6" fmla="*/ 3011394 h 3015314"/>
              <a:gd name="connsiteX7" fmla="*/ 0 w 2715330"/>
              <a:gd name="connsiteY7" fmla="*/ 0 h 3015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15330" h="3015314">
                <a:moveTo>
                  <a:pt x="0" y="0"/>
                </a:moveTo>
                <a:lnTo>
                  <a:pt x="2715330" y="0"/>
                </a:lnTo>
                <a:lnTo>
                  <a:pt x="2705704" y="450960"/>
                </a:lnTo>
                <a:lnTo>
                  <a:pt x="2705704" y="3015314"/>
                </a:lnTo>
                <a:lnTo>
                  <a:pt x="2705704" y="3015314"/>
                </a:lnTo>
                <a:lnTo>
                  <a:pt x="450960" y="3015314"/>
                </a:lnTo>
                <a:lnTo>
                  <a:pt x="0" y="3011394"/>
                </a:lnTo>
                <a:lnTo>
                  <a:pt x="0" y="0"/>
                </a:lnTo>
                <a:close/>
              </a:path>
            </a:pathLst>
          </a:custGeom>
          <a:solidFill>
            <a:srgbClr val="082A44">
              <a:alpha val="80000"/>
            </a:srgb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100" i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Tx power = 14 </a:t>
            </a:r>
            <a:r>
              <a:rPr lang="en-US" sz="1100" i="1" dirty="0" smtClean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dBm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100" i="1" dirty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100" i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BW = 125KHz = 10log10(125000) = </a:t>
            </a:r>
            <a:r>
              <a:rPr lang="en-US" sz="1100" i="1" dirty="0" smtClean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51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100" i="1" dirty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100" i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NF = 6 </a:t>
            </a:r>
            <a:r>
              <a:rPr lang="en-US" sz="1100" i="1" dirty="0" smtClean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dBm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100" i="1" dirty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100" i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SNR = -20 </a:t>
            </a:r>
            <a:r>
              <a:rPr lang="en-US" sz="1100" i="1" dirty="0" smtClean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100" i="1" dirty="0" err="1" smtClean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dBm</a:t>
            </a:r>
            <a:r>
              <a:rPr lang="en-US" sz="1100" i="1" dirty="0" smtClean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(for </a:t>
            </a:r>
            <a:r>
              <a:rPr lang="en-US" sz="1100" i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SF=12</a:t>
            </a:r>
            <a:r>
              <a:rPr lang="en-US" sz="1100" i="1" dirty="0" smtClean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200" i="1" dirty="0" smtClean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100" dirty="0">
                <a:latin typeface="Cambria Math" panose="02040503050406030204" pitchFamily="18" charset="0"/>
                <a:ea typeface="Cambria Math" panose="02040503050406030204" pitchFamily="18" charset="0"/>
              </a:rPr>
              <a:t>Rx sensitivity = - 174 + 51 + 6 - 20 = -137 </a:t>
            </a:r>
            <a:r>
              <a:rPr lang="en-US" sz="11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dBm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100" i="1" dirty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100" i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Link budget = -137dB - 14dB = -151dB</a:t>
            </a:r>
            <a:endParaRPr lang="en-US" sz="1100" i="1" dirty="0" smtClean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  <a:cs typeface="Times New Roman" panose="02020603050405020304" pitchFamily="18" charset="0"/>
            </a:endParaRPr>
          </a:p>
          <a:p>
            <a:endParaRPr lang="en-US" dirty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8" name="Snip Diagonal Corner Rectangle 15"/>
          <p:cNvSpPr/>
          <p:nvPr/>
        </p:nvSpPr>
        <p:spPr>
          <a:xfrm>
            <a:off x="1041087" y="1771847"/>
            <a:ext cx="3475950" cy="2170231"/>
          </a:xfrm>
          <a:custGeom>
            <a:avLst/>
            <a:gdLst>
              <a:gd name="connsiteX0" fmla="*/ 0 w 2705704"/>
              <a:gd name="connsiteY0" fmla="*/ 0 h 3015314"/>
              <a:gd name="connsiteX1" fmla="*/ 2254744 w 2705704"/>
              <a:gd name="connsiteY1" fmla="*/ 0 h 3015314"/>
              <a:gd name="connsiteX2" fmla="*/ 2705704 w 2705704"/>
              <a:gd name="connsiteY2" fmla="*/ 450960 h 3015314"/>
              <a:gd name="connsiteX3" fmla="*/ 2705704 w 2705704"/>
              <a:gd name="connsiteY3" fmla="*/ 3015314 h 3015314"/>
              <a:gd name="connsiteX4" fmla="*/ 2705704 w 2705704"/>
              <a:gd name="connsiteY4" fmla="*/ 3015314 h 3015314"/>
              <a:gd name="connsiteX5" fmla="*/ 450960 w 2705704"/>
              <a:gd name="connsiteY5" fmla="*/ 3015314 h 3015314"/>
              <a:gd name="connsiteX6" fmla="*/ 0 w 2705704"/>
              <a:gd name="connsiteY6" fmla="*/ 2564354 h 3015314"/>
              <a:gd name="connsiteX7" fmla="*/ 0 w 2705704"/>
              <a:gd name="connsiteY7" fmla="*/ 0 h 3015314"/>
              <a:gd name="connsiteX0" fmla="*/ 0 w 2705704"/>
              <a:gd name="connsiteY0" fmla="*/ 0 h 3015314"/>
              <a:gd name="connsiteX1" fmla="*/ 2254744 w 2705704"/>
              <a:gd name="connsiteY1" fmla="*/ 0 h 3015314"/>
              <a:gd name="connsiteX2" fmla="*/ 2705704 w 2705704"/>
              <a:gd name="connsiteY2" fmla="*/ 450960 h 3015314"/>
              <a:gd name="connsiteX3" fmla="*/ 2705704 w 2705704"/>
              <a:gd name="connsiteY3" fmla="*/ 3015314 h 3015314"/>
              <a:gd name="connsiteX4" fmla="*/ 2705704 w 2705704"/>
              <a:gd name="connsiteY4" fmla="*/ 3015314 h 3015314"/>
              <a:gd name="connsiteX5" fmla="*/ 450960 w 2705704"/>
              <a:gd name="connsiteY5" fmla="*/ 3015314 h 3015314"/>
              <a:gd name="connsiteX6" fmla="*/ 0 w 2705704"/>
              <a:gd name="connsiteY6" fmla="*/ 3011394 h 3015314"/>
              <a:gd name="connsiteX7" fmla="*/ 0 w 2705704"/>
              <a:gd name="connsiteY7" fmla="*/ 0 h 3015314"/>
              <a:gd name="connsiteX0" fmla="*/ 0 w 2715330"/>
              <a:gd name="connsiteY0" fmla="*/ 0 h 3015314"/>
              <a:gd name="connsiteX1" fmla="*/ 2715330 w 2715330"/>
              <a:gd name="connsiteY1" fmla="*/ 0 h 3015314"/>
              <a:gd name="connsiteX2" fmla="*/ 2705704 w 2715330"/>
              <a:gd name="connsiteY2" fmla="*/ 450960 h 3015314"/>
              <a:gd name="connsiteX3" fmla="*/ 2705704 w 2715330"/>
              <a:gd name="connsiteY3" fmla="*/ 3015314 h 3015314"/>
              <a:gd name="connsiteX4" fmla="*/ 2705704 w 2715330"/>
              <a:gd name="connsiteY4" fmla="*/ 3015314 h 3015314"/>
              <a:gd name="connsiteX5" fmla="*/ 450960 w 2715330"/>
              <a:gd name="connsiteY5" fmla="*/ 3015314 h 3015314"/>
              <a:gd name="connsiteX6" fmla="*/ 0 w 2715330"/>
              <a:gd name="connsiteY6" fmla="*/ 3011394 h 3015314"/>
              <a:gd name="connsiteX7" fmla="*/ 0 w 2715330"/>
              <a:gd name="connsiteY7" fmla="*/ 0 h 3015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15330" h="3015314">
                <a:moveTo>
                  <a:pt x="0" y="0"/>
                </a:moveTo>
                <a:lnTo>
                  <a:pt x="2715330" y="0"/>
                </a:lnTo>
                <a:lnTo>
                  <a:pt x="2705704" y="450960"/>
                </a:lnTo>
                <a:lnTo>
                  <a:pt x="2705704" y="3015314"/>
                </a:lnTo>
                <a:lnTo>
                  <a:pt x="2705704" y="3015314"/>
                </a:lnTo>
                <a:lnTo>
                  <a:pt x="450960" y="3015314"/>
                </a:lnTo>
                <a:lnTo>
                  <a:pt x="0" y="3011394"/>
                </a:lnTo>
                <a:lnTo>
                  <a:pt x="0" y="0"/>
                </a:lnTo>
                <a:close/>
              </a:path>
            </a:pathLst>
          </a:custGeom>
          <a:solidFill>
            <a:srgbClr val="082A44">
              <a:alpha val="80000"/>
            </a:srgb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endParaRPr lang="en-US" dirty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1101555" y="3577926"/>
            <a:ext cx="3274016" cy="0"/>
          </a:xfrm>
          <a:prstGeom prst="straightConnector1">
            <a:avLst/>
          </a:prstGeom>
          <a:ln w="28575">
            <a:solidFill>
              <a:srgbClr val="A7F5B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1360279" y="1923627"/>
            <a:ext cx="0" cy="1832593"/>
          </a:xfrm>
          <a:prstGeom prst="straightConnector1">
            <a:avLst/>
          </a:prstGeom>
          <a:ln w="28575">
            <a:solidFill>
              <a:srgbClr val="A7F5B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/>
        </p:nvPicPr>
        <p:blipFill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3881" y="2273128"/>
            <a:ext cx="2891920" cy="431605"/>
          </a:xfrm>
          <a:prstGeom prst="rect">
            <a:avLst/>
          </a:prstGeom>
        </p:spPr>
      </p:pic>
      <p:sp>
        <p:nvSpPr>
          <p:cNvPr id="22" name="Google Shape;267;p19"/>
          <p:cNvSpPr txBox="1">
            <a:spLocks/>
          </p:cNvSpPr>
          <p:nvPr/>
        </p:nvSpPr>
        <p:spPr>
          <a:xfrm>
            <a:off x="2360764" y="3596001"/>
            <a:ext cx="684871" cy="15884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342900" algn="just">
              <a:buClr>
                <a:srgbClr val="10E7D9"/>
              </a:buClr>
              <a:buSzPts val="1800"/>
            </a:pPr>
            <a:r>
              <a:rPr lang="en-US" sz="11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Frequency</a:t>
            </a:r>
            <a:endParaRPr lang="en-US" b="1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23" name="Google Shape;267;p19"/>
          <p:cNvSpPr txBox="1">
            <a:spLocks/>
          </p:cNvSpPr>
          <p:nvPr/>
        </p:nvSpPr>
        <p:spPr>
          <a:xfrm rot="16200000">
            <a:off x="951513" y="2350683"/>
            <a:ext cx="637462" cy="28822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342900" algn="just">
              <a:buClr>
                <a:srgbClr val="10E7D9"/>
              </a:buClr>
              <a:buSzPts val="1800"/>
            </a:pPr>
            <a:r>
              <a:rPr lang="en-US" sz="11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Power</a:t>
            </a:r>
            <a:endParaRPr lang="en-US" b="1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24" name="Line Callout 2 23"/>
          <p:cNvSpPr/>
          <p:nvPr/>
        </p:nvSpPr>
        <p:spPr>
          <a:xfrm>
            <a:off x="3819639" y="2023946"/>
            <a:ext cx="462935" cy="197524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57079"/>
              <a:gd name="adj6" fmla="val -71540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latin typeface="Inria Sans" panose="020B0604020202020204" charset="0"/>
                <a:cs typeface="B Nazanin" panose="00000400000000000000" pitchFamily="2" charset="-78"/>
              </a:rPr>
              <a:t>Noise</a:t>
            </a:r>
            <a:endParaRPr lang="en-US" sz="900" dirty="0">
              <a:latin typeface="Inria Sans" panose="020B0604020202020204" charset="0"/>
              <a:cs typeface="B Nazanin" panose="00000400000000000000" pitchFamily="2" charset="-78"/>
            </a:endParaRPr>
          </a:p>
        </p:txBody>
      </p:sp>
      <p:sp>
        <p:nvSpPr>
          <p:cNvPr id="12" name="Freeform 11"/>
          <p:cNvSpPr/>
          <p:nvPr/>
        </p:nvSpPr>
        <p:spPr>
          <a:xfrm>
            <a:off x="1414355" y="2972526"/>
            <a:ext cx="2805432" cy="387949"/>
          </a:xfrm>
          <a:custGeom>
            <a:avLst/>
            <a:gdLst>
              <a:gd name="connsiteX0" fmla="*/ 0 w 2086186"/>
              <a:gd name="connsiteY0" fmla="*/ 266029 h 387949"/>
              <a:gd name="connsiteX1" fmla="*/ 40640 w 2086186"/>
              <a:gd name="connsiteY1" fmla="*/ 245709 h 387949"/>
              <a:gd name="connsiteX2" fmla="*/ 60960 w 2086186"/>
              <a:gd name="connsiteY2" fmla="*/ 238936 h 387949"/>
              <a:gd name="connsiteX3" fmla="*/ 81280 w 2086186"/>
              <a:gd name="connsiteY3" fmla="*/ 218616 h 387949"/>
              <a:gd name="connsiteX4" fmla="*/ 115146 w 2086186"/>
              <a:gd name="connsiteY4" fmla="*/ 198296 h 387949"/>
              <a:gd name="connsiteX5" fmla="*/ 135466 w 2086186"/>
              <a:gd name="connsiteY5" fmla="*/ 177976 h 387949"/>
              <a:gd name="connsiteX6" fmla="*/ 155786 w 2086186"/>
              <a:gd name="connsiteY6" fmla="*/ 164429 h 387949"/>
              <a:gd name="connsiteX7" fmla="*/ 182880 w 2086186"/>
              <a:gd name="connsiteY7" fmla="*/ 252483 h 387949"/>
              <a:gd name="connsiteX8" fmla="*/ 196426 w 2086186"/>
              <a:gd name="connsiteY8" fmla="*/ 272803 h 387949"/>
              <a:gd name="connsiteX9" fmla="*/ 216746 w 2086186"/>
              <a:gd name="connsiteY9" fmla="*/ 286349 h 387949"/>
              <a:gd name="connsiteX10" fmla="*/ 237066 w 2086186"/>
              <a:gd name="connsiteY10" fmla="*/ 306669 h 387949"/>
              <a:gd name="connsiteX11" fmla="*/ 284480 w 2086186"/>
              <a:gd name="connsiteY11" fmla="*/ 286349 h 387949"/>
              <a:gd name="connsiteX12" fmla="*/ 318346 w 2086186"/>
              <a:gd name="connsiteY12" fmla="*/ 238936 h 387949"/>
              <a:gd name="connsiteX13" fmla="*/ 325120 w 2086186"/>
              <a:gd name="connsiteY13" fmla="*/ 218616 h 387949"/>
              <a:gd name="connsiteX14" fmla="*/ 338666 w 2086186"/>
              <a:gd name="connsiteY14" fmla="*/ 198296 h 387949"/>
              <a:gd name="connsiteX15" fmla="*/ 358986 w 2086186"/>
              <a:gd name="connsiteY15" fmla="*/ 157656 h 387949"/>
              <a:gd name="connsiteX16" fmla="*/ 379306 w 2086186"/>
              <a:gd name="connsiteY16" fmla="*/ 184749 h 387949"/>
              <a:gd name="connsiteX17" fmla="*/ 399626 w 2086186"/>
              <a:gd name="connsiteY17" fmla="*/ 191523 h 387949"/>
              <a:gd name="connsiteX18" fmla="*/ 419946 w 2086186"/>
              <a:gd name="connsiteY18" fmla="*/ 225389 h 387949"/>
              <a:gd name="connsiteX19" fmla="*/ 426720 w 2086186"/>
              <a:gd name="connsiteY19" fmla="*/ 245709 h 387949"/>
              <a:gd name="connsiteX20" fmla="*/ 460586 w 2086186"/>
              <a:gd name="connsiteY20" fmla="*/ 266029 h 387949"/>
              <a:gd name="connsiteX21" fmla="*/ 487680 w 2086186"/>
              <a:gd name="connsiteY21" fmla="*/ 293123 h 387949"/>
              <a:gd name="connsiteX22" fmla="*/ 528320 w 2086186"/>
              <a:gd name="connsiteY22" fmla="*/ 333763 h 387949"/>
              <a:gd name="connsiteX23" fmla="*/ 541866 w 2086186"/>
              <a:gd name="connsiteY23" fmla="*/ 354083 h 387949"/>
              <a:gd name="connsiteX24" fmla="*/ 562186 w 2086186"/>
              <a:gd name="connsiteY24" fmla="*/ 367629 h 387949"/>
              <a:gd name="connsiteX25" fmla="*/ 602826 w 2086186"/>
              <a:gd name="connsiteY25" fmla="*/ 299896 h 387949"/>
              <a:gd name="connsiteX26" fmla="*/ 609600 w 2086186"/>
              <a:gd name="connsiteY26" fmla="*/ 279576 h 387949"/>
              <a:gd name="connsiteX27" fmla="*/ 623146 w 2086186"/>
              <a:gd name="connsiteY27" fmla="*/ 259256 h 387949"/>
              <a:gd name="connsiteX28" fmla="*/ 629920 w 2086186"/>
              <a:gd name="connsiteY28" fmla="*/ 238936 h 387949"/>
              <a:gd name="connsiteX29" fmla="*/ 643466 w 2086186"/>
              <a:gd name="connsiteY29" fmla="*/ 218616 h 387949"/>
              <a:gd name="connsiteX30" fmla="*/ 650240 w 2086186"/>
              <a:gd name="connsiteY30" fmla="*/ 198296 h 387949"/>
              <a:gd name="connsiteX31" fmla="*/ 663786 w 2086186"/>
              <a:gd name="connsiteY31" fmla="*/ 164429 h 387949"/>
              <a:gd name="connsiteX32" fmla="*/ 684106 w 2086186"/>
              <a:gd name="connsiteY32" fmla="*/ 184749 h 387949"/>
              <a:gd name="connsiteX33" fmla="*/ 704426 w 2086186"/>
              <a:gd name="connsiteY33" fmla="*/ 225389 h 387949"/>
              <a:gd name="connsiteX34" fmla="*/ 724746 w 2086186"/>
              <a:gd name="connsiteY34" fmla="*/ 245709 h 387949"/>
              <a:gd name="connsiteX35" fmla="*/ 745066 w 2086186"/>
              <a:gd name="connsiteY35" fmla="*/ 286349 h 387949"/>
              <a:gd name="connsiteX36" fmla="*/ 765386 w 2086186"/>
              <a:gd name="connsiteY36" fmla="*/ 333763 h 387949"/>
              <a:gd name="connsiteX37" fmla="*/ 792480 w 2086186"/>
              <a:gd name="connsiteY37" fmla="*/ 340536 h 387949"/>
              <a:gd name="connsiteX38" fmla="*/ 826346 w 2086186"/>
              <a:gd name="connsiteY38" fmla="*/ 306669 h 387949"/>
              <a:gd name="connsiteX39" fmla="*/ 846666 w 2086186"/>
              <a:gd name="connsiteY39" fmla="*/ 299896 h 387949"/>
              <a:gd name="connsiteX40" fmla="*/ 853440 w 2086186"/>
              <a:gd name="connsiteY40" fmla="*/ 279576 h 387949"/>
              <a:gd name="connsiteX41" fmla="*/ 866986 w 2086186"/>
              <a:gd name="connsiteY41" fmla="*/ 259256 h 387949"/>
              <a:gd name="connsiteX42" fmla="*/ 907626 w 2086186"/>
              <a:gd name="connsiteY42" fmla="*/ 293123 h 387949"/>
              <a:gd name="connsiteX43" fmla="*/ 927946 w 2086186"/>
              <a:gd name="connsiteY43" fmla="*/ 306669 h 387949"/>
              <a:gd name="connsiteX44" fmla="*/ 948266 w 2086186"/>
              <a:gd name="connsiteY44" fmla="*/ 326989 h 387949"/>
              <a:gd name="connsiteX45" fmla="*/ 955040 w 2086186"/>
              <a:gd name="connsiteY45" fmla="*/ 347309 h 387949"/>
              <a:gd name="connsiteX46" fmla="*/ 975360 w 2086186"/>
              <a:gd name="connsiteY46" fmla="*/ 367629 h 387949"/>
              <a:gd name="connsiteX47" fmla="*/ 988906 w 2086186"/>
              <a:gd name="connsiteY47" fmla="*/ 387949 h 387949"/>
              <a:gd name="connsiteX48" fmla="*/ 1009226 w 2086186"/>
              <a:gd name="connsiteY48" fmla="*/ 320216 h 387949"/>
              <a:gd name="connsiteX49" fmla="*/ 1016000 w 2086186"/>
              <a:gd name="connsiteY49" fmla="*/ 266029 h 387949"/>
              <a:gd name="connsiteX50" fmla="*/ 1029546 w 2086186"/>
              <a:gd name="connsiteY50" fmla="*/ 1869 h 387949"/>
              <a:gd name="connsiteX51" fmla="*/ 1036320 w 2086186"/>
              <a:gd name="connsiteY51" fmla="*/ 28963 h 387949"/>
              <a:gd name="connsiteX52" fmla="*/ 1049866 w 2086186"/>
              <a:gd name="connsiteY52" fmla="*/ 49283 h 387949"/>
              <a:gd name="connsiteX53" fmla="*/ 1056640 w 2086186"/>
              <a:gd name="connsiteY53" fmla="*/ 110243 h 387949"/>
              <a:gd name="connsiteX54" fmla="*/ 1070186 w 2086186"/>
              <a:gd name="connsiteY54" fmla="*/ 171203 h 387949"/>
              <a:gd name="connsiteX55" fmla="*/ 1076960 w 2086186"/>
              <a:gd name="connsiteY55" fmla="*/ 205069 h 387949"/>
              <a:gd name="connsiteX56" fmla="*/ 1097280 w 2086186"/>
              <a:gd name="connsiteY56" fmla="*/ 272803 h 387949"/>
              <a:gd name="connsiteX57" fmla="*/ 1110826 w 2086186"/>
              <a:gd name="connsiteY57" fmla="*/ 306669 h 387949"/>
              <a:gd name="connsiteX58" fmla="*/ 1117600 w 2086186"/>
              <a:gd name="connsiteY58" fmla="*/ 354083 h 387949"/>
              <a:gd name="connsiteX59" fmla="*/ 1151466 w 2086186"/>
              <a:gd name="connsiteY59" fmla="*/ 367629 h 387949"/>
              <a:gd name="connsiteX60" fmla="*/ 1463040 w 2086186"/>
              <a:gd name="connsiteY60" fmla="*/ 360856 h 387949"/>
              <a:gd name="connsiteX61" fmla="*/ 1483360 w 2086186"/>
              <a:gd name="connsiteY61" fmla="*/ 347309 h 387949"/>
              <a:gd name="connsiteX62" fmla="*/ 1503680 w 2086186"/>
              <a:gd name="connsiteY62" fmla="*/ 266029 h 387949"/>
              <a:gd name="connsiteX63" fmla="*/ 1517226 w 2086186"/>
              <a:gd name="connsiteY63" fmla="*/ 306669 h 387949"/>
              <a:gd name="connsiteX64" fmla="*/ 1524000 w 2086186"/>
              <a:gd name="connsiteY64" fmla="*/ 279576 h 387949"/>
              <a:gd name="connsiteX65" fmla="*/ 1537546 w 2086186"/>
              <a:gd name="connsiteY65" fmla="*/ 259256 h 387949"/>
              <a:gd name="connsiteX66" fmla="*/ 1557866 w 2086186"/>
              <a:gd name="connsiteY66" fmla="*/ 225389 h 387949"/>
              <a:gd name="connsiteX67" fmla="*/ 1564640 w 2086186"/>
              <a:gd name="connsiteY67" fmla="*/ 205069 h 387949"/>
              <a:gd name="connsiteX68" fmla="*/ 1584960 w 2086186"/>
              <a:gd name="connsiteY68" fmla="*/ 198296 h 387949"/>
              <a:gd name="connsiteX69" fmla="*/ 1605280 w 2086186"/>
              <a:gd name="connsiteY69" fmla="*/ 205069 h 387949"/>
              <a:gd name="connsiteX70" fmla="*/ 1625600 w 2086186"/>
              <a:gd name="connsiteY70" fmla="*/ 225389 h 387949"/>
              <a:gd name="connsiteX71" fmla="*/ 1666240 w 2086186"/>
              <a:gd name="connsiteY71" fmla="*/ 272803 h 387949"/>
              <a:gd name="connsiteX72" fmla="*/ 1706880 w 2086186"/>
              <a:gd name="connsiteY72" fmla="*/ 293123 h 387949"/>
              <a:gd name="connsiteX73" fmla="*/ 1727200 w 2086186"/>
              <a:gd name="connsiteY73" fmla="*/ 306669 h 387949"/>
              <a:gd name="connsiteX74" fmla="*/ 1767840 w 2086186"/>
              <a:gd name="connsiteY74" fmla="*/ 299896 h 387949"/>
              <a:gd name="connsiteX75" fmla="*/ 1788160 w 2086186"/>
              <a:gd name="connsiteY75" fmla="*/ 286349 h 387949"/>
              <a:gd name="connsiteX76" fmla="*/ 1808480 w 2086186"/>
              <a:gd name="connsiteY76" fmla="*/ 293123 h 387949"/>
              <a:gd name="connsiteX77" fmla="*/ 1923626 w 2086186"/>
              <a:gd name="connsiteY77" fmla="*/ 367629 h 387949"/>
              <a:gd name="connsiteX78" fmla="*/ 2052320 w 2086186"/>
              <a:gd name="connsiteY78" fmla="*/ 360856 h 387949"/>
              <a:gd name="connsiteX79" fmla="*/ 2072640 w 2086186"/>
              <a:gd name="connsiteY79" fmla="*/ 347309 h 387949"/>
              <a:gd name="connsiteX80" fmla="*/ 2086186 w 2086186"/>
              <a:gd name="connsiteY80" fmla="*/ 347309 h 387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</a:cxnLst>
            <a:rect l="l" t="t" r="r" b="b"/>
            <a:pathLst>
              <a:path w="2086186" h="387949">
                <a:moveTo>
                  <a:pt x="0" y="266029"/>
                </a:moveTo>
                <a:cubicBezTo>
                  <a:pt x="13547" y="259256"/>
                  <a:pt x="26800" y="251860"/>
                  <a:pt x="40640" y="245709"/>
                </a:cubicBezTo>
                <a:cubicBezTo>
                  <a:pt x="47164" y="242809"/>
                  <a:pt x="55019" y="242896"/>
                  <a:pt x="60960" y="238936"/>
                </a:cubicBezTo>
                <a:cubicBezTo>
                  <a:pt x="68930" y="233623"/>
                  <a:pt x="73617" y="224363"/>
                  <a:pt x="81280" y="218616"/>
                </a:cubicBezTo>
                <a:cubicBezTo>
                  <a:pt x="91812" y="210717"/>
                  <a:pt x="104614" y="206195"/>
                  <a:pt x="115146" y="198296"/>
                </a:cubicBezTo>
                <a:cubicBezTo>
                  <a:pt x="122809" y="192549"/>
                  <a:pt x="128107" y="184108"/>
                  <a:pt x="135466" y="177976"/>
                </a:cubicBezTo>
                <a:cubicBezTo>
                  <a:pt x="141720" y="172764"/>
                  <a:pt x="149013" y="168945"/>
                  <a:pt x="155786" y="164429"/>
                </a:cubicBezTo>
                <a:cubicBezTo>
                  <a:pt x="161688" y="188035"/>
                  <a:pt x="173576" y="238526"/>
                  <a:pt x="182880" y="252483"/>
                </a:cubicBezTo>
                <a:cubicBezTo>
                  <a:pt x="187395" y="259256"/>
                  <a:pt x="190670" y="267047"/>
                  <a:pt x="196426" y="272803"/>
                </a:cubicBezTo>
                <a:cubicBezTo>
                  <a:pt x="202182" y="278559"/>
                  <a:pt x="210492" y="281138"/>
                  <a:pt x="216746" y="286349"/>
                </a:cubicBezTo>
                <a:cubicBezTo>
                  <a:pt x="224105" y="292481"/>
                  <a:pt x="230293" y="299896"/>
                  <a:pt x="237066" y="306669"/>
                </a:cubicBezTo>
                <a:cubicBezTo>
                  <a:pt x="248589" y="341235"/>
                  <a:pt x="242306" y="342580"/>
                  <a:pt x="284480" y="286349"/>
                </a:cubicBezTo>
                <a:cubicBezTo>
                  <a:pt x="289086" y="280207"/>
                  <a:pt x="313392" y="248845"/>
                  <a:pt x="318346" y="238936"/>
                </a:cubicBezTo>
                <a:cubicBezTo>
                  <a:pt x="321539" y="232550"/>
                  <a:pt x="321927" y="225002"/>
                  <a:pt x="325120" y="218616"/>
                </a:cubicBezTo>
                <a:cubicBezTo>
                  <a:pt x="328761" y="211335"/>
                  <a:pt x="335025" y="205577"/>
                  <a:pt x="338666" y="198296"/>
                </a:cubicBezTo>
                <a:cubicBezTo>
                  <a:pt x="366709" y="142211"/>
                  <a:pt x="320166" y="215889"/>
                  <a:pt x="358986" y="157656"/>
                </a:cubicBezTo>
                <a:cubicBezTo>
                  <a:pt x="365759" y="166687"/>
                  <a:pt x="370634" y="177522"/>
                  <a:pt x="379306" y="184749"/>
                </a:cubicBezTo>
                <a:cubicBezTo>
                  <a:pt x="384791" y="189320"/>
                  <a:pt x="394577" y="186474"/>
                  <a:pt x="399626" y="191523"/>
                </a:cubicBezTo>
                <a:cubicBezTo>
                  <a:pt x="408935" y="200832"/>
                  <a:pt x="414058" y="213614"/>
                  <a:pt x="419946" y="225389"/>
                </a:cubicBezTo>
                <a:cubicBezTo>
                  <a:pt x="423139" y="231775"/>
                  <a:pt x="421671" y="240660"/>
                  <a:pt x="426720" y="245709"/>
                </a:cubicBezTo>
                <a:cubicBezTo>
                  <a:pt x="436029" y="255018"/>
                  <a:pt x="449297" y="259256"/>
                  <a:pt x="460586" y="266029"/>
                </a:cubicBezTo>
                <a:cubicBezTo>
                  <a:pt x="475037" y="309378"/>
                  <a:pt x="455168" y="267835"/>
                  <a:pt x="487680" y="293123"/>
                </a:cubicBezTo>
                <a:cubicBezTo>
                  <a:pt x="502802" y="304885"/>
                  <a:pt x="517693" y="317822"/>
                  <a:pt x="528320" y="333763"/>
                </a:cubicBezTo>
                <a:cubicBezTo>
                  <a:pt x="532835" y="340536"/>
                  <a:pt x="536110" y="348327"/>
                  <a:pt x="541866" y="354083"/>
                </a:cubicBezTo>
                <a:cubicBezTo>
                  <a:pt x="547622" y="359839"/>
                  <a:pt x="555413" y="363114"/>
                  <a:pt x="562186" y="367629"/>
                </a:cubicBezTo>
                <a:cubicBezTo>
                  <a:pt x="575733" y="345051"/>
                  <a:pt x="590343" y="323079"/>
                  <a:pt x="602826" y="299896"/>
                </a:cubicBezTo>
                <a:cubicBezTo>
                  <a:pt x="606211" y="293610"/>
                  <a:pt x="606407" y="285962"/>
                  <a:pt x="609600" y="279576"/>
                </a:cubicBezTo>
                <a:cubicBezTo>
                  <a:pt x="613241" y="272295"/>
                  <a:pt x="619505" y="266537"/>
                  <a:pt x="623146" y="259256"/>
                </a:cubicBezTo>
                <a:cubicBezTo>
                  <a:pt x="626339" y="252870"/>
                  <a:pt x="626727" y="245322"/>
                  <a:pt x="629920" y="238936"/>
                </a:cubicBezTo>
                <a:cubicBezTo>
                  <a:pt x="633561" y="231655"/>
                  <a:pt x="639825" y="225897"/>
                  <a:pt x="643466" y="218616"/>
                </a:cubicBezTo>
                <a:cubicBezTo>
                  <a:pt x="646659" y="212230"/>
                  <a:pt x="647733" y="204981"/>
                  <a:pt x="650240" y="198296"/>
                </a:cubicBezTo>
                <a:cubicBezTo>
                  <a:pt x="654509" y="186912"/>
                  <a:pt x="659271" y="175718"/>
                  <a:pt x="663786" y="164429"/>
                </a:cubicBezTo>
                <a:cubicBezTo>
                  <a:pt x="670559" y="171202"/>
                  <a:pt x="678792" y="176779"/>
                  <a:pt x="684106" y="184749"/>
                </a:cubicBezTo>
                <a:cubicBezTo>
                  <a:pt x="724838" y="245845"/>
                  <a:pt x="651138" y="161442"/>
                  <a:pt x="704426" y="225389"/>
                </a:cubicBezTo>
                <a:cubicBezTo>
                  <a:pt x="710558" y="232748"/>
                  <a:pt x="719433" y="237739"/>
                  <a:pt x="724746" y="245709"/>
                </a:cubicBezTo>
                <a:cubicBezTo>
                  <a:pt x="733147" y="258311"/>
                  <a:pt x="739441" y="272287"/>
                  <a:pt x="745066" y="286349"/>
                </a:cubicBezTo>
                <a:cubicBezTo>
                  <a:pt x="751244" y="301795"/>
                  <a:pt x="748924" y="322788"/>
                  <a:pt x="765386" y="333763"/>
                </a:cubicBezTo>
                <a:cubicBezTo>
                  <a:pt x="773132" y="338927"/>
                  <a:pt x="783449" y="338278"/>
                  <a:pt x="792480" y="340536"/>
                </a:cubicBezTo>
                <a:cubicBezTo>
                  <a:pt x="803769" y="329247"/>
                  <a:pt x="813574" y="316248"/>
                  <a:pt x="826346" y="306669"/>
                </a:cubicBezTo>
                <a:cubicBezTo>
                  <a:pt x="832058" y="302385"/>
                  <a:pt x="841617" y="304944"/>
                  <a:pt x="846666" y="299896"/>
                </a:cubicBezTo>
                <a:cubicBezTo>
                  <a:pt x="851715" y="294847"/>
                  <a:pt x="850247" y="285962"/>
                  <a:pt x="853440" y="279576"/>
                </a:cubicBezTo>
                <a:cubicBezTo>
                  <a:pt x="857081" y="272295"/>
                  <a:pt x="862471" y="266029"/>
                  <a:pt x="866986" y="259256"/>
                </a:cubicBezTo>
                <a:cubicBezTo>
                  <a:pt x="925114" y="288320"/>
                  <a:pt x="869330" y="254827"/>
                  <a:pt x="907626" y="293123"/>
                </a:cubicBezTo>
                <a:cubicBezTo>
                  <a:pt x="913382" y="298879"/>
                  <a:pt x="921692" y="301458"/>
                  <a:pt x="927946" y="306669"/>
                </a:cubicBezTo>
                <a:cubicBezTo>
                  <a:pt x="935305" y="312801"/>
                  <a:pt x="941493" y="320216"/>
                  <a:pt x="948266" y="326989"/>
                </a:cubicBezTo>
                <a:cubicBezTo>
                  <a:pt x="950524" y="333762"/>
                  <a:pt x="951079" y="341368"/>
                  <a:pt x="955040" y="347309"/>
                </a:cubicBezTo>
                <a:cubicBezTo>
                  <a:pt x="960354" y="355279"/>
                  <a:pt x="969228" y="360270"/>
                  <a:pt x="975360" y="367629"/>
                </a:cubicBezTo>
                <a:cubicBezTo>
                  <a:pt x="980571" y="373883"/>
                  <a:pt x="984391" y="381176"/>
                  <a:pt x="988906" y="387949"/>
                </a:cubicBezTo>
                <a:cubicBezTo>
                  <a:pt x="995827" y="367187"/>
                  <a:pt x="1005346" y="339615"/>
                  <a:pt x="1009226" y="320216"/>
                </a:cubicBezTo>
                <a:cubicBezTo>
                  <a:pt x="1012796" y="302367"/>
                  <a:pt x="1013742" y="284091"/>
                  <a:pt x="1016000" y="266029"/>
                </a:cubicBezTo>
                <a:cubicBezTo>
                  <a:pt x="1020515" y="177976"/>
                  <a:pt x="1022016" y="89716"/>
                  <a:pt x="1029546" y="1869"/>
                </a:cubicBezTo>
                <a:cubicBezTo>
                  <a:pt x="1030341" y="-7406"/>
                  <a:pt x="1032653" y="20406"/>
                  <a:pt x="1036320" y="28963"/>
                </a:cubicBezTo>
                <a:cubicBezTo>
                  <a:pt x="1039527" y="36445"/>
                  <a:pt x="1045351" y="42510"/>
                  <a:pt x="1049866" y="49283"/>
                </a:cubicBezTo>
                <a:cubicBezTo>
                  <a:pt x="1052124" y="69603"/>
                  <a:pt x="1053279" y="90076"/>
                  <a:pt x="1056640" y="110243"/>
                </a:cubicBezTo>
                <a:cubicBezTo>
                  <a:pt x="1060062" y="130775"/>
                  <a:pt x="1065824" y="150849"/>
                  <a:pt x="1070186" y="171203"/>
                </a:cubicBezTo>
                <a:cubicBezTo>
                  <a:pt x="1072598" y="182460"/>
                  <a:pt x="1074168" y="193900"/>
                  <a:pt x="1076960" y="205069"/>
                </a:cubicBezTo>
                <a:cubicBezTo>
                  <a:pt x="1079770" y="216308"/>
                  <a:pt x="1090823" y="255585"/>
                  <a:pt x="1097280" y="272803"/>
                </a:cubicBezTo>
                <a:cubicBezTo>
                  <a:pt x="1101549" y="284187"/>
                  <a:pt x="1106311" y="295380"/>
                  <a:pt x="1110826" y="306669"/>
                </a:cubicBezTo>
                <a:cubicBezTo>
                  <a:pt x="1113084" y="322474"/>
                  <a:pt x="1108744" y="340799"/>
                  <a:pt x="1117600" y="354083"/>
                </a:cubicBezTo>
                <a:cubicBezTo>
                  <a:pt x="1124344" y="364199"/>
                  <a:pt x="1139310" y="367391"/>
                  <a:pt x="1151466" y="367629"/>
                </a:cubicBezTo>
                <a:lnTo>
                  <a:pt x="1463040" y="360856"/>
                </a:lnTo>
                <a:cubicBezTo>
                  <a:pt x="1469813" y="356340"/>
                  <a:pt x="1479407" y="354425"/>
                  <a:pt x="1483360" y="347309"/>
                </a:cubicBezTo>
                <a:cubicBezTo>
                  <a:pt x="1491190" y="333214"/>
                  <a:pt x="1499901" y="284923"/>
                  <a:pt x="1503680" y="266029"/>
                </a:cubicBezTo>
                <a:cubicBezTo>
                  <a:pt x="1508195" y="279576"/>
                  <a:pt x="1505345" y="298748"/>
                  <a:pt x="1517226" y="306669"/>
                </a:cubicBezTo>
                <a:cubicBezTo>
                  <a:pt x="1524971" y="311833"/>
                  <a:pt x="1520333" y="288132"/>
                  <a:pt x="1524000" y="279576"/>
                </a:cubicBezTo>
                <a:cubicBezTo>
                  <a:pt x="1527207" y="272094"/>
                  <a:pt x="1533232" y="266159"/>
                  <a:pt x="1537546" y="259256"/>
                </a:cubicBezTo>
                <a:cubicBezTo>
                  <a:pt x="1544523" y="248092"/>
                  <a:pt x="1551978" y="237164"/>
                  <a:pt x="1557866" y="225389"/>
                </a:cubicBezTo>
                <a:cubicBezTo>
                  <a:pt x="1561059" y="219003"/>
                  <a:pt x="1559591" y="210118"/>
                  <a:pt x="1564640" y="205069"/>
                </a:cubicBezTo>
                <a:cubicBezTo>
                  <a:pt x="1569689" y="200021"/>
                  <a:pt x="1578187" y="200554"/>
                  <a:pt x="1584960" y="198296"/>
                </a:cubicBezTo>
                <a:cubicBezTo>
                  <a:pt x="1591733" y="200554"/>
                  <a:pt x="1599339" y="201109"/>
                  <a:pt x="1605280" y="205069"/>
                </a:cubicBezTo>
                <a:cubicBezTo>
                  <a:pt x="1613250" y="210382"/>
                  <a:pt x="1619192" y="218269"/>
                  <a:pt x="1625600" y="225389"/>
                </a:cubicBezTo>
                <a:cubicBezTo>
                  <a:pt x="1639525" y="240861"/>
                  <a:pt x="1651521" y="258084"/>
                  <a:pt x="1666240" y="272803"/>
                </a:cubicBezTo>
                <a:cubicBezTo>
                  <a:pt x="1685647" y="292210"/>
                  <a:pt x="1684848" y="282107"/>
                  <a:pt x="1706880" y="293123"/>
                </a:cubicBezTo>
                <a:cubicBezTo>
                  <a:pt x="1714161" y="296764"/>
                  <a:pt x="1720427" y="302154"/>
                  <a:pt x="1727200" y="306669"/>
                </a:cubicBezTo>
                <a:cubicBezTo>
                  <a:pt x="1740747" y="304411"/>
                  <a:pt x="1754811" y="304239"/>
                  <a:pt x="1767840" y="299896"/>
                </a:cubicBezTo>
                <a:cubicBezTo>
                  <a:pt x="1775563" y="297322"/>
                  <a:pt x="1780130" y="287687"/>
                  <a:pt x="1788160" y="286349"/>
                </a:cubicBezTo>
                <a:cubicBezTo>
                  <a:pt x="1795203" y="285175"/>
                  <a:pt x="1802326" y="289503"/>
                  <a:pt x="1808480" y="293123"/>
                </a:cubicBezTo>
                <a:cubicBezTo>
                  <a:pt x="1839313" y="311261"/>
                  <a:pt x="1887386" y="343470"/>
                  <a:pt x="1923626" y="367629"/>
                </a:cubicBezTo>
                <a:cubicBezTo>
                  <a:pt x="1966524" y="365371"/>
                  <a:pt x="2009757" y="366660"/>
                  <a:pt x="2052320" y="360856"/>
                </a:cubicBezTo>
                <a:cubicBezTo>
                  <a:pt x="2060386" y="359756"/>
                  <a:pt x="2065082" y="350332"/>
                  <a:pt x="2072640" y="347309"/>
                </a:cubicBezTo>
                <a:cubicBezTo>
                  <a:pt x="2076832" y="345632"/>
                  <a:pt x="2081671" y="347309"/>
                  <a:pt x="2086186" y="347309"/>
                </a:cubicBezTo>
              </a:path>
            </a:pathLst>
          </a:custGeom>
          <a:ln w="28575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Brace 12"/>
          <p:cNvSpPr/>
          <p:nvPr/>
        </p:nvSpPr>
        <p:spPr>
          <a:xfrm>
            <a:off x="2910324" y="2607778"/>
            <a:ext cx="270638" cy="372178"/>
          </a:xfrm>
          <a:prstGeom prst="rightBrac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3220983" y="2715011"/>
                <a:ext cx="540789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20</m:t>
                      </m:r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𝑑𝐵𝑚</m:t>
                      </m:r>
                    </m:oMath>
                  </m:oMathPara>
                </a14:m>
                <a:endParaRPr lang="en-US" sz="10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0983" y="2715011"/>
                <a:ext cx="540789" cy="153888"/>
              </a:xfrm>
              <a:prstGeom prst="rect">
                <a:avLst/>
              </a:prstGeom>
              <a:blipFill rotWithShape="0">
                <a:blip r:embed="rId6"/>
                <a:stretch>
                  <a:fillRect r="-5618"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Line Callout 2 29"/>
          <p:cNvSpPr/>
          <p:nvPr/>
        </p:nvSpPr>
        <p:spPr>
          <a:xfrm>
            <a:off x="3881801" y="2866317"/>
            <a:ext cx="462935" cy="197524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57079"/>
              <a:gd name="adj6" fmla="val -71540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latin typeface="Inria Sans" panose="020B0604020202020204" charset="0"/>
                <a:cs typeface="B Nazanin" panose="00000400000000000000" pitchFamily="2" charset="-78"/>
              </a:rPr>
              <a:t>LoRa</a:t>
            </a:r>
            <a:endParaRPr lang="en-US" sz="900" dirty="0">
              <a:latin typeface="Inria Sans" panose="020B0604020202020204" charset="0"/>
              <a:cs typeface="B Nazanin" panose="00000400000000000000" pitchFamily="2" charset="-78"/>
            </a:endParaRPr>
          </a:p>
        </p:txBody>
      </p:sp>
      <p:sp>
        <p:nvSpPr>
          <p:cNvPr id="31" name="Snip Diagonal Corner Rectangle 30"/>
          <p:cNvSpPr/>
          <p:nvPr/>
        </p:nvSpPr>
        <p:spPr>
          <a:xfrm>
            <a:off x="1207849" y="1206806"/>
            <a:ext cx="7119722" cy="3256337"/>
          </a:xfrm>
          <a:prstGeom prst="snip2DiagRect">
            <a:avLst/>
          </a:prstGeom>
          <a:solidFill>
            <a:srgbClr val="7F7F7F">
              <a:alpha val="8588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SNR is key measure in wireless </a:t>
            </a:r>
            <a:r>
              <a:rPr lang="en-US" dirty="0" smtClean="0">
                <a:solidFill>
                  <a:srgbClr val="FFFF00"/>
                </a:solidFill>
              </a:rPr>
              <a:t>network.</a:t>
            </a:r>
          </a:p>
          <a:p>
            <a:pPr algn="ctr"/>
            <a:endParaRPr lang="fa-IR" dirty="0">
              <a:solidFill>
                <a:srgbClr val="FFFF0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1"/>
                </a:solidFill>
              </a:rPr>
              <a:t>In LoRa </a:t>
            </a:r>
            <a:r>
              <a:rPr lang="en-US" dirty="0">
                <a:solidFill>
                  <a:schemeClr val="tx1"/>
                </a:solidFill>
              </a:rPr>
              <a:t>network </a:t>
            </a:r>
            <a:r>
              <a:rPr lang="en-US" dirty="0" smtClean="0">
                <a:solidFill>
                  <a:schemeClr val="tx1"/>
                </a:solidFill>
              </a:rPr>
              <a:t>SNR </a:t>
            </a:r>
            <a:r>
              <a:rPr lang="en-US" dirty="0">
                <a:solidFill>
                  <a:schemeClr val="tx1"/>
                </a:solidFill>
              </a:rPr>
              <a:t>include </a:t>
            </a:r>
            <a:r>
              <a:rPr lang="en-US" dirty="0" smtClean="0">
                <a:solidFill>
                  <a:schemeClr val="tx1"/>
                </a:solidFill>
              </a:rPr>
              <a:t>Noise</a:t>
            </a:r>
            <a:r>
              <a:rPr lang="en-US" dirty="0">
                <a:solidFill>
                  <a:schemeClr val="tx1"/>
                </a:solidFill>
              </a:rPr>
              <a:t>, SF, BW, TP, CR, </a:t>
            </a:r>
            <a:r>
              <a:rPr lang="en-US" dirty="0" smtClean="0">
                <a:solidFill>
                  <a:schemeClr val="tx1"/>
                </a:solidFill>
              </a:rPr>
              <a:t>Interference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82469" y="4812666"/>
            <a:ext cx="281679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[7] </a:t>
            </a:r>
            <a:r>
              <a:rPr lang="en-US" sz="1200" dirty="0" err="1">
                <a:solidFill>
                  <a:schemeClr val="tx1"/>
                </a:solidFill>
                <a:latin typeface="Inria Sans" panose="020B0604020202020204" charset="0"/>
              </a:rPr>
              <a:t>LoRa</a:t>
            </a:r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™ Modulation Basics, SEMTECH</a:t>
            </a:r>
          </a:p>
        </p:txBody>
      </p:sp>
    </p:spTree>
    <p:extLst>
      <p:ext uri="{BB962C8B-B14F-4D97-AF65-F5344CB8AC3E}">
        <p14:creationId xmlns:p14="http://schemas.microsoft.com/office/powerpoint/2010/main" val="3340585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 txBox="1">
            <a:spLocks noGrp="1"/>
          </p:cNvSpPr>
          <p:nvPr>
            <p:ph type="title"/>
          </p:nvPr>
        </p:nvSpPr>
        <p:spPr>
          <a:xfrm>
            <a:off x="1111029" y="822576"/>
            <a:ext cx="8077665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000" dirty="0">
                <a:latin typeface="Inria Sans" panose="020B0604020202020204" charset="0"/>
              </a:rPr>
              <a:t>W</a:t>
            </a:r>
            <a:r>
              <a:rPr lang="en-US" sz="2000" dirty="0" smtClean="0">
                <a:latin typeface="Inria Sans" panose="020B0604020202020204" charset="0"/>
              </a:rPr>
              <a:t>hat </a:t>
            </a:r>
            <a:r>
              <a:rPr lang="en-US" sz="2000" dirty="0">
                <a:latin typeface="Inria Sans" panose="020B0604020202020204" charset="0"/>
              </a:rPr>
              <a:t>factors determine RF range and performance?</a:t>
            </a:r>
            <a:endParaRPr sz="2000" dirty="0">
              <a:latin typeface="Inria Sans" panose="020B0604020202020204" charset="0"/>
            </a:endParaRPr>
          </a:p>
        </p:txBody>
      </p:sp>
      <p:sp>
        <p:nvSpPr>
          <p:cNvPr id="328" name="Google Shape;328;p24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  <p:sp>
        <p:nvSpPr>
          <p:cNvPr id="47" name="Google Shape;267;p19"/>
          <p:cNvSpPr txBox="1">
            <a:spLocks/>
          </p:cNvSpPr>
          <p:nvPr/>
        </p:nvSpPr>
        <p:spPr>
          <a:xfrm>
            <a:off x="1207849" y="1206806"/>
            <a:ext cx="7131920" cy="63657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 algn="just">
              <a:lnSpc>
                <a:spcPct val="150000"/>
              </a:lnSpc>
              <a:buClr>
                <a:srgbClr val="10E7D9"/>
              </a:buClr>
              <a:buSzPts val="1800"/>
              <a:buFont typeface="Wingdings" panose="05000000000000000000" pitchFamily="2" charset="2"/>
              <a:buChar char="v"/>
            </a:pPr>
            <a:r>
              <a:rPr lang="en-US" sz="1600" b="1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Receiving sensitivity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: refers to the smallest modulated signal that can be demodulated at the receiving 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end.</a:t>
            </a:r>
            <a:endParaRPr lang="en-US" sz="1800" b="1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/>
              <p:cNvSpPr txBox="1"/>
              <p:nvPr/>
            </p:nvSpPr>
            <p:spPr>
              <a:xfrm>
                <a:off x="1478612" y="2071940"/>
                <a:ext cx="3241913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𝑅𝑒𝑐𝑒𝑖𝑣𝑖𝑛𝑔</m:t>
                      </m:r>
                      <m:r>
                        <a:rPr lang="en-US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𝑠𝑒𝑛𝑠𝑖𝑡𝑖𝑣𝑖𝑡𝑦</m:t>
                      </m:r>
                      <m:r>
                        <a:rPr lang="en-US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NF</m:t>
                      </m:r>
                      <m:r>
                        <a:rPr lang="en-US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SNR</m:t>
                      </m:r>
                    </m:oMath>
                  </m:oMathPara>
                </a14:m>
                <a:endParaRPr lang="en-US" sz="16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9" name="TextBox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8612" y="2071940"/>
                <a:ext cx="3241913" cy="246221"/>
              </a:xfrm>
              <a:prstGeom prst="rect">
                <a:avLst/>
              </a:prstGeom>
              <a:blipFill rotWithShape="0">
                <a:blip r:embed="rId3"/>
                <a:stretch>
                  <a:fillRect l="-188"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647945" y="3020592"/>
                <a:ext cx="2795381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𝑁𝐹</m:t>
                      </m:r>
                      <m:r>
                        <a:rPr lang="en-US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174</m:t>
                      </m:r>
                      <m:r>
                        <a:rPr lang="en-US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NF</m:t>
                      </m:r>
                      <m:r>
                        <a:rPr lang="en-US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  <m:func>
                        <m:func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6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fName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𝐵𝑊</m:t>
                          </m:r>
                        </m:e>
                      </m:func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7945" y="3020592"/>
                <a:ext cx="2795381" cy="246221"/>
              </a:xfrm>
              <a:prstGeom prst="rect">
                <a:avLst/>
              </a:prstGeom>
              <a:blipFill rotWithShape="0">
                <a:blip r:embed="rId4"/>
                <a:stretch>
                  <a:fillRect l="-871" r="-654"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ight Brace 6"/>
          <p:cNvSpPr/>
          <p:nvPr/>
        </p:nvSpPr>
        <p:spPr>
          <a:xfrm rot="5400000">
            <a:off x="2411307" y="3090706"/>
            <a:ext cx="264160" cy="616374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546345" y="3524662"/>
            <a:ext cx="226055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Thermal </a:t>
            </a:r>
            <a:r>
              <a:rPr lang="en-US" sz="11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noise for </a:t>
            </a:r>
            <a:r>
              <a:rPr lang="en-US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1 Hz bandwidth </a:t>
            </a:r>
          </a:p>
        </p:txBody>
      </p:sp>
      <p:sp>
        <p:nvSpPr>
          <p:cNvPr id="14" name="Right Brace 13"/>
          <p:cNvSpPr/>
          <p:nvPr/>
        </p:nvSpPr>
        <p:spPr>
          <a:xfrm rot="16200000">
            <a:off x="3544746" y="2118308"/>
            <a:ext cx="264160" cy="1533000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3235037" y="2443123"/>
            <a:ext cx="88357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Noise figure</a:t>
            </a:r>
            <a:endParaRPr 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82469" y="4812666"/>
            <a:ext cx="281679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[7] </a:t>
            </a:r>
            <a:r>
              <a:rPr lang="en-US" sz="1200" dirty="0" err="1">
                <a:solidFill>
                  <a:schemeClr val="tx1"/>
                </a:solidFill>
                <a:latin typeface="Inria Sans" panose="020B0604020202020204" charset="0"/>
              </a:rPr>
              <a:t>LoRa</a:t>
            </a:r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™ Modulation Basics, SEMTECH</a:t>
            </a:r>
          </a:p>
        </p:txBody>
      </p:sp>
    </p:spTree>
    <p:extLst>
      <p:ext uri="{BB962C8B-B14F-4D97-AF65-F5344CB8AC3E}">
        <p14:creationId xmlns:p14="http://schemas.microsoft.com/office/powerpoint/2010/main" val="1024357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 txBox="1">
            <a:spLocks noGrp="1"/>
          </p:cNvSpPr>
          <p:nvPr>
            <p:ph type="title"/>
          </p:nvPr>
        </p:nvSpPr>
        <p:spPr>
          <a:xfrm>
            <a:off x="1111029" y="822576"/>
            <a:ext cx="8077665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000" dirty="0">
                <a:latin typeface="Inria Sans" panose="020B0604020202020204" charset="0"/>
              </a:rPr>
              <a:t>W</a:t>
            </a:r>
            <a:r>
              <a:rPr lang="en-US" sz="2000" dirty="0" smtClean="0">
                <a:latin typeface="Inria Sans" panose="020B0604020202020204" charset="0"/>
              </a:rPr>
              <a:t>hat </a:t>
            </a:r>
            <a:r>
              <a:rPr lang="en-US" sz="2000" dirty="0">
                <a:latin typeface="Inria Sans" panose="020B0604020202020204" charset="0"/>
              </a:rPr>
              <a:t>factors determine RF range and performance?</a:t>
            </a:r>
            <a:endParaRPr sz="2000" dirty="0">
              <a:latin typeface="Inria Sans" panose="020B0604020202020204" charset="0"/>
            </a:endParaRPr>
          </a:p>
        </p:txBody>
      </p:sp>
      <p:sp>
        <p:nvSpPr>
          <p:cNvPr id="328" name="Google Shape;328;p24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  <p:sp>
        <p:nvSpPr>
          <p:cNvPr id="47" name="Google Shape;267;p19"/>
          <p:cNvSpPr txBox="1">
            <a:spLocks/>
          </p:cNvSpPr>
          <p:nvPr/>
        </p:nvSpPr>
        <p:spPr>
          <a:xfrm>
            <a:off x="1207849" y="1206806"/>
            <a:ext cx="7131920" cy="63657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 algn="just">
              <a:lnSpc>
                <a:spcPct val="150000"/>
              </a:lnSpc>
              <a:buClr>
                <a:srgbClr val="10E7D9"/>
              </a:buClr>
              <a:buSzPts val="1800"/>
              <a:buFont typeface="Wingdings" panose="05000000000000000000" pitchFamily="2" charset="2"/>
              <a:buChar char="v"/>
            </a:pPr>
            <a:r>
              <a:rPr lang="en-US" sz="1600" b="1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Signal-to-Noise Ratio (SNR) 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: is 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the ratio between the received power signal and the noise floor power 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level.</a:t>
            </a:r>
            <a:endParaRPr lang="en-US" sz="1800" b="1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1767" y="2038773"/>
            <a:ext cx="6450528" cy="2154173"/>
          </a:xfrm>
          <a:prstGeom prst="rect">
            <a:avLst/>
          </a:prstGeom>
        </p:spPr>
      </p:pic>
      <p:sp>
        <p:nvSpPr>
          <p:cNvPr id="6" name="Google Shape;241;p17"/>
          <p:cNvSpPr txBox="1">
            <a:spLocks/>
          </p:cNvSpPr>
          <p:nvPr/>
        </p:nvSpPr>
        <p:spPr>
          <a:xfrm>
            <a:off x="1601767" y="4234500"/>
            <a:ext cx="6728400" cy="3513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en-US" sz="1200" dirty="0">
                <a:latin typeface="Inria Sans" panose="020B0604020202020204" charset="0"/>
                <a:cs typeface="Times New Roman" panose="02020603050405020304" pitchFamily="18" charset="0"/>
              </a:rPr>
              <a:t>Figure </a:t>
            </a:r>
            <a:r>
              <a:rPr lang="en-US" sz="1200" dirty="0" smtClean="0">
                <a:latin typeface="Inria Sans" panose="020B0604020202020204" charset="0"/>
                <a:cs typeface="Times New Roman" panose="02020603050405020304" pitchFamily="18" charset="0"/>
              </a:rPr>
              <a:t>6</a:t>
            </a:r>
            <a:r>
              <a:rPr lang="en-US" sz="1200" dirty="0">
                <a:latin typeface="Inria Sans" panose="020B0604020202020204" charset="0"/>
                <a:cs typeface="Times New Roman" panose="02020603050405020304" pitchFamily="18" charset="0"/>
              </a:rPr>
              <a:t>: Signal-to-Noise Ratio (SNR) [</a:t>
            </a:r>
            <a:r>
              <a:rPr lang="en-US" sz="1200" dirty="0" smtClean="0">
                <a:latin typeface="Inria Sans" panose="020B0604020202020204" charset="0"/>
                <a:cs typeface="Times New Roman" panose="02020603050405020304" pitchFamily="18" charset="0"/>
              </a:rPr>
              <a:t>8].</a:t>
            </a:r>
            <a:endParaRPr lang="en-US" sz="1200" dirty="0"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8417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 txBox="1">
            <a:spLocks noGrp="1"/>
          </p:cNvSpPr>
          <p:nvPr>
            <p:ph type="title"/>
          </p:nvPr>
        </p:nvSpPr>
        <p:spPr>
          <a:xfrm>
            <a:off x="1111029" y="822576"/>
            <a:ext cx="8077665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000" dirty="0">
                <a:latin typeface="Inria Sans" panose="020B0604020202020204" charset="0"/>
              </a:rPr>
              <a:t>W</a:t>
            </a:r>
            <a:r>
              <a:rPr lang="en-US" sz="2000" dirty="0" smtClean="0">
                <a:latin typeface="Inria Sans" panose="020B0604020202020204" charset="0"/>
              </a:rPr>
              <a:t>hat </a:t>
            </a:r>
            <a:r>
              <a:rPr lang="en-US" sz="2000" dirty="0">
                <a:latin typeface="Inria Sans" panose="020B0604020202020204" charset="0"/>
              </a:rPr>
              <a:t>factors determine RF range and performance?</a:t>
            </a:r>
            <a:endParaRPr sz="2000" dirty="0">
              <a:latin typeface="Inria Sans" panose="020B0604020202020204" charset="0"/>
            </a:endParaRPr>
          </a:p>
        </p:txBody>
      </p:sp>
      <p:sp>
        <p:nvSpPr>
          <p:cNvPr id="328" name="Google Shape;328;p24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453538" y="1643698"/>
                <a:ext cx="822918" cy="4395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𝑆𝑁𝑅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3538" y="1643698"/>
                <a:ext cx="822918" cy="439544"/>
              </a:xfrm>
              <a:prstGeom prst="rect">
                <a:avLst/>
              </a:prstGeom>
              <a:blipFill rotWithShape="0">
                <a:blip r:embed="rId3"/>
                <a:stretch>
                  <a:fillRect l="-3704" t="-1389" b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2586329" y="1588432"/>
                <a:ext cx="2822633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𝑎𝑣𝑒𝑟𝑎𝑔𝑒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𝑝𝑜𝑤𝑒𝑟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6329" y="1588432"/>
                <a:ext cx="2822633" cy="215444"/>
              </a:xfrm>
              <a:prstGeom prst="rect">
                <a:avLst/>
              </a:prstGeom>
              <a:blipFill rotWithShape="0">
                <a:blip r:embed="rId4"/>
                <a:stretch>
                  <a:fillRect b="-3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2755663" y="1867798"/>
                <a:ext cx="2260447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.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 smtClean="0">
                    <a:solidFill>
                      <a:schemeClr val="tx1"/>
                    </a:solidFill>
                  </a:rPr>
                  <a:t> 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5663" y="1867798"/>
                <a:ext cx="2260447" cy="215444"/>
              </a:xfrm>
              <a:prstGeom prst="rect">
                <a:avLst/>
              </a:prstGeom>
              <a:blipFill rotWithShape="0">
                <a:blip r:embed="rId5"/>
                <a:stretch>
                  <a:fillRect l="-2695" b="-13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393224" y="4222813"/>
                <a:ext cx="2422586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𝐵𝑊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𝑁𝐹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𝑆𝑁𝑅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𝑆𝐹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i="1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3224" y="4222813"/>
                <a:ext cx="2422586" cy="246221"/>
              </a:xfrm>
              <a:prstGeom prst="rect">
                <a:avLst/>
              </a:prstGeom>
              <a:blipFill rotWithShape="0">
                <a:blip r:embed="rId6"/>
                <a:stretch>
                  <a:fillRect l="-1259" r="-2267"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1395993" y="2957037"/>
                <a:ext cx="1004314" cy="4019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𝑆𝑁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𝑏𝑖𝑡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𝑁𝐹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5993" y="2957037"/>
                <a:ext cx="1004314" cy="401905"/>
              </a:xfrm>
              <a:prstGeom prst="rect">
                <a:avLst/>
              </a:prstGeom>
              <a:blipFill rotWithShape="0">
                <a:blip r:embed="rId7"/>
                <a:stretch>
                  <a:fillRect l="-3030"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2871060" y="2845281"/>
                <a:ext cx="1413336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𝑏𝑖𝑡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𝑏𝑖𝑡</m:t>
                          </m:r>
                        </m:sub>
                      </m:sSub>
                    </m:oMath>
                  </m:oMathPara>
                </a14:m>
                <a:endParaRPr lang="en-US" sz="16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1060" y="2845281"/>
                <a:ext cx="1413336" cy="246221"/>
              </a:xfrm>
              <a:prstGeom prst="rect">
                <a:avLst/>
              </a:prstGeom>
              <a:blipFill rotWithShape="0">
                <a:blip r:embed="rId8"/>
                <a:stretch>
                  <a:fillRect l="-2586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2871060" y="3181559"/>
                <a:ext cx="1338828" cy="4044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𝑏𝑖𝑡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𝐵𝑊</m:t>
                          </m:r>
                        </m:den>
                      </m:f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𝑆𝐹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1060" y="3181559"/>
                <a:ext cx="1338828" cy="404470"/>
              </a:xfrm>
              <a:prstGeom prst="rect">
                <a:avLst/>
              </a:prstGeom>
              <a:blipFill rotWithShape="0">
                <a:blip r:embed="rId9"/>
                <a:stretch>
                  <a:fillRect l="-2273"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4051096" y="2669327"/>
                <a:ext cx="681019" cy="9233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}"/>
                          <m:ctrlPr>
                            <a:rPr lang="en-US" sz="6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sz="60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1096" y="2669327"/>
                <a:ext cx="681019" cy="923330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1111029" y="1242323"/>
                <a:ext cx="2356351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𝐴𝑐𝑐𝑢𝑟𝑎𝑡𝑒</m:t>
                    </m:r>
                    <m:r>
                      <a:rPr lang="en-US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𝑐𝑎𝑙𝑐𝑢𝑙𝑎𝑡𝑖𝑜𝑛</m:t>
                    </m:r>
                    <m:r>
                      <a:rPr lang="en-US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𝑜𝑓</m:t>
                    </m:r>
                    <m:r>
                      <a:rPr lang="en-US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𝑆𝑁𝑅</m:t>
                    </m:r>
                  </m:oMath>
                </a14:m>
                <a:r>
                  <a:rPr lang="en-US" dirty="0" smtClean="0">
                    <a:solidFill>
                      <a:schemeClr val="accent6">
                        <a:lumMod val="75000"/>
                      </a:schemeClr>
                    </a:solidFill>
                  </a:rPr>
                  <a:t>:</a:t>
                </a:r>
                <a:endParaRPr lang="en-US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1029" y="1242323"/>
                <a:ext cx="2356351" cy="215444"/>
              </a:xfrm>
              <a:prstGeom prst="rect">
                <a:avLst/>
              </a:prstGeom>
              <a:blipFill rotWithShape="0">
                <a:blip r:embed="rId11"/>
                <a:stretch>
                  <a:fillRect l="-2584" t="-25714" r="-3618" b="-5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1115374" y="2446975"/>
                <a:ext cx="3280577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𝐶𝑎𝑙𝑐𝑢𝑙𝑎𝑡𝑒</m:t>
                      </m:r>
                      <m:r>
                        <a:rPr lang="en-US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𝑚𝑖𝑛𝑖𝑚𝑢𝑚</m:t>
                      </m:r>
                      <m:r>
                        <a:rPr lang="en-US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𝑆𝑁𝑅</m:t>
                      </m:r>
                      <m:r>
                        <a:rPr lang="en-US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lang="en-US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𝑡𝑒𝑟𝑚𝑠</m:t>
                      </m:r>
                      <m:r>
                        <a:rPr lang="en-US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𝑆𝐹</m:t>
                      </m:r>
                      <m:r>
                        <a:rPr lang="en-US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en-US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374" y="2446975"/>
                <a:ext cx="3280577" cy="215444"/>
              </a:xfrm>
              <a:prstGeom prst="rect">
                <a:avLst/>
              </a:prstGeom>
              <a:blipFill rotWithShape="0">
                <a:blip r:embed="rId12"/>
                <a:stretch>
                  <a:fillRect l="-743" r="-186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4761207" y="2957036"/>
                <a:ext cx="1458989" cy="4333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𝑆𝑁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p>
                            <m:sSupPr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𝑆𝐹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𝑁𝐹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𝐵𝑊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1207" y="2957036"/>
                <a:ext cx="1458989" cy="433324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1453538" y="3760152"/>
                <a:ext cx="1834220" cy="4033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𝑆𝑁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𝑁𝐹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𝐵𝑊</m:t>
                          </m:r>
                        </m:num>
                        <m:den>
                          <m:sSup>
                            <m:sSup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𝑆𝐹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3538" y="3760152"/>
                <a:ext cx="1834220" cy="403316"/>
              </a:xfrm>
              <a:prstGeom prst="rect">
                <a:avLst/>
              </a:prstGeom>
              <a:blipFill rotWithShape="0">
                <a:blip r:embed="rId14"/>
                <a:stretch>
                  <a:fillRect l="-1661" r="-997"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4051095" y="3607165"/>
                <a:ext cx="681019" cy="9233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}"/>
                          <m:ctrlPr>
                            <a:rPr lang="en-US" sz="6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sz="60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1095" y="3607165"/>
                <a:ext cx="681019" cy="923330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4761207" y="3947068"/>
                <a:ext cx="1411156" cy="4033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𝑆𝑁𝑅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𝑆𝐹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𝑆𝑁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𝑆𝐹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1207" y="3947068"/>
                <a:ext cx="1411156" cy="403316"/>
              </a:xfrm>
              <a:prstGeom prst="rect">
                <a:avLst/>
              </a:prstGeom>
              <a:blipFill rotWithShape="0">
                <a:blip r:embed="rId16"/>
                <a:stretch>
                  <a:fillRect l="-2155" b="-119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6386806" y="3988619"/>
                <a:ext cx="2718565" cy="3456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𝑆𝑁𝑅</m:t>
                      </m:r>
                      <m:d>
                        <m:dPr>
                          <m:ctrl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e>
                      </m:d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31</m:t>
                          </m:r>
                        </m:num>
                        <m:den>
                          <m:sSup>
                            <m:sSupPr>
                              <m:ctrlP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sup>
                          </m:sSup>
                        </m:den>
                      </m:f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007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𝑚𝑊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21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𝑑𝐵𝑚</m:t>
                      </m:r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6806" y="3988619"/>
                <a:ext cx="2718565" cy="345672"/>
              </a:xfrm>
              <a:prstGeom prst="rect">
                <a:avLst/>
              </a:prstGeom>
              <a:blipFill rotWithShape="0">
                <a:blip r:embed="rId17"/>
                <a:stretch>
                  <a:fillRect l="-673" t="-1754" r="-673" b="-140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/>
          <p:cNvSpPr/>
          <p:nvPr/>
        </p:nvSpPr>
        <p:spPr>
          <a:xfrm>
            <a:off x="90678" y="4696121"/>
            <a:ext cx="838743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1463" indent="-271463" algn="just">
              <a:buClr>
                <a:srgbClr val="10E7D9"/>
              </a:buClr>
              <a:buSzPts val="1800"/>
            </a:pPr>
            <a:r>
              <a:rPr lang="en-US" sz="12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[9] </a:t>
            </a:r>
            <a:r>
              <a:rPr lang="fr-FR" sz="12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T. </a:t>
            </a:r>
            <a:r>
              <a:rPr lang="fr-FR" sz="1200" dirty="0" err="1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Bouguera</a:t>
            </a:r>
            <a:r>
              <a:rPr lang="fr-FR" sz="12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, J.F. </a:t>
            </a:r>
            <a:r>
              <a:rPr lang="fr-FR" sz="1200" dirty="0" err="1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Diouris</a:t>
            </a:r>
            <a:r>
              <a:rPr lang="fr-FR" sz="12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 , J.J </a:t>
            </a:r>
            <a:r>
              <a:rPr lang="fr-FR" sz="1200" dirty="0" err="1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Chaillout</a:t>
            </a:r>
            <a:r>
              <a:rPr lang="fr-FR" sz="12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, </a:t>
            </a:r>
            <a:r>
              <a:rPr lang="fr-FR" sz="1200" dirty="0" err="1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R.Jaouadi</a:t>
            </a:r>
            <a:r>
              <a:rPr lang="fr-FR" sz="12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, G. Andrieux,  </a:t>
            </a:r>
            <a:r>
              <a:rPr lang="en-US" sz="1200" i="1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“Energy Consumption Model for Sensor Nodes Based on </a:t>
            </a:r>
            <a:r>
              <a:rPr lang="en-US" sz="1200" i="1" dirty="0" err="1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LoRa</a:t>
            </a:r>
            <a:r>
              <a:rPr lang="en-US" sz="1200" i="1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 and </a:t>
            </a:r>
            <a:r>
              <a:rPr lang="en-US" sz="1200" i="1" dirty="0" err="1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LoRaWAN</a:t>
            </a:r>
            <a:r>
              <a:rPr lang="en-US" sz="1200" i="1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”, sensors, 30 June 2018.</a:t>
            </a:r>
          </a:p>
        </p:txBody>
      </p:sp>
      <p:sp>
        <p:nvSpPr>
          <p:cNvPr id="24" name="Snip Diagonal Corner Rectangle 23"/>
          <p:cNvSpPr/>
          <p:nvPr/>
        </p:nvSpPr>
        <p:spPr>
          <a:xfrm>
            <a:off x="1201346" y="1153073"/>
            <a:ext cx="7119722" cy="3555554"/>
          </a:xfrm>
          <a:prstGeom prst="snip2DiagRect">
            <a:avLst/>
          </a:prstGeom>
          <a:solidFill>
            <a:srgbClr val="7F7F7F">
              <a:alpha val="8588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fa-IR" dirty="0">
              <a:solidFill>
                <a:srgbClr val="FFFF00"/>
              </a:solidFill>
              <a:cs typeface="+mj-cs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Typical values ​​of SNR of LoRa are: -20dB and +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10d</a:t>
            </a:r>
            <a:r>
              <a:rPr lang="en-US" dirty="0" smtClean="0">
                <a:solidFill>
                  <a:schemeClr val="tx1"/>
                </a:solidFill>
                <a:cs typeface="+mj-cs"/>
              </a:rPr>
              <a:t>B.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solidFill>
                <a:schemeClr val="tx1"/>
              </a:solidFill>
              <a:cs typeface="+mj-cs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LoRa can demodulate signals below -7.5dB ~ -20dB below the floor 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noise.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3173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 txBox="1">
            <a:spLocks noGrp="1"/>
          </p:cNvSpPr>
          <p:nvPr>
            <p:ph type="title"/>
          </p:nvPr>
        </p:nvSpPr>
        <p:spPr>
          <a:xfrm>
            <a:off x="1111029" y="822576"/>
            <a:ext cx="8077665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000" dirty="0">
                <a:latin typeface="Inria Sans" panose="020B0604020202020204" charset="0"/>
              </a:rPr>
              <a:t>W</a:t>
            </a:r>
            <a:r>
              <a:rPr lang="en-US" sz="2000" dirty="0" smtClean="0">
                <a:latin typeface="Inria Sans" panose="020B0604020202020204" charset="0"/>
              </a:rPr>
              <a:t>hat </a:t>
            </a:r>
            <a:r>
              <a:rPr lang="en-US" sz="2000" dirty="0">
                <a:latin typeface="Inria Sans" panose="020B0604020202020204" charset="0"/>
              </a:rPr>
              <a:t>factors determine RF range and performance?</a:t>
            </a:r>
            <a:endParaRPr sz="2000" dirty="0">
              <a:latin typeface="Inria Sans" panose="020B0604020202020204" charset="0"/>
            </a:endParaRPr>
          </a:p>
        </p:txBody>
      </p:sp>
      <p:sp>
        <p:nvSpPr>
          <p:cNvPr id="328" name="Google Shape;328;p24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453538" y="1643698"/>
                <a:ext cx="822918" cy="4395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𝑆𝑁𝑅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3538" y="1643698"/>
                <a:ext cx="822918" cy="439544"/>
              </a:xfrm>
              <a:prstGeom prst="rect">
                <a:avLst/>
              </a:prstGeom>
              <a:blipFill rotWithShape="0">
                <a:blip r:embed="rId3"/>
                <a:stretch>
                  <a:fillRect l="-3704" t="-1389" b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2586329" y="1588432"/>
                <a:ext cx="2822633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𝑎𝑣𝑒𝑟𝑎𝑔𝑒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𝑝𝑜𝑤𝑒𝑟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6329" y="1588432"/>
                <a:ext cx="2822633" cy="215444"/>
              </a:xfrm>
              <a:prstGeom prst="rect">
                <a:avLst/>
              </a:prstGeom>
              <a:blipFill rotWithShape="0">
                <a:blip r:embed="rId4"/>
                <a:stretch>
                  <a:fillRect b="-3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2755663" y="1867798"/>
                <a:ext cx="2260447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.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 smtClean="0">
                    <a:solidFill>
                      <a:schemeClr val="tx1"/>
                    </a:solidFill>
                  </a:rPr>
                  <a:t> 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5663" y="1867798"/>
                <a:ext cx="2260447" cy="215444"/>
              </a:xfrm>
              <a:prstGeom prst="rect">
                <a:avLst/>
              </a:prstGeom>
              <a:blipFill rotWithShape="0">
                <a:blip r:embed="rId5"/>
                <a:stretch>
                  <a:fillRect l="-2695" b="-13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393224" y="4222813"/>
                <a:ext cx="2422586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𝐵𝑊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𝑁𝐹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𝑆𝑁𝑅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𝑆𝐹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i="1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3224" y="4222813"/>
                <a:ext cx="2422586" cy="246221"/>
              </a:xfrm>
              <a:prstGeom prst="rect">
                <a:avLst/>
              </a:prstGeom>
              <a:blipFill rotWithShape="0">
                <a:blip r:embed="rId6"/>
                <a:stretch>
                  <a:fillRect l="-1259" r="-2267"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1395993" y="2957037"/>
                <a:ext cx="1004314" cy="4019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𝑆𝑁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𝑏𝑖𝑡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𝑁𝐹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5993" y="2957037"/>
                <a:ext cx="1004314" cy="401905"/>
              </a:xfrm>
              <a:prstGeom prst="rect">
                <a:avLst/>
              </a:prstGeom>
              <a:blipFill rotWithShape="0">
                <a:blip r:embed="rId7"/>
                <a:stretch>
                  <a:fillRect l="-3030"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2871060" y="2845281"/>
                <a:ext cx="1413336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𝑏𝑖𝑡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𝑏𝑖𝑡</m:t>
                          </m:r>
                        </m:sub>
                      </m:sSub>
                    </m:oMath>
                  </m:oMathPara>
                </a14:m>
                <a:endParaRPr lang="en-US" sz="16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1060" y="2845281"/>
                <a:ext cx="1413336" cy="246221"/>
              </a:xfrm>
              <a:prstGeom prst="rect">
                <a:avLst/>
              </a:prstGeom>
              <a:blipFill rotWithShape="0">
                <a:blip r:embed="rId8"/>
                <a:stretch>
                  <a:fillRect l="-2586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2871060" y="3181559"/>
                <a:ext cx="1338828" cy="4044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𝑏𝑖𝑡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𝐵𝑊</m:t>
                          </m:r>
                        </m:den>
                      </m:f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𝑆𝐹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1060" y="3181559"/>
                <a:ext cx="1338828" cy="404470"/>
              </a:xfrm>
              <a:prstGeom prst="rect">
                <a:avLst/>
              </a:prstGeom>
              <a:blipFill rotWithShape="0">
                <a:blip r:embed="rId9"/>
                <a:stretch>
                  <a:fillRect l="-2273"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4051096" y="2669327"/>
                <a:ext cx="681019" cy="9233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}"/>
                          <m:ctrlPr>
                            <a:rPr lang="en-US" sz="6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sz="60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1096" y="2669327"/>
                <a:ext cx="681019" cy="923330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1111029" y="1242323"/>
                <a:ext cx="2356351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𝐴𝑐𝑐𝑢𝑟𝑎𝑡𝑒</m:t>
                    </m:r>
                    <m:r>
                      <a:rPr lang="en-US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𝑐𝑎𝑙𝑐𝑢𝑙𝑎𝑡𝑖𝑜𝑛</m:t>
                    </m:r>
                    <m:r>
                      <a:rPr lang="en-US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𝑜𝑓</m:t>
                    </m:r>
                    <m:r>
                      <a:rPr lang="en-US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𝑆𝑁𝑅</m:t>
                    </m:r>
                  </m:oMath>
                </a14:m>
                <a:r>
                  <a:rPr lang="en-US" dirty="0" smtClean="0">
                    <a:solidFill>
                      <a:schemeClr val="accent6">
                        <a:lumMod val="75000"/>
                      </a:schemeClr>
                    </a:solidFill>
                  </a:rPr>
                  <a:t>:</a:t>
                </a:r>
                <a:endParaRPr lang="en-US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1029" y="1242323"/>
                <a:ext cx="2356351" cy="215444"/>
              </a:xfrm>
              <a:prstGeom prst="rect">
                <a:avLst/>
              </a:prstGeom>
              <a:blipFill rotWithShape="0">
                <a:blip r:embed="rId11"/>
                <a:stretch>
                  <a:fillRect l="-2584" t="-25714" r="-3618" b="-5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1115374" y="2446975"/>
                <a:ext cx="3280577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𝐶𝑎𝑙𝑐𝑢𝑙𝑎𝑡𝑒</m:t>
                      </m:r>
                      <m:r>
                        <a:rPr lang="en-US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𝑚𝑖𝑛𝑖𝑚𝑢𝑚</m:t>
                      </m:r>
                      <m:r>
                        <a:rPr lang="en-US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𝑆𝑁𝑅</m:t>
                      </m:r>
                      <m:r>
                        <a:rPr lang="en-US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lang="en-US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𝑡𝑒𝑟𝑚𝑠</m:t>
                      </m:r>
                      <m:r>
                        <a:rPr lang="en-US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𝑆𝐹</m:t>
                      </m:r>
                      <m:r>
                        <a:rPr lang="en-US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en-US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374" y="2446975"/>
                <a:ext cx="3280577" cy="215444"/>
              </a:xfrm>
              <a:prstGeom prst="rect">
                <a:avLst/>
              </a:prstGeom>
              <a:blipFill rotWithShape="0">
                <a:blip r:embed="rId12"/>
                <a:stretch>
                  <a:fillRect l="-743" r="-186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4761207" y="2957036"/>
                <a:ext cx="1458989" cy="4333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𝑆𝑁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p>
                            <m:sSupPr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𝑆𝐹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𝑁𝐹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𝐵𝑊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1207" y="2957036"/>
                <a:ext cx="1458989" cy="433324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1453538" y="3760152"/>
                <a:ext cx="1834220" cy="4033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𝑆𝑁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𝑁𝐹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𝐵𝑊</m:t>
                          </m:r>
                        </m:num>
                        <m:den>
                          <m:sSup>
                            <m:sSup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𝑆𝐹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3538" y="3760152"/>
                <a:ext cx="1834220" cy="403316"/>
              </a:xfrm>
              <a:prstGeom prst="rect">
                <a:avLst/>
              </a:prstGeom>
              <a:blipFill rotWithShape="0">
                <a:blip r:embed="rId14"/>
                <a:stretch>
                  <a:fillRect l="-1661" r="-997"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4051095" y="3607165"/>
                <a:ext cx="681019" cy="9233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}"/>
                          <m:ctrlPr>
                            <a:rPr lang="en-US" sz="6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sz="60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1095" y="3607165"/>
                <a:ext cx="681019" cy="923330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4761207" y="3947068"/>
                <a:ext cx="1411156" cy="4033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𝑆𝑁𝑅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𝑆𝐹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𝑆𝑁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𝑆𝐹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1207" y="3947068"/>
                <a:ext cx="1411156" cy="403316"/>
              </a:xfrm>
              <a:prstGeom prst="rect">
                <a:avLst/>
              </a:prstGeom>
              <a:blipFill rotWithShape="0">
                <a:blip r:embed="rId16"/>
                <a:stretch>
                  <a:fillRect l="-2155" b="-119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6386806" y="3988619"/>
                <a:ext cx="2718565" cy="3456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𝑆𝑁𝑅</m:t>
                      </m:r>
                      <m:d>
                        <m:dPr>
                          <m:ctrl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e>
                      </m:d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31</m:t>
                          </m:r>
                        </m:num>
                        <m:den>
                          <m:sSup>
                            <m:sSupPr>
                              <m:ctrlP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sup>
                          </m:sSup>
                        </m:den>
                      </m:f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007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𝑚𝑊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21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𝑑𝐵𝑚</m:t>
                      </m:r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6806" y="3988619"/>
                <a:ext cx="2718565" cy="345672"/>
              </a:xfrm>
              <a:prstGeom prst="rect">
                <a:avLst/>
              </a:prstGeom>
              <a:blipFill rotWithShape="0">
                <a:blip r:embed="rId17"/>
                <a:stretch>
                  <a:fillRect l="-673" t="-1754" r="-673" b="-140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/>
          <p:cNvSpPr/>
          <p:nvPr/>
        </p:nvSpPr>
        <p:spPr>
          <a:xfrm>
            <a:off x="90678" y="4696121"/>
            <a:ext cx="838743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1463" indent="-271463" algn="just">
              <a:buClr>
                <a:srgbClr val="10E7D9"/>
              </a:buClr>
              <a:buSzPts val="1800"/>
            </a:pPr>
            <a:r>
              <a:rPr lang="en-US" sz="12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[9] </a:t>
            </a:r>
            <a:r>
              <a:rPr lang="fr-FR" sz="12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T. </a:t>
            </a:r>
            <a:r>
              <a:rPr lang="fr-FR" sz="1200" dirty="0" err="1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Bouguera</a:t>
            </a:r>
            <a:r>
              <a:rPr lang="fr-FR" sz="12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, J.F. </a:t>
            </a:r>
            <a:r>
              <a:rPr lang="fr-FR" sz="1200" dirty="0" err="1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Diouris</a:t>
            </a:r>
            <a:r>
              <a:rPr lang="fr-FR" sz="12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 , J.J </a:t>
            </a:r>
            <a:r>
              <a:rPr lang="fr-FR" sz="1200" dirty="0" err="1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Chaillout</a:t>
            </a:r>
            <a:r>
              <a:rPr lang="fr-FR" sz="12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, </a:t>
            </a:r>
            <a:r>
              <a:rPr lang="fr-FR" sz="1200" dirty="0" err="1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R.Jaouadi</a:t>
            </a:r>
            <a:r>
              <a:rPr lang="fr-FR" sz="12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, G. Andrieux,  </a:t>
            </a:r>
            <a:r>
              <a:rPr lang="en-US" sz="1200" i="1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“Energy Consumption Model for Sensor Nodes Based on </a:t>
            </a:r>
            <a:r>
              <a:rPr lang="en-US" sz="1200" i="1" dirty="0" err="1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LoRa</a:t>
            </a:r>
            <a:r>
              <a:rPr lang="en-US" sz="1200" i="1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 and </a:t>
            </a:r>
            <a:r>
              <a:rPr lang="en-US" sz="1200" i="1" dirty="0" err="1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LoRaWAN</a:t>
            </a:r>
            <a:r>
              <a:rPr lang="en-US" sz="1200" i="1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”, sensors, 30 June 2018.</a:t>
            </a:r>
          </a:p>
        </p:txBody>
      </p:sp>
      <p:sp>
        <p:nvSpPr>
          <p:cNvPr id="24" name="Snip Diagonal Corner Rectangle 23"/>
          <p:cNvSpPr/>
          <p:nvPr/>
        </p:nvSpPr>
        <p:spPr>
          <a:xfrm>
            <a:off x="1201346" y="1153073"/>
            <a:ext cx="7119722" cy="3555554"/>
          </a:xfrm>
          <a:prstGeom prst="snip2DiagRect">
            <a:avLst/>
          </a:prstGeom>
          <a:solidFill>
            <a:srgbClr val="7F7F7F">
              <a:alpha val="8588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fa-IR" dirty="0">
              <a:solidFill>
                <a:srgbClr val="FFFF00"/>
              </a:solidFill>
              <a:cs typeface="+mj-cs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Typical values ​​of SNR of LoRa are: -20dB and +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10d</a:t>
            </a:r>
            <a:r>
              <a:rPr lang="en-US" dirty="0" smtClean="0">
                <a:solidFill>
                  <a:schemeClr val="tx1"/>
                </a:solidFill>
                <a:cs typeface="+mj-cs"/>
              </a:rPr>
              <a:t>B.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solidFill>
                <a:schemeClr val="tx1"/>
              </a:solidFill>
              <a:cs typeface="+mj-cs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LoRa can demodulate signals below -7.5dB ~ -20dB below the floor 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noise.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4528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 txBox="1">
            <a:spLocks noGrp="1"/>
          </p:cNvSpPr>
          <p:nvPr>
            <p:ph type="title"/>
          </p:nvPr>
        </p:nvSpPr>
        <p:spPr>
          <a:xfrm>
            <a:off x="1111029" y="822576"/>
            <a:ext cx="8077665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000" dirty="0">
                <a:latin typeface="Inria Sans" panose="020B0604020202020204" charset="0"/>
              </a:rPr>
              <a:t>W</a:t>
            </a:r>
            <a:r>
              <a:rPr lang="en-US" sz="2000" dirty="0" smtClean="0">
                <a:latin typeface="Inria Sans" panose="020B0604020202020204" charset="0"/>
              </a:rPr>
              <a:t>hat </a:t>
            </a:r>
            <a:r>
              <a:rPr lang="en-US" sz="2000" dirty="0">
                <a:latin typeface="Inria Sans" panose="020B0604020202020204" charset="0"/>
              </a:rPr>
              <a:t>factors determine RF range and performance?</a:t>
            </a:r>
            <a:endParaRPr sz="2000" dirty="0">
              <a:latin typeface="Inria Sans" panose="020B0604020202020204" charset="0"/>
            </a:endParaRPr>
          </a:p>
        </p:txBody>
      </p:sp>
      <p:sp>
        <p:nvSpPr>
          <p:cNvPr id="328" name="Google Shape;328;p24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1207849" y="3211841"/>
                <a:ext cx="3162596" cy="136075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𝑝𝑎𝑡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f>
                            <m:fPr>
                              <m:ctrlP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num>
                            <m:den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den>
                          </m:f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sSup>
                        <m:sSup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</m:sup>
                      </m:sSup>
                    </m:oMath>
                  </m:oMathPara>
                </a14:m>
                <a:endParaRPr lang="en-US" sz="1600" b="0" i="1" dirty="0" smtClean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</m:t>
                      </m:r>
                    </m:oMath>
                  </m:oMathPara>
                </a14:m>
                <a:endParaRPr lang="en-US" sz="1600" b="0" i="1" dirty="0" smtClean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𝑑𝑖𝑠𝑡𝑎𝑛𝑐𝑒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𝑚𝑒𝑡𝑒𝑟</m:t>
                          </m:r>
                        </m:e>
                      </m:d>
                    </m:oMath>
                  </m:oMathPara>
                </a14:m>
                <a:endParaRPr lang="en-US" b="0" i="1" dirty="0" smtClean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𝑠𝑖𝑔𝑛𝑎𝑙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𝑓𝑟𝑒𝑞𝑢𝑒𝑛𝑐𝑦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𝑀𝐻𝑧</m:t>
                          </m:r>
                        </m:e>
                      </m:d>
                    </m:oMath>
                  </m:oMathPara>
                </a14:m>
                <a:endParaRPr lang="en-US" i="1" dirty="0" smtClean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𝑓𝑜𝑟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𝑓𝑟𝑒𝑒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𝑠𝑝𝑎𝑐𝑒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7849" y="3211841"/>
                <a:ext cx="3162596" cy="1360757"/>
              </a:xfrm>
              <a:prstGeom prst="rect">
                <a:avLst/>
              </a:prstGeom>
              <a:blipFill rotWithShape="0">
                <a:blip r:embed="rId3"/>
                <a:stretch>
                  <a:fillRect b="-44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/>
          <p:cNvSpPr/>
          <p:nvPr/>
        </p:nvSpPr>
        <p:spPr>
          <a:xfrm>
            <a:off x="90678" y="4696121"/>
            <a:ext cx="838743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1463" indent="-271463" algn="just">
              <a:buClr>
                <a:srgbClr val="10E7D9"/>
              </a:buClr>
              <a:buSzPts val="1800"/>
            </a:pPr>
            <a:r>
              <a:rPr lang="en-US" sz="12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[9] </a:t>
            </a:r>
            <a:r>
              <a:rPr lang="fr-FR" sz="12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T. </a:t>
            </a:r>
            <a:r>
              <a:rPr lang="fr-FR" sz="1200" dirty="0" err="1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Bouguera</a:t>
            </a:r>
            <a:r>
              <a:rPr lang="fr-FR" sz="12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, J.F. </a:t>
            </a:r>
            <a:r>
              <a:rPr lang="fr-FR" sz="1200" dirty="0" err="1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Diouris</a:t>
            </a:r>
            <a:r>
              <a:rPr lang="fr-FR" sz="12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 , </a:t>
            </a:r>
            <a:r>
              <a:rPr lang="fr-FR" sz="12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J.J </a:t>
            </a:r>
            <a:r>
              <a:rPr lang="fr-FR" sz="1200" dirty="0" err="1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Chaillout</a:t>
            </a:r>
            <a:r>
              <a:rPr lang="fr-FR" sz="12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, </a:t>
            </a:r>
            <a:r>
              <a:rPr lang="fr-FR" sz="1200" dirty="0" err="1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R.Jaouadi</a:t>
            </a:r>
            <a:r>
              <a:rPr lang="fr-FR" sz="12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, G. Andrieux,  </a:t>
            </a:r>
            <a:r>
              <a:rPr lang="en-US" sz="1200" i="1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“Energy Consumption Model for Sensor Nodes Based on </a:t>
            </a:r>
            <a:r>
              <a:rPr lang="en-US" sz="1200" i="1" dirty="0" err="1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LoRa</a:t>
            </a:r>
            <a:r>
              <a:rPr lang="en-US" sz="1200" i="1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 and </a:t>
            </a:r>
            <a:r>
              <a:rPr lang="en-US" sz="1200" i="1" dirty="0" err="1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LoRaWAN</a:t>
            </a:r>
            <a:r>
              <a:rPr lang="en-US" sz="1200" i="1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”, sensors, 30 June 2018.</a:t>
            </a:r>
          </a:p>
        </p:txBody>
      </p:sp>
      <p:sp>
        <p:nvSpPr>
          <p:cNvPr id="23" name="Google Shape;267;p19"/>
          <p:cNvSpPr txBox="1">
            <a:spLocks/>
          </p:cNvSpPr>
          <p:nvPr/>
        </p:nvSpPr>
        <p:spPr>
          <a:xfrm>
            <a:off x="1207849" y="1206806"/>
            <a:ext cx="7432326" cy="77466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 algn="just">
              <a:lnSpc>
                <a:spcPct val="150000"/>
              </a:lnSpc>
              <a:buClr>
                <a:srgbClr val="10E7D9"/>
              </a:buClr>
              <a:buSzPts val="1800"/>
              <a:buFont typeface="Wingdings" panose="05000000000000000000" pitchFamily="2" charset="2"/>
              <a:buChar char="v"/>
            </a:pPr>
            <a:r>
              <a:rPr lang="en-US" sz="1600" b="1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𝑃𝑎𝑡ℎ 𝑙𝑜𝑠𝑠 (</a:t>
            </a:r>
            <a:r>
              <a:rPr lang="en-US" sz="1600" b="1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PL):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 Path loss (or path attenuation) delineates a decline in power density of any given electromagnetic wave as it propagates through space.</a:t>
            </a:r>
            <a:endParaRPr lang="en-US" sz="1800" b="1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24" name="Google Shape;267;p19"/>
          <p:cNvSpPr txBox="1">
            <a:spLocks/>
          </p:cNvSpPr>
          <p:nvPr/>
        </p:nvSpPr>
        <p:spPr>
          <a:xfrm>
            <a:off x="1207849" y="2055321"/>
            <a:ext cx="7432326" cy="722036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71463" indent="-271463" algn="just">
              <a:lnSpc>
                <a:spcPct val="150000"/>
              </a:lnSpc>
              <a:buClr>
                <a:srgbClr val="10E7D9"/>
              </a:buClr>
              <a:buSzPts val="1800"/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Path loss models are developed using a combination of numerical methods and empirical approximations of measured data collected in channel sounding experiments</a:t>
            </a:r>
            <a:r>
              <a:rPr lang="en-US" b="1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.</a:t>
            </a:r>
            <a:endParaRPr lang="en-US" sz="1600" b="1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25" name="Google Shape;267;p19"/>
          <p:cNvSpPr txBox="1">
            <a:spLocks/>
          </p:cNvSpPr>
          <p:nvPr/>
        </p:nvSpPr>
        <p:spPr>
          <a:xfrm>
            <a:off x="1207849" y="2828894"/>
            <a:ext cx="7432326" cy="45599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 algn="just">
              <a:lnSpc>
                <a:spcPct val="150000"/>
              </a:lnSpc>
              <a:buClr>
                <a:srgbClr val="10E7D9"/>
              </a:buClr>
              <a:buSzPts val="1800"/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 In general, propagation path loss increases with </a:t>
            </a:r>
            <a:r>
              <a:rPr lang="en-US" b="1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frequency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 as well as </a:t>
            </a:r>
            <a:r>
              <a:rPr lang="en-US" b="1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distance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:</a:t>
            </a:r>
            <a:endParaRPr lang="en-US" sz="1600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3878564" y="3667834"/>
                <a:ext cx="5310130" cy="40479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𝑝𝑎𝑡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𝑑𝐵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𝐿𝑜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f>
                            <m:f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14</m:t>
                              </m:r>
                              <m: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868</m:t>
                              </m:r>
                            </m:num>
                            <m:den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300</m:t>
                              </m:r>
                            </m:den>
                          </m:f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1000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91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𝑑𝐵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8564" y="3667834"/>
                <a:ext cx="5310130" cy="404791"/>
              </a:xfrm>
              <a:prstGeom prst="rect">
                <a:avLst/>
              </a:prstGeom>
              <a:blipFill rotWithShape="0">
                <a:blip r:embed="rId5"/>
                <a:stretch>
                  <a:fillRect t="-1515"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70496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 txBox="1">
            <a:spLocks noGrp="1"/>
          </p:cNvSpPr>
          <p:nvPr>
            <p:ph type="title"/>
          </p:nvPr>
        </p:nvSpPr>
        <p:spPr>
          <a:xfrm>
            <a:off x="1111029" y="822576"/>
            <a:ext cx="8077665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000" dirty="0">
                <a:latin typeface="Inria Sans" panose="020B0604020202020204" charset="0"/>
              </a:rPr>
              <a:t>W</a:t>
            </a:r>
            <a:r>
              <a:rPr lang="en-US" sz="2000" dirty="0" smtClean="0">
                <a:latin typeface="Inria Sans" panose="020B0604020202020204" charset="0"/>
              </a:rPr>
              <a:t>hat </a:t>
            </a:r>
            <a:r>
              <a:rPr lang="en-US" sz="2000" dirty="0">
                <a:latin typeface="Inria Sans" panose="020B0604020202020204" charset="0"/>
              </a:rPr>
              <a:t>factors determine RF range and performance?</a:t>
            </a:r>
            <a:endParaRPr sz="2000" dirty="0">
              <a:latin typeface="Inria Sans" panose="020B0604020202020204" charset="0"/>
            </a:endParaRPr>
          </a:p>
        </p:txBody>
      </p:sp>
      <p:sp>
        <p:nvSpPr>
          <p:cNvPr id="328" name="Google Shape;328;p24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  <p:sp>
        <p:nvSpPr>
          <p:cNvPr id="2" name="Rectangle 1"/>
          <p:cNvSpPr/>
          <p:nvPr/>
        </p:nvSpPr>
        <p:spPr>
          <a:xfrm>
            <a:off x="90678" y="4712613"/>
            <a:ext cx="838743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1463" indent="-271463" algn="just">
              <a:buClr>
                <a:srgbClr val="10E7D9"/>
              </a:buClr>
              <a:buSzPts val="1800"/>
            </a:pPr>
            <a:r>
              <a:rPr lang="en-US" sz="11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[9] </a:t>
            </a:r>
            <a:r>
              <a:rPr lang="fr-FR" sz="11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T. </a:t>
            </a:r>
            <a:r>
              <a:rPr lang="fr-FR" sz="1100" dirty="0" err="1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Bouguera</a:t>
            </a:r>
            <a:r>
              <a:rPr lang="fr-FR" sz="11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, J.F. </a:t>
            </a:r>
            <a:r>
              <a:rPr lang="fr-FR" sz="1100" dirty="0" err="1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Diouris</a:t>
            </a:r>
            <a:r>
              <a:rPr lang="fr-FR" sz="11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 , </a:t>
            </a:r>
            <a:r>
              <a:rPr lang="fr-FR" sz="11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J.J </a:t>
            </a:r>
            <a:r>
              <a:rPr lang="fr-FR" sz="1100" dirty="0" err="1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Chaillout</a:t>
            </a:r>
            <a:r>
              <a:rPr lang="fr-FR" sz="11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, </a:t>
            </a:r>
            <a:r>
              <a:rPr lang="fr-FR" sz="1100" dirty="0" err="1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R.Jaouadi</a:t>
            </a:r>
            <a:r>
              <a:rPr lang="fr-FR" sz="11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, G. Andrieux,  </a:t>
            </a:r>
            <a:r>
              <a:rPr lang="en-US" sz="1100" i="1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“Energy Consumption Model for Sensor Nodes Based on </a:t>
            </a:r>
            <a:r>
              <a:rPr lang="en-US" sz="1100" i="1" dirty="0" err="1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LoRa</a:t>
            </a:r>
            <a:r>
              <a:rPr lang="en-US" sz="1100" i="1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 and </a:t>
            </a:r>
            <a:r>
              <a:rPr lang="en-US" sz="1100" i="1" dirty="0" err="1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LoRaWAN</a:t>
            </a:r>
            <a:r>
              <a:rPr lang="en-US" sz="1100" i="1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”, sensors, 30 June 2018.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493004" y="1655396"/>
                <a:ext cx="4623687" cy="80752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sz="1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𝑝𝑎𝑡</m:t>
                                      </m:r>
                                      <m:r>
                                        <a:rPr lang="en-US" sz="1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sub>
                                  </m:sSub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f>
                                        <m:fPr>
                                          <m:ctrlPr>
                                            <a:rPr lang="en-US" sz="16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16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  <m:r>
                                            <a:rPr lang="en-US" sz="16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.</m:t>
                                          </m:r>
                                          <m:r>
                                            <a:rPr lang="en-US" sz="16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𝜋</m:t>
                                          </m:r>
                                          <m:r>
                                            <a:rPr lang="en-US" sz="16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.</m:t>
                                          </m:r>
                                          <m:r>
                                            <a:rPr lang="en-US" sz="16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num>
                                        <m:den>
                                          <m:r>
                                            <a:rPr lang="en-US" sz="16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den>
                                      </m:f>
                                      <m:r>
                                        <a:rPr lang="en-US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  <m:sup>
                                      <m:r>
                                        <a:rPr lang="en-US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3004" y="1655396"/>
                <a:ext cx="4623687" cy="80752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1148858" y="1346206"/>
                <a:ext cx="361752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𝐶𝑎𝑙𝑐𝑢𝑙𝑎𝑡𝑒</m:t>
                      </m:r>
                      <m:r>
                        <a:rPr lang="en-US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𝑚𝑎𝑥𝑖𝑚𝑢𝑛</m:t>
                      </m:r>
                      <m:r>
                        <a:rPr lang="en-US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𝑑𝑖𝑠𝑡𝑎𝑛𝑐𝑒</m:t>
                      </m:r>
                      <m:r>
                        <a:rPr lang="en-US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lang="en-US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𝑡𝑒𝑟𝑚𝑠</m:t>
                      </m:r>
                      <m:r>
                        <a:rPr lang="en-US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𝑆𝐹</m:t>
                      </m:r>
                      <m:r>
                        <a:rPr lang="en-US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en-US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8858" y="1346206"/>
                <a:ext cx="3617529" cy="215444"/>
              </a:xfrm>
              <a:prstGeom prst="rect">
                <a:avLst/>
              </a:prstGeom>
              <a:blipFill rotWithShape="0">
                <a:blip r:embed="rId4"/>
                <a:stretch>
                  <a:fillRect l="-505" b="-3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1148858" y="2556672"/>
                <a:ext cx="7234978" cy="23205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𝑎𝑠𝑠𝑢𝑚𝑒</m:t>
                      </m:r>
                      <m:r>
                        <a:rPr lang="en-US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𝑎𝑡</m:t>
                      </m:r>
                      <m:r>
                        <a:rPr lang="en-US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𝑒𝑟𝑒</m:t>
                      </m:r>
                      <m:r>
                        <a:rPr lang="en-US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𝑎𝑟𝑒</m:t>
                      </m:r>
                      <m:r>
                        <a:rPr lang="en-US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𝑛𝑜</m:t>
                      </m:r>
                      <m:r>
                        <a:rPr lang="en-US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𝑎𝑛𝑡𝑒𝑛𝑛𝑎</m:t>
                      </m:r>
                      <m:r>
                        <a:rPr lang="en-US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𝑔𝑎𝑖𝑛𝑠</m:t>
                      </m:r>
                      <m:r>
                        <a:rPr lang="en-US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lang="en-US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𝑠𝑒𝑡</m:t>
                      </m:r>
                      <m:r>
                        <a:rPr lang="en-US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𝑝𝑎𝑡</m:t>
                      </m:r>
                      <m:r>
                        <a:rPr lang="en-US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𝑙𝑜𝑠𝑠</m:t>
                      </m:r>
                      <m:r>
                        <a:rPr lang="en-US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𝑝𝑎𝑡</m:t>
                          </m:r>
                          <m:r>
                            <a:rPr lang="en-US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𝑒𝑞𝑢𝑎𝑙</m:t>
                      </m:r>
                      <m:r>
                        <a:rPr lang="en-US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lang="en-US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𝑏𝑢𝑑𝑔𝑒𝑡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8858" y="2556672"/>
                <a:ext cx="7234978" cy="232051"/>
              </a:xfrm>
              <a:prstGeom prst="rect">
                <a:avLst/>
              </a:prstGeom>
              <a:blipFill rotWithShape="0">
                <a:blip r:embed="rId5"/>
                <a:stretch>
                  <a:fillRect b="-2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1493005" y="2835413"/>
                <a:ext cx="4623687" cy="90890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1800" i="1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𝑏𝑢𝑑𝑔𝑒𝑡</m:t>
                                      </m:r>
                                    </m:sub>
                                  </m:sSub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f>
                                        <m:fPr>
                                          <m:ctrlPr>
                                            <a:rPr lang="en-US" sz="1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1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  <m:r>
                                            <a:rPr lang="en-US" sz="1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.</m:t>
                                          </m:r>
                                          <m:r>
                                            <a:rPr lang="en-US" sz="1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𝜋</m:t>
                                          </m:r>
                                          <m:r>
                                            <a:rPr lang="en-US" sz="1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.</m:t>
                                          </m:r>
                                          <m:r>
                                            <a:rPr lang="en-US" sz="1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num>
                                        <m:den>
                                          <m:r>
                                            <a:rPr lang="en-US" sz="1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den>
                                      </m:f>
                                      <m:r>
                                        <a:rPr lang="en-US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  <m:sup>
                                      <m:r>
                                        <a:rPr lang="en-US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3005" y="2835413"/>
                <a:ext cx="4623687" cy="908903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90064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 txBox="1">
            <a:spLocks noGrp="1"/>
          </p:cNvSpPr>
          <p:nvPr>
            <p:ph type="title"/>
          </p:nvPr>
        </p:nvSpPr>
        <p:spPr>
          <a:xfrm>
            <a:off x="1111029" y="822576"/>
            <a:ext cx="8077665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000" dirty="0">
                <a:latin typeface="Inria Sans" panose="020B0604020202020204" charset="0"/>
              </a:rPr>
              <a:t>W</a:t>
            </a:r>
            <a:r>
              <a:rPr lang="en-US" sz="2000" dirty="0" smtClean="0">
                <a:latin typeface="Inria Sans" panose="020B0604020202020204" charset="0"/>
              </a:rPr>
              <a:t>hat </a:t>
            </a:r>
            <a:r>
              <a:rPr lang="en-US" sz="2000" dirty="0">
                <a:latin typeface="Inria Sans" panose="020B0604020202020204" charset="0"/>
              </a:rPr>
              <a:t>factors determine RF range and performance?</a:t>
            </a:r>
            <a:endParaRPr sz="2000" dirty="0">
              <a:latin typeface="Inria Sans" panose="020B0604020202020204" charset="0"/>
            </a:endParaRPr>
          </a:p>
        </p:txBody>
      </p:sp>
      <p:sp>
        <p:nvSpPr>
          <p:cNvPr id="328" name="Google Shape;328;p24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  <p:sp>
        <p:nvSpPr>
          <p:cNvPr id="2" name="Rectangle 1"/>
          <p:cNvSpPr/>
          <p:nvPr/>
        </p:nvSpPr>
        <p:spPr>
          <a:xfrm>
            <a:off x="90678" y="4712613"/>
            <a:ext cx="838743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1463" indent="-271463" algn="just">
              <a:buClr>
                <a:srgbClr val="10E7D9"/>
              </a:buClr>
              <a:buSzPts val="1800"/>
            </a:pPr>
            <a:r>
              <a:rPr lang="en-US" sz="11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[9] </a:t>
            </a:r>
            <a:r>
              <a:rPr lang="fr-FR" sz="11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T. </a:t>
            </a:r>
            <a:r>
              <a:rPr lang="fr-FR" sz="1100" dirty="0" err="1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Bouguera</a:t>
            </a:r>
            <a:r>
              <a:rPr lang="fr-FR" sz="11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, J.F. </a:t>
            </a:r>
            <a:r>
              <a:rPr lang="fr-FR" sz="1100" dirty="0" err="1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Diouris</a:t>
            </a:r>
            <a:r>
              <a:rPr lang="fr-FR" sz="11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 , </a:t>
            </a:r>
            <a:r>
              <a:rPr lang="fr-FR" sz="11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J.J </a:t>
            </a:r>
            <a:r>
              <a:rPr lang="fr-FR" sz="1100" dirty="0" err="1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Chaillout</a:t>
            </a:r>
            <a:r>
              <a:rPr lang="fr-FR" sz="11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, </a:t>
            </a:r>
            <a:r>
              <a:rPr lang="fr-FR" sz="1100" dirty="0" err="1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R.Jaouadi</a:t>
            </a:r>
            <a:r>
              <a:rPr lang="fr-FR" sz="11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, G. Andrieux,  </a:t>
            </a:r>
            <a:r>
              <a:rPr lang="en-US" sz="1100" i="1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“Energy Consumption Model for Sensor Nodes Based on </a:t>
            </a:r>
            <a:r>
              <a:rPr lang="en-US" sz="1100" i="1" dirty="0" err="1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LoRa</a:t>
            </a:r>
            <a:r>
              <a:rPr lang="en-US" sz="1100" i="1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 and </a:t>
            </a:r>
            <a:r>
              <a:rPr lang="en-US" sz="1100" i="1" dirty="0" err="1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LoRaWAN</a:t>
            </a:r>
            <a:r>
              <a:rPr lang="en-US" sz="1100" i="1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”, sensors, 30 June 2018.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300" y="1173875"/>
            <a:ext cx="5101917" cy="3469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06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5"/>
          <p:cNvSpPr txBox="1">
            <a:spLocks noGrp="1"/>
          </p:cNvSpPr>
          <p:nvPr>
            <p:ph type="ctrTitle"/>
          </p:nvPr>
        </p:nvSpPr>
        <p:spPr>
          <a:xfrm>
            <a:off x="1823925" y="2066369"/>
            <a:ext cx="6634200" cy="608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-US" dirty="0"/>
              <a:t>BIG CONCEPT</a:t>
            </a:r>
            <a:endParaRPr dirty="0"/>
          </a:p>
        </p:txBody>
      </p:sp>
      <p:sp>
        <p:nvSpPr>
          <p:cNvPr id="229" name="Google Shape;229;p15"/>
          <p:cNvSpPr txBox="1">
            <a:spLocks noGrp="1"/>
          </p:cNvSpPr>
          <p:nvPr>
            <p:ph type="subTitle" idx="1"/>
          </p:nvPr>
        </p:nvSpPr>
        <p:spPr>
          <a:xfrm>
            <a:off x="1823924" y="2655065"/>
            <a:ext cx="7263369" cy="83950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spcAft>
                <a:spcPts val="600"/>
              </a:spcAft>
            </a:pPr>
            <a:r>
              <a:rPr lang="en-US" sz="1800" dirty="0"/>
              <a:t>Let’s start with big concept about "</a:t>
            </a:r>
            <a:r>
              <a:rPr lang="en-US" sz="1800" dirty="0" smtClean="0"/>
              <a:t>Internet </a:t>
            </a:r>
            <a:r>
              <a:rPr lang="en-US" sz="1800" dirty="0"/>
              <a:t>of Thing" and "Long Range Wide Area Network"</a:t>
            </a:r>
            <a:endParaRPr sz="1800" dirty="0"/>
          </a:p>
        </p:txBody>
      </p:sp>
      <p:sp>
        <p:nvSpPr>
          <p:cNvPr id="230" name="Google Shape;230;p15"/>
          <p:cNvSpPr txBox="1"/>
          <p:nvPr/>
        </p:nvSpPr>
        <p:spPr>
          <a:xfrm>
            <a:off x="708350" y="2046300"/>
            <a:ext cx="908700" cy="10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rPr>
              <a:t>1</a:t>
            </a:r>
            <a:endParaRPr b="1">
              <a:solidFill>
                <a:schemeClr val="dk1"/>
              </a:solidFill>
              <a:latin typeface="Saira Semi Condensed"/>
              <a:ea typeface="Saira Semi Condensed"/>
              <a:cs typeface="Saira Semi Condensed"/>
              <a:sym typeface="Saira Semi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1152397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 txBox="1">
            <a:spLocks noGrp="1"/>
          </p:cNvSpPr>
          <p:nvPr>
            <p:ph type="title"/>
          </p:nvPr>
        </p:nvSpPr>
        <p:spPr>
          <a:xfrm>
            <a:off x="1188147" y="888677"/>
            <a:ext cx="7955853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000" dirty="0">
                <a:latin typeface="Inria Sans" panose="020B0604020202020204" charset="0"/>
              </a:rPr>
              <a:t>Maximum daily </a:t>
            </a:r>
            <a:r>
              <a:rPr lang="en-US" sz="2000" dirty="0" smtClean="0">
                <a:latin typeface="Inria Sans" panose="020B0604020202020204" charset="0"/>
              </a:rPr>
              <a:t>packets on LoRaWAN</a:t>
            </a:r>
            <a:endParaRPr sz="2000" dirty="0">
              <a:latin typeface="Inria Sans" panose="020B0604020202020204" charset="0"/>
            </a:endParaRPr>
          </a:p>
        </p:txBody>
      </p:sp>
      <p:sp>
        <p:nvSpPr>
          <p:cNvPr id="328" name="Google Shape;328;p24"/>
          <p:cNvSpPr txBox="1">
            <a:spLocks noGrp="1"/>
          </p:cNvSpPr>
          <p:nvPr>
            <p:ph type="sldNum" idx="12"/>
          </p:nvPr>
        </p:nvSpPr>
        <p:spPr>
          <a:xfrm>
            <a:off x="8623507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  <p:sp>
        <p:nvSpPr>
          <p:cNvPr id="5" name="Google Shape;267;p19"/>
          <p:cNvSpPr txBox="1">
            <a:spLocks/>
          </p:cNvSpPr>
          <p:nvPr/>
        </p:nvSpPr>
        <p:spPr>
          <a:xfrm>
            <a:off x="1139706" y="1349836"/>
            <a:ext cx="7783626" cy="62449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68288" indent="-268288" algn="just">
              <a:buClr>
                <a:srgbClr val="10E7D9"/>
              </a:buClr>
              <a:buSzPts val="1800"/>
              <a:buFont typeface="Wingdings" panose="05000000000000000000" pitchFamily="2" charset="2"/>
              <a:buChar char="v"/>
            </a:pP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Duration 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of the packet </a:t>
            </a: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transmission</a:t>
            </a:r>
            <a:endParaRPr lang="en-US" sz="1200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1123808" y="1764664"/>
                <a:ext cx="3211286" cy="29161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𝑜𝑛</m:t>
                          </m:r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_</m:t>
                          </m:r>
                          <m: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_</m:t>
                          </m:r>
                          <m: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𝑎𝑖𝑟</m:t>
                          </m:r>
                        </m:sub>
                      </m:sSub>
                      <m:r>
                        <a:rPr lang="en-US" sz="1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𝑝𝑎𝑦𝑙𝑜𝑎𝑑</m:t>
                          </m:r>
                        </m:sub>
                      </m:sSub>
                      <m:r>
                        <a:rPr lang="en-US" sz="1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𝑝𝑟𝑒𝑎𝑚𝑏𝑙𝑒</m:t>
                          </m:r>
                        </m:sub>
                      </m:sSub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 ×</m:t>
                      </m:r>
                      <m:sSub>
                        <m:sSubPr>
                          <m:ctrl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𝑠𝑦𝑚𝑏𝑜𝑙</m:t>
                          </m:r>
                          <m: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3808" y="1764664"/>
                <a:ext cx="3211286" cy="291618"/>
              </a:xfrm>
              <a:prstGeom prst="rect">
                <a:avLst/>
              </a:prstGeom>
              <a:blipFill rotWithShape="0">
                <a:blip r:embed="rId3"/>
                <a:stretch>
                  <a:fillRect b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1188147" y="2173776"/>
                <a:ext cx="986167" cy="37144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𝑠𝑦𝑚𝑏𝑜𝑙</m:t>
                          </m:r>
                        </m:sub>
                      </m:sSub>
                      <m:r>
                        <a:rPr lang="en-US" sz="1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𝑆𝐹</m:t>
                              </m:r>
                            </m:sup>
                          </m:sSup>
                        </m:num>
                        <m:den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𝐵𝑊</m:t>
                          </m:r>
                        </m:den>
                      </m:f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8147" y="2173776"/>
                <a:ext cx="986167" cy="371448"/>
              </a:xfrm>
              <a:prstGeom prst="rect">
                <a:avLst/>
              </a:prstGeom>
              <a:blipFill rotWithShape="0">
                <a:blip r:embed="rId4"/>
                <a:stretch>
                  <a:fillRect l="-3086" t="-1639" r="-1852"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712731" y="2645801"/>
                <a:ext cx="5742498" cy="50731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𝑝𝑎𝑦𝑙𝑜𝑎𝑑</m:t>
                          </m:r>
                        </m:sub>
                      </m:sSub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8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𝑚𝑎𝑥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𝐶𝑒𝑖𝑙</m:t>
                          </m:r>
                          <m:d>
                            <m:dPr>
                              <m:ctrlP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8</m:t>
                                  </m:r>
                                  <m:r>
                                    <a:rPr lang="en-US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𝑃𝐿</m:t>
                                  </m:r>
                                  <m:r>
                                    <a:rPr lang="en-US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4</m:t>
                                  </m:r>
                                  <m:r>
                                    <a:rPr lang="en-US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𝑆𝐹</m:t>
                                  </m:r>
                                  <m:r>
                                    <a:rPr lang="en-US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28</m:t>
                                  </m:r>
                                  <m:r>
                                    <a:rPr lang="en-US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16</m:t>
                                  </m:r>
                                  <m:r>
                                    <a:rPr lang="en-US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20</m:t>
                                  </m:r>
                                  <m:r>
                                    <a:rPr lang="en-US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𝐼𝐻</m:t>
                                  </m:r>
                                </m:num>
                                <m:den>
                                  <m:r>
                                    <a:rPr lang="en-US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𝑆𝐹</m:t>
                                  </m:r>
                                  <m:r>
                                    <a:rPr lang="en-US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𝐷𝐸</m:t>
                                  </m:r>
                                </m:den>
                              </m:f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f>
                                <m:fPr>
                                  <m:ctrlPr>
                                    <a:rPr lang="en-US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𝐶𝑅</m:t>
                                  </m:r>
                                  <m:r>
                                    <a:rPr lang="en-US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4</m:t>
                                  </m:r>
                                </m:num>
                                <m:den>
                                  <m:r>
                                    <a:rPr lang="en-US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4</m:t>
                                  </m:r>
                                </m:den>
                              </m:f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731" y="2645801"/>
                <a:ext cx="5742498" cy="507318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987124" y="3161136"/>
                <a:ext cx="1388212" cy="3154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e>
                        <m:sub>
                          <m: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𝑝𝑟𝑒𝑎𝑚𝑏𝑙𝑒</m:t>
                          </m:r>
                        </m:sub>
                      </m:sSub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124" y="3161136"/>
                <a:ext cx="1388212" cy="315407"/>
              </a:xfrm>
              <a:prstGeom prst="rect">
                <a:avLst/>
              </a:prstGeom>
              <a:blipFill rotWithShape="0">
                <a:blip r:embed="rId6"/>
                <a:stretch>
                  <a:fillRect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9" name="Google Shape;327;p24"/>
          <p:cNvGraphicFramePr/>
          <p:nvPr>
            <p:extLst/>
          </p:nvPr>
        </p:nvGraphicFramePr>
        <p:xfrm>
          <a:off x="6100979" y="1349836"/>
          <a:ext cx="2873828" cy="2986970"/>
        </p:xfrm>
        <a:graphic>
          <a:graphicData uri="http://schemas.openxmlformats.org/drawingml/2006/table">
            <a:tbl>
              <a:tblPr>
                <a:noFill/>
                <a:tableStyleId>{8920840A-3DD9-4F27-BA70-8E1CD972C3AE}</a:tableStyleId>
              </a:tblPr>
              <a:tblGrid>
                <a:gridCol w="619247"/>
                <a:gridCol w="2254581"/>
              </a:tblGrid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Description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SF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Spreading Factor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PL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Payload Length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CRC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The use of the Cyclic Redundancy Check (CRC, 1 when enabled 0 when not)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IH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The use of explicit header or not (IH, 1 when enabled 0 when not)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CR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Coding Rate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DE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The Low Data Rate Optimization (DE, 1 when used 0 when not).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2" name="Rectangle 1"/>
          <p:cNvSpPr/>
          <p:nvPr/>
        </p:nvSpPr>
        <p:spPr>
          <a:xfrm>
            <a:off x="143763" y="4748639"/>
            <a:ext cx="765040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1463" indent="-271463" algn="just">
              <a:buClr>
                <a:srgbClr val="10E7D9"/>
              </a:buClr>
              <a:buSzPts val="1800"/>
            </a:pPr>
            <a:r>
              <a:rPr lang="en-US" sz="12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[10] </a:t>
            </a:r>
            <a:r>
              <a:rPr lang="pt-BR" sz="12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E. Ruano, </a:t>
            </a:r>
            <a:r>
              <a:rPr lang="en-US" sz="12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LoRaTM protocol Evaluations, limitations and practical test,</a:t>
            </a:r>
            <a:r>
              <a:rPr lang="pt-BR" sz="12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 May 11, 2016</a:t>
            </a:r>
            <a:endParaRPr lang="en-US" sz="1200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2537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 txBox="1">
            <a:spLocks noGrp="1"/>
          </p:cNvSpPr>
          <p:nvPr>
            <p:ph type="title"/>
          </p:nvPr>
        </p:nvSpPr>
        <p:spPr>
          <a:xfrm>
            <a:off x="1188147" y="888677"/>
            <a:ext cx="7955853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000" dirty="0">
                <a:latin typeface="Inria Sans" panose="020B0604020202020204" charset="0"/>
              </a:rPr>
              <a:t>Maximum daily </a:t>
            </a:r>
            <a:r>
              <a:rPr lang="en-US" sz="2000" dirty="0" smtClean="0">
                <a:latin typeface="Inria Sans" panose="020B0604020202020204" charset="0"/>
              </a:rPr>
              <a:t>packets on LoRaWAN</a:t>
            </a:r>
            <a:endParaRPr sz="2000" dirty="0">
              <a:latin typeface="Inria Sans" panose="020B0604020202020204" charset="0"/>
            </a:endParaRPr>
          </a:p>
        </p:txBody>
      </p:sp>
      <p:sp>
        <p:nvSpPr>
          <p:cNvPr id="328" name="Google Shape;328;p24"/>
          <p:cNvSpPr txBox="1">
            <a:spLocks noGrp="1"/>
          </p:cNvSpPr>
          <p:nvPr>
            <p:ph type="sldNum" idx="12"/>
          </p:nvPr>
        </p:nvSpPr>
        <p:spPr>
          <a:xfrm>
            <a:off x="8623507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41</a:t>
            </a:fld>
            <a:endParaRPr/>
          </a:p>
        </p:txBody>
      </p:sp>
      <p:sp>
        <p:nvSpPr>
          <p:cNvPr id="5" name="Google Shape;267;p19"/>
          <p:cNvSpPr txBox="1">
            <a:spLocks/>
          </p:cNvSpPr>
          <p:nvPr/>
        </p:nvSpPr>
        <p:spPr>
          <a:xfrm>
            <a:off x="1139706" y="1349836"/>
            <a:ext cx="7783626" cy="29946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68288" indent="-268288" algn="just">
              <a:buClr>
                <a:srgbClr val="10E7D9"/>
              </a:buClr>
              <a:buSzPts val="1800"/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The time that the </a:t>
            </a: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LoRa 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Mote has to wait before send the next packet is called </a:t>
            </a:r>
            <a:r>
              <a:rPr lang="en-US" sz="1600" i="1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</a:t>
            </a:r>
            <a:r>
              <a:rPr lang="en-US" sz="1600" i="1" baseline="-250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off</a:t>
            </a:r>
            <a:endParaRPr lang="en-US" sz="1200" i="1" baseline="-25000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1328057" y="1770048"/>
                <a:ext cx="3617533" cy="32502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𝑜𝑓𝑓</m:t>
                          </m:r>
                        </m:sub>
                      </m:sSub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𝑜𝑛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_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_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𝑎𝑖𝑟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−(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𝑜𝑛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_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_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𝑎𝑖𝑟</m:t>
                          </m:r>
                        </m:sub>
                      </m:sSub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𝐷𝐶𝑦𝑐𝑙𝑒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8057" y="1770048"/>
                <a:ext cx="3617533" cy="325025"/>
              </a:xfrm>
              <a:prstGeom prst="rect">
                <a:avLst/>
              </a:prstGeom>
              <a:blipFill rotWithShape="0">
                <a:blip r:embed="rId3"/>
                <a:stretch>
                  <a:fillRect b="-18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Google Shape;267;p19"/>
          <p:cNvSpPr txBox="1">
            <a:spLocks/>
          </p:cNvSpPr>
          <p:nvPr/>
        </p:nvSpPr>
        <p:spPr>
          <a:xfrm>
            <a:off x="1139706" y="2526171"/>
            <a:ext cx="7783626" cy="40208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68288" indent="-268288" algn="just">
              <a:buClr>
                <a:srgbClr val="10E7D9"/>
              </a:buClr>
              <a:buSzPts val="1800"/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So we can calculate the maximum daily packets</a:t>
            </a:r>
            <a:endParaRPr lang="en-US" sz="1200" baseline="-25000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1328057" y="2895600"/>
                <a:ext cx="2917372" cy="56201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𝐷𝑎𝑖𝑙𝑦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𝑝𝑎𝑐𝑘𝑒𝑡𝑠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𝑆𝑒𝑐𝑜𝑛𝑑𝑠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𝑖𝑛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𝑑𝑎𝑦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𝑜𝑓𝑓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8057" y="2895600"/>
                <a:ext cx="2917372" cy="562013"/>
              </a:xfrm>
              <a:prstGeom prst="rect">
                <a:avLst/>
              </a:prstGeom>
              <a:blipFill rotWithShape="0">
                <a:blip r:embed="rId4"/>
                <a:stretch>
                  <a:fillRect b="-1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/>
          <p:cNvSpPr/>
          <p:nvPr/>
        </p:nvSpPr>
        <p:spPr>
          <a:xfrm>
            <a:off x="143763" y="4748639"/>
            <a:ext cx="765040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1463" indent="-271463" algn="just">
              <a:buClr>
                <a:srgbClr val="10E7D9"/>
              </a:buClr>
              <a:buSzPts val="1800"/>
            </a:pPr>
            <a:r>
              <a:rPr lang="en-US" sz="12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[10] </a:t>
            </a:r>
            <a:r>
              <a:rPr lang="pt-BR" sz="12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E. Ruano, </a:t>
            </a:r>
            <a:r>
              <a:rPr lang="en-US" sz="12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LoRaTM protocol Evaluations, limitations and practical test,</a:t>
            </a:r>
            <a:r>
              <a:rPr lang="pt-BR" sz="12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 May 11, 2016</a:t>
            </a:r>
            <a:endParaRPr lang="en-US" sz="1200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0954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 txBox="1">
            <a:spLocks noGrp="1"/>
          </p:cNvSpPr>
          <p:nvPr>
            <p:ph type="title"/>
          </p:nvPr>
        </p:nvSpPr>
        <p:spPr>
          <a:xfrm>
            <a:off x="1188147" y="888677"/>
            <a:ext cx="7955853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000" dirty="0">
                <a:latin typeface="Inria Sans" panose="020B0604020202020204" charset="0"/>
              </a:rPr>
              <a:t>Maximum daily </a:t>
            </a:r>
            <a:r>
              <a:rPr lang="en-US" sz="2000" dirty="0" smtClean="0">
                <a:latin typeface="Inria Sans" panose="020B0604020202020204" charset="0"/>
              </a:rPr>
              <a:t>packets on LoRaWAN</a:t>
            </a:r>
            <a:endParaRPr sz="2000" dirty="0">
              <a:latin typeface="Inria Sans" panose="020B0604020202020204" charset="0"/>
            </a:endParaRPr>
          </a:p>
        </p:txBody>
      </p:sp>
      <p:sp>
        <p:nvSpPr>
          <p:cNvPr id="328" name="Google Shape;328;p24"/>
          <p:cNvSpPr txBox="1">
            <a:spLocks noGrp="1"/>
          </p:cNvSpPr>
          <p:nvPr>
            <p:ph type="sldNum" idx="12"/>
          </p:nvPr>
        </p:nvSpPr>
        <p:spPr>
          <a:xfrm>
            <a:off x="8623507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42</a:t>
            </a:fld>
            <a:endParaRPr/>
          </a:p>
        </p:txBody>
      </p:sp>
      <p:graphicFrame>
        <p:nvGraphicFramePr>
          <p:cNvPr id="9" name="Google Shape;327;p24"/>
          <p:cNvGraphicFramePr/>
          <p:nvPr>
            <p:extLst>
              <p:ext uri="{D42A27DB-BD31-4B8C-83A1-F6EECF244321}">
                <p14:modId xmlns:p14="http://schemas.microsoft.com/office/powerpoint/2010/main" val="2892146546"/>
              </p:ext>
            </p:extLst>
          </p:nvPr>
        </p:nvGraphicFramePr>
        <p:xfrm>
          <a:off x="1485438" y="2326310"/>
          <a:ext cx="2955934" cy="2453570"/>
        </p:xfrm>
        <a:graphic>
          <a:graphicData uri="http://schemas.openxmlformats.org/drawingml/2006/table">
            <a:tbl>
              <a:tblPr>
                <a:noFill/>
                <a:tableStyleId>{8920840A-3DD9-4F27-BA70-8E1CD972C3AE}</a:tableStyleId>
              </a:tblPr>
              <a:tblGrid>
                <a:gridCol w="397791"/>
                <a:gridCol w="827315"/>
                <a:gridCol w="849085"/>
                <a:gridCol w="881743"/>
              </a:tblGrid>
              <a:tr h="324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16B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32B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51B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29382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7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60ms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90ms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110ms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8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9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10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11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12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161ms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213ms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276ms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2" name="Google Shape;327;p24"/>
          <p:cNvGraphicFramePr/>
          <p:nvPr>
            <p:extLst>
              <p:ext uri="{D42A27DB-BD31-4B8C-83A1-F6EECF244321}">
                <p14:modId xmlns:p14="http://schemas.microsoft.com/office/powerpoint/2010/main" val="1334887052"/>
              </p:ext>
            </p:extLst>
          </p:nvPr>
        </p:nvGraphicFramePr>
        <p:xfrm>
          <a:off x="5242274" y="2318657"/>
          <a:ext cx="2955934" cy="2453570"/>
        </p:xfrm>
        <a:graphic>
          <a:graphicData uri="http://schemas.openxmlformats.org/drawingml/2006/table">
            <a:tbl>
              <a:tblPr>
                <a:noFill/>
                <a:tableStyleId>{8920840A-3DD9-4F27-BA70-8E1CD972C3AE}</a:tableStyleId>
              </a:tblPr>
              <a:tblGrid>
                <a:gridCol w="397791"/>
                <a:gridCol w="827315"/>
                <a:gridCol w="849085"/>
                <a:gridCol w="881743"/>
              </a:tblGrid>
              <a:tr h="324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16B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32B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51B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7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13061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9657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7394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8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9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10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11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12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540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408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316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13" name="Google Shape;267;p19"/>
          <p:cNvSpPr txBox="1">
            <a:spLocks/>
          </p:cNvSpPr>
          <p:nvPr/>
        </p:nvSpPr>
        <p:spPr>
          <a:xfrm>
            <a:off x="1188147" y="1383855"/>
            <a:ext cx="7786660" cy="93480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68288" indent="-268288" algn="just">
              <a:buClr>
                <a:srgbClr val="10E7D9"/>
              </a:buClr>
              <a:buSzPts val="1800"/>
              <a:buFont typeface="Wingdings" panose="05000000000000000000" pitchFamily="2" charset="2"/>
              <a:buChar char="v"/>
            </a:pP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we 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can 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calculate 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theoretical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i="1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</a:t>
            </a:r>
            <a:r>
              <a:rPr lang="en-US" i="1" baseline="-250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on-the-air </a:t>
            </a:r>
            <a:r>
              <a:rPr lang="en-US" i="1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and maximum number of daily packets 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with 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variable payload, 8 symbols of 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preamble, CRC 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activated with a value of 4/5, Implicit Header deactivated, bandwidth of 125 kHz and Low Data 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Rate optimization 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activated for high spreading factors (SF11 and SF12).</a:t>
            </a:r>
            <a:endParaRPr lang="en-US" sz="1100" i="1" baseline="-25000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7" name="Google Shape;241;p17"/>
          <p:cNvSpPr txBox="1">
            <a:spLocks/>
          </p:cNvSpPr>
          <p:nvPr/>
        </p:nvSpPr>
        <p:spPr>
          <a:xfrm>
            <a:off x="1458686" y="4792200"/>
            <a:ext cx="6728400" cy="3513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en-US" sz="1200" dirty="0" smtClean="0">
                <a:latin typeface="Inria Sans" panose="020B0604020202020204" charset="0"/>
                <a:cs typeface="Times New Roman" panose="02020603050405020304" pitchFamily="18" charset="0"/>
              </a:rPr>
              <a:t>Table </a:t>
            </a:r>
            <a:r>
              <a:rPr lang="en-US" sz="1200" dirty="0">
                <a:latin typeface="Inria Sans" panose="020B0604020202020204" charset="0"/>
                <a:cs typeface="Times New Roman" panose="02020603050405020304" pitchFamily="18" charset="0"/>
              </a:rPr>
              <a:t>2</a:t>
            </a:r>
            <a:r>
              <a:rPr lang="en-US" sz="1200" dirty="0" smtClean="0">
                <a:latin typeface="Inria Sans" panose="020B0604020202020204" charset="0"/>
                <a:cs typeface="Times New Roman" panose="02020603050405020304" pitchFamily="18" charset="0"/>
              </a:rPr>
              <a:t>: Theoretical </a:t>
            </a:r>
            <a:r>
              <a:rPr lang="en-US" sz="1200" dirty="0">
                <a:latin typeface="Inria Sans" panose="020B0604020202020204" charset="0"/>
                <a:cs typeface="Times New Roman" panose="02020603050405020304" pitchFamily="18" charset="0"/>
              </a:rPr>
              <a:t>Ton-the-air and maximum number of daily packets </a:t>
            </a:r>
            <a:r>
              <a:rPr lang="en-US" sz="1200" dirty="0" smtClean="0">
                <a:latin typeface="Inria Sans" panose="020B0604020202020204" charset="0"/>
                <a:cs typeface="Times New Roman" panose="02020603050405020304" pitchFamily="18" charset="0"/>
              </a:rPr>
              <a:t>[10].</a:t>
            </a:r>
            <a:endParaRPr lang="en-US" sz="1200" dirty="0"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3089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 txBox="1">
            <a:spLocks noGrp="1"/>
          </p:cNvSpPr>
          <p:nvPr>
            <p:ph type="title"/>
          </p:nvPr>
        </p:nvSpPr>
        <p:spPr>
          <a:xfrm>
            <a:off x="1111029" y="822576"/>
            <a:ext cx="8077665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000" dirty="0">
                <a:latin typeface="Inria Sans" panose="020B0604020202020204" charset="0"/>
              </a:rPr>
              <a:t>W</a:t>
            </a:r>
            <a:r>
              <a:rPr lang="en-US" sz="2000" dirty="0" smtClean="0">
                <a:latin typeface="Inria Sans" panose="020B0604020202020204" charset="0"/>
              </a:rPr>
              <a:t>hat </a:t>
            </a:r>
            <a:r>
              <a:rPr lang="en-US" sz="2000" dirty="0">
                <a:latin typeface="Inria Sans" panose="020B0604020202020204" charset="0"/>
              </a:rPr>
              <a:t>factors determine RF range and performance?</a:t>
            </a:r>
            <a:endParaRPr sz="2000" dirty="0">
              <a:latin typeface="Inria Sans" panose="020B0604020202020204" charset="0"/>
            </a:endParaRPr>
          </a:p>
        </p:txBody>
      </p:sp>
      <p:sp>
        <p:nvSpPr>
          <p:cNvPr id="328" name="Google Shape;328;p24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43</a:t>
            </a:fld>
            <a:endParaRPr/>
          </a:p>
        </p:txBody>
      </p:sp>
      <p:graphicFrame>
        <p:nvGraphicFramePr>
          <p:cNvPr id="4" name="Google Shape;327;p24"/>
          <p:cNvGraphicFramePr/>
          <p:nvPr>
            <p:extLst>
              <p:ext uri="{D42A27DB-BD31-4B8C-83A1-F6EECF244321}">
                <p14:modId xmlns:p14="http://schemas.microsoft.com/office/powerpoint/2010/main" val="74336731"/>
              </p:ext>
            </p:extLst>
          </p:nvPr>
        </p:nvGraphicFramePr>
        <p:xfrm>
          <a:off x="1111029" y="1276076"/>
          <a:ext cx="6984000" cy="3292927"/>
        </p:xfrm>
        <a:graphic>
          <a:graphicData uri="http://schemas.openxmlformats.org/drawingml/2006/table">
            <a:tbl>
              <a:tblPr>
                <a:noFill/>
                <a:tableStyleId>{8920840A-3DD9-4F27-BA70-8E1CD972C3AE}</a:tableStyleId>
              </a:tblPr>
              <a:tblGrid>
                <a:gridCol w="582000"/>
                <a:gridCol w="582000"/>
                <a:gridCol w="582000"/>
                <a:gridCol w="582000"/>
                <a:gridCol w="582000"/>
                <a:gridCol w="582000"/>
                <a:gridCol w="582000"/>
                <a:gridCol w="582000"/>
                <a:gridCol w="582000"/>
                <a:gridCol w="582000"/>
                <a:gridCol w="582000"/>
                <a:gridCol w="582000"/>
              </a:tblGrid>
              <a:tr h="470500"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Inria Sans" panose="020B0604020202020204" charset="0"/>
                          <a:ea typeface="Inria Sans Light"/>
                          <a:cs typeface="Inria Sans Light"/>
                          <a:sym typeface="Inria Sans Light"/>
                        </a:rPr>
                        <a:t>SF </a:t>
                      </a:r>
                      <a:endParaRPr sz="1200" b="1" dirty="0">
                        <a:solidFill>
                          <a:schemeClr val="accent4"/>
                        </a:solidFill>
                        <a:latin typeface="Inria Sans" panose="020B0604020202020204" charset="0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0" marR="0" marT="0" marB="0" anchor="ctr">
                    <a:lnL w="381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b="1" smtClean="0">
                          <a:solidFill>
                            <a:schemeClr val="accent4"/>
                          </a:solidFill>
                          <a:latin typeface="Inria Sans" panose="020B0604020202020204" charset="0"/>
                          <a:ea typeface="Inria Sans Light"/>
                          <a:cs typeface="Inria Sans Light"/>
                          <a:sym typeface="Inria Sans Light"/>
                        </a:rPr>
                        <a:t>125 (kHz)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accent4"/>
                        </a:solidFill>
                        <a:latin typeface="Inria Sans" panose="020B0604020202020204" charset="0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Inria Sans" panose="020B0604020202020204" charset="0"/>
                          <a:ea typeface="Inria Sans Light"/>
                          <a:cs typeface="Inria Sans Light"/>
                          <a:sym typeface="Inria Sans Light"/>
                        </a:rPr>
                        <a:t>250 (kHz)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accent4"/>
                        </a:solidFill>
                        <a:latin typeface="Inria Sans" panose="020B0604020202020204" charset="0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Inria Sans" panose="020B0604020202020204" charset="0"/>
                          <a:ea typeface="Inria Sans Light"/>
                          <a:cs typeface="Inria Sans Light"/>
                          <a:sym typeface="Inria Sans Light"/>
                        </a:rPr>
                        <a:t>500 (kHz)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accent4"/>
                        </a:solidFill>
                        <a:latin typeface="Inria Sans" panose="020B0604020202020204" charset="0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Inria Sans" panose="020B0604020202020204" charset="0"/>
                          <a:ea typeface="Inria Sans Light"/>
                          <a:cs typeface="Inria Sans Light"/>
                          <a:sym typeface="Inria Sans Light"/>
                        </a:rPr>
                        <a:t>SNR (dBm)</a:t>
                      </a:r>
                      <a:endParaRPr sz="1200" b="1" dirty="0">
                        <a:solidFill>
                          <a:schemeClr val="accent4"/>
                        </a:solidFill>
                        <a:latin typeface="Inria Sans" panose="020B0604020202020204" charset="0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0" marR="0" marT="0" marB="0" vert="vert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Inria Sans" panose="020B0604020202020204" charset="0"/>
                          <a:ea typeface="Inria Sans Light"/>
                          <a:cs typeface="Inria Sans Light"/>
                          <a:sym typeface="Inria Sans Light"/>
                        </a:rPr>
                        <a:t>Range (Km)</a:t>
                      </a:r>
                      <a:endParaRPr sz="1200" b="1" dirty="0">
                        <a:solidFill>
                          <a:schemeClr val="accent4"/>
                        </a:solidFill>
                        <a:latin typeface="Inria Sans" panose="020B0604020202020204" charset="0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0" marR="0" marT="0" marB="0" vert="vert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76397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200" b="1" dirty="0" smtClean="0">
                        <a:solidFill>
                          <a:schemeClr val="accent4"/>
                        </a:solidFill>
                        <a:latin typeface="Inria Sans" panose="020B0604020202020204" charset="0"/>
                        <a:ea typeface="Inria Sans Light"/>
                        <a:cs typeface="Inria Sans Light"/>
                        <a:sym typeface="Inria Sans Light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Inria Sans" panose="020B0604020202020204" charset="0"/>
                          <a:ea typeface="Inria Sans Light"/>
                          <a:cs typeface="Inria Sans Light"/>
                          <a:sym typeface="Inria Sans Light"/>
                        </a:rPr>
                        <a:t>Bit rate (kb/s)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accent4"/>
                        </a:solidFill>
                        <a:latin typeface="Inria Sans" panose="020B0604020202020204" charset="0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0" marR="0" marT="0" marB="0" vert="vert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sz="1200" b="1" dirty="0" smtClean="0">
                        <a:solidFill>
                          <a:schemeClr val="accent4"/>
                        </a:solidFill>
                        <a:latin typeface="Inria Sans" panose="020B0604020202020204" charset="0"/>
                        <a:ea typeface="Inria Sans Light"/>
                        <a:cs typeface="Inria Sans Light"/>
                        <a:sym typeface="Inria Sans Light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Inria Sans" panose="020B0604020202020204" charset="0"/>
                          <a:ea typeface="Inria Sans Light"/>
                          <a:cs typeface="Inria Sans Light"/>
                          <a:sym typeface="Inria Sans Light"/>
                        </a:rPr>
                        <a:t>Sensitivity (dBm)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accent4"/>
                        </a:solidFill>
                        <a:latin typeface="Inria Sans" panose="020B0604020202020204" charset="0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0" marR="0" marT="0" marB="0" vert="vert"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sz="1200" b="1" dirty="0" smtClean="0">
                        <a:solidFill>
                          <a:schemeClr val="accent4"/>
                        </a:solidFill>
                        <a:latin typeface="Inria Sans" panose="020B0604020202020204" charset="0"/>
                        <a:ea typeface="Inria Sans Light"/>
                        <a:cs typeface="Inria Sans Light"/>
                        <a:sym typeface="Inria Sans Light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Inria Sans" panose="020B0604020202020204" charset="0"/>
                          <a:ea typeface="Inria Sans Light"/>
                          <a:cs typeface="Inria Sans Light"/>
                          <a:sym typeface="Inria Sans Light"/>
                        </a:rPr>
                        <a:t>ToA (ms)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accent4"/>
                        </a:solidFill>
                        <a:latin typeface="Inria Sans" panose="020B0604020202020204" charset="0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0" marR="0" marT="0" marB="0" vert="vert"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sz="1200" b="1" dirty="0" smtClean="0">
                        <a:solidFill>
                          <a:schemeClr val="accent4"/>
                        </a:solidFill>
                        <a:latin typeface="Inria Sans" panose="020B0604020202020204" charset="0"/>
                        <a:ea typeface="Inria Sans Light"/>
                        <a:cs typeface="Inria Sans Light"/>
                        <a:sym typeface="Inria Sans Light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Inria Sans" panose="020B0604020202020204" charset="0"/>
                          <a:ea typeface="Inria Sans Light"/>
                          <a:cs typeface="Inria Sans Light"/>
                          <a:sym typeface="Inria Sans Light"/>
                        </a:rPr>
                        <a:t>Bit rate (kb/s)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accent4"/>
                        </a:solidFill>
                        <a:latin typeface="Inria Sans" panose="020B0604020202020204" charset="0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0" marR="0" marT="0" marB="0" vert="vert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sz="1200" b="1" dirty="0" smtClean="0">
                        <a:solidFill>
                          <a:schemeClr val="accent4"/>
                        </a:solidFill>
                        <a:latin typeface="Inria Sans" panose="020B0604020202020204" charset="0"/>
                        <a:ea typeface="Inria Sans Light"/>
                        <a:cs typeface="Inria Sans Light"/>
                        <a:sym typeface="Inria Sans Light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Inria Sans" panose="020B0604020202020204" charset="0"/>
                          <a:ea typeface="Inria Sans Light"/>
                          <a:cs typeface="Inria Sans Light"/>
                          <a:sym typeface="Inria Sans Light"/>
                        </a:rPr>
                        <a:t>Sensitivity (dBm)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accent4"/>
                        </a:solidFill>
                        <a:latin typeface="Inria Sans" panose="020B0604020202020204" charset="0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0" marR="0" marT="0" marB="0" vert="vert"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sz="1200" b="1" dirty="0" smtClean="0">
                        <a:solidFill>
                          <a:schemeClr val="accent4"/>
                        </a:solidFill>
                        <a:latin typeface="Inria Sans" panose="020B0604020202020204" charset="0"/>
                        <a:ea typeface="Inria Sans Light"/>
                        <a:cs typeface="Inria Sans Light"/>
                        <a:sym typeface="Inria Sans Light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Inria Sans" panose="020B0604020202020204" charset="0"/>
                          <a:ea typeface="Inria Sans Light"/>
                          <a:cs typeface="Inria Sans Light"/>
                          <a:sym typeface="Inria Sans Light"/>
                        </a:rPr>
                        <a:t>ToA (ms)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accent4"/>
                        </a:solidFill>
                        <a:latin typeface="Inria Sans" panose="020B0604020202020204" charset="0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0" marR="0" marT="0" marB="0" vert="vert"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Inria Sans" panose="020B0604020202020204" charset="0"/>
                          <a:ea typeface="Inria Sans Light"/>
                          <a:cs typeface="Inria Sans Light"/>
                          <a:sym typeface="Inria Sans Light"/>
                        </a:rPr>
                        <a:t>Bit rate (kb/s)</a:t>
                      </a:r>
                    </a:p>
                  </a:txBody>
                  <a:tcPr marL="0" marR="0" marT="0" marB="0" vert="vert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sz="1200" b="1" dirty="0" smtClean="0">
                        <a:solidFill>
                          <a:schemeClr val="accent4"/>
                        </a:solidFill>
                        <a:latin typeface="Inria Sans" panose="020B0604020202020204" charset="0"/>
                        <a:ea typeface="Inria Sans Light"/>
                        <a:cs typeface="Inria Sans Light"/>
                        <a:sym typeface="Inria Sans Light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Inria Sans" panose="020B0604020202020204" charset="0"/>
                          <a:ea typeface="Inria Sans Light"/>
                          <a:cs typeface="Inria Sans Light"/>
                          <a:sym typeface="Inria Sans Light"/>
                        </a:rPr>
                        <a:t>Sensitivity (dBm)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200" b="1" dirty="0">
                        <a:solidFill>
                          <a:schemeClr val="accent4"/>
                        </a:solidFill>
                        <a:latin typeface="Inria Sans" panose="020B0604020202020204" charset="0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0" marR="0" marT="0" marB="0" vert="vert"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sz="1200" b="1" dirty="0" smtClean="0">
                        <a:solidFill>
                          <a:schemeClr val="accent4"/>
                        </a:solidFill>
                        <a:latin typeface="Inria Sans" panose="020B0604020202020204" charset="0"/>
                        <a:ea typeface="Inria Sans Light"/>
                        <a:cs typeface="Inria Sans Light"/>
                        <a:sym typeface="Inria Sans Light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Inria Sans" panose="020B0604020202020204" charset="0"/>
                          <a:ea typeface="Inria Sans Light"/>
                          <a:cs typeface="Inria Sans Light"/>
                          <a:sym typeface="Inria Sans Light"/>
                        </a:rPr>
                        <a:t>ToA (ms)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accent4"/>
                        </a:solidFill>
                        <a:latin typeface="Inria Sans" panose="020B0604020202020204" charset="0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0" marR="0" marT="0" marB="0" vert="vert"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430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dirty="0" smtClean="0">
                          <a:solidFill>
                            <a:schemeClr val="tx1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7</a:t>
                      </a:r>
                      <a:endParaRPr sz="1200" b="1" dirty="0">
                        <a:solidFill>
                          <a:schemeClr val="tx1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anchor="ctr">
                    <a:lnL w="381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5.4</a:t>
                      </a: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-124</a:t>
                      </a: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56</a:t>
                      </a: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110</a:t>
                      </a: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-122</a:t>
                      </a: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20</a:t>
                      </a: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219</a:t>
                      </a: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-116</a:t>
                      </a: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10</a:t>
                      </a: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-7.5</a:t>
                      </a: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2</a:t>
                      </a: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3430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dirty="0" smtClean="0">
                          <a:solidFill>
                            <a:schemeClr val="tx1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8</a:t>
                      </a:r>
                      <a:endParaRPr sz="1200" b="1" dirty="0">
                        <a:solidFill>
                          <a:schemeClr val="tx1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anchor="ctr">
                    <a:lnL w="381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3430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9</a:t>
                      </a:r>
                      <a:endParaRPr sz="1200" b="1" dirty="0">
                        <a:solidFill>
                          <a:schemeClr val="tx1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anchor="ctr">
                    <a:lnL w="381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3430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10</a:t>
                      </a:r>
                      <a:endParaRPr sz="1200" b="1" dirty="0">
                        <a:solidFill>
                          <a:schemeClr val="tx1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anchor="ctr">
                    <a:lnL w="381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3430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11</a:t>
                      </a:r>
                      <a:endParaRPr sz="1200" b="1" dirty="0">
                        <a:solidFill>
                          <a:schemeClr val="tx1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anchor="ctr">
                    <a:lnL w="381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3430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12</a:t>
                      </a:r>
                      <a:endParaRPr sz="1200" b="1" dirty="0">
                        <a:solidFill>
                          <a:schemeClr val="tx1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anchor="ctr">
                    <a:lnL w="381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0.29</a:t>
                      </a: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-137</a:t>
                      </a: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1483</a:t>
                      </a: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0.5</a:t>
                      </a: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-135</a:t>
                      </a: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495</a:t>
                      </a: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0.98</a:t>
                      </a: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-129</a:t>
                      </a: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247</a:t>
                      </a: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-20</a:t>
                      </a: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15</a:t>
                      </a: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7" name="Google Shape;267;p19"/>
          <p:cNvSpPr txBox="1">
            <a:spLocks/>
          </p:cNvSpPr>
          <p:nvPr/>
        </p:nvSpPr>
        <p:spPr>
          <a:xfrm>
            <a:off x="1111029" y="4591888"/>
            <a:ext cx="7131920" cy="63657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 algn="just">
              <a:lnSpc>
                <a:spcPct val="150000"/>
              </a:lnSpc>
              <a:buClr>
                <a:srgbClr val="10E7D9"/>
              </a:buClr>
              <a:buSzPts val="1800"/>
              <a:buFont typeface="Wingdings" panose="05000000000000000000" pitchFamily="2" charset="2"/>
              <a:buChar char="v"/>
            </a:pPr>
            <a:r>
              <a:rPr lang="en-US" sz="1600" b="1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Code rate: 4/5    		Payload:10 byte</a:t>
            </a:r>
            <a:endParaRPr lang="en-US" sz="1800" b="1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8" name="Snip Diagonal Corner Rectangle 7"/>
          <p:cNvSpPr/>
          <p:nvPr/>
        </p:nvSpPr>
        <p:spPr>
          <a:xfrm>
            <a:off x="1111029" y="998226"/>
            <a:ext cx="7119722" cy="3684814"/>
          </a:xfrm>
          <a:prstGeom prst="snip2DiagRect">
            <a:avLst/>
          </a:prstGeom>
          <a:solidFill>
            <a:srgbClr val="7F7F7F">
              <a:alpha val="8588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a-IR" dirty="0" smtClean="0">
                <a:solidFill>
                  <a:srgbClr val="FFFF00"/>
                </a:solidFill>
              </a:rPr>
              <a:t>انجام شبیه سازی با پایتون و پر کردن جدول و کشیدن نمدار بر حسب سایز پکت ارسالی 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3147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5"/>
          <p:cNvSpPr txBox="1">
            <a:spLocks noGrp="1"/>
          </p:cNvSpPr>
          <p:nvPr>
            <p:ph type="ctrTitle"/>
          </p:nvPr>
        </p:nvSpPr>
        <p:spPr>
          <a:xfrm>
            <a:off x="1680846" y="2339023"/>
            <a:ext cx="7596523" cy="466353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-US" sz="3200" dirty="0"/>
              <a:t>ALOHA protocol </a:t>
            </a:r>
            <a:endParaRPr sz="3200" dirty="0"/>
          </a:p>
        </p:txBody>
      </p:sp>
      <p:sp>
        <p:nvSpPr>
          <p:cNvPr id="230" name="Google Shape;230;p15"/>
          <p:cNvSpPr txBox="1"/>
          <p:nvPr/>
        </p:nvSpPr>
        <p:spPr>
          <a:xfrm>
            <a:off x="708350" y="2046300"/>
            <a:ext cx="908700" cy="10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 dirty="0" smtClean="0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rPr>
              <a:t>6</a:t>
            </a:r>
            <a:endParaRPr b="1" dirty="0">
              <a:solidFill>
                <a:schemeClr val="dk1"/>
              </a:solidFill>
              <a:latin typeface="Saira Semi Condensed"/>
              <a:ea typeface="Saira Semi Condensed"/>
              <a:cs typeface="Saira Semi Condensed"/>
              <a:sym typeface="Saira Semi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2562808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 txBox="1">
            <a:spLocks noGrp="1"/>
          </p:cNvSpPr>
          <p:nvPr>
            <p:ph type="title"/>
          </p:nvPr>
        </p:nvSpPr>
        <p:spPr>
          <a:xfrm>
            <a:off x="1188147" y="888677"/>
            <a:ext cx="8077665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000" dirty="0" smtClean="0">
                <a:latin typeface="Inria Sans" panose="020B0604020202020204" charset="0"/>
              </a:rPr>
              <a:t>ALOHA protocol</a:t>
            </a:r>
            <a:endParaRPr sz="2000" dirty="0">
              <a:latin typeface="Inria Sans" panose="020B0604020202020204" charset="0"/>
            </a:endParaRPr>
          </a:p>
        </p:txBody>
      </p:sp>
      <p:sp>
        <p:nvSpPr>
          <p:cNvPr id="328" name="Google Shape;328;p24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45</a:t>
            </a:fld>
            <a:endParaRPr dirty="0"/>
          </a:p>
        </p:txBody>
      </p:sp>
      <p:sp>
        <p:nvSpPr>
          <p:cNvPr id="9" name="Rounded Rectangle 8"/>
          <p:cNvSpPr/>
          <p:nvPr/>
        </p:nvSpPr>
        <p:spPr>
          <a:xfrm>
            <a:off x="1611086" y="1457899"/>
            <a:ext cx="899772" cy="493891"/>
          </a:xfrm>
          <a:prstGeom prst="roundRect">
            <a:avLst/>
          </a:prstGeom>
          <a:solidFill>
            <a:srgbClr val="A7F5B8"/>
          </a:solidFill>
          <a:ln>
            <a:solidFill>
              <a:srgbClr val="A7F5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bg1"/>
                </a:solidFill>
              </a:rPr>
              <a:t>Channel Encoder</a:t>
            </a:r>
            <a:endParaRPr lang="en-US" sz="1100" dirty="0">
              <a:solidFill>
                <a:schemeClr val="bg1"/>
              </a:solidFill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702594" y="1719157"/>
            <a:ext cx="85950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1" name="Google Shape;326;p24"/>
          <p:cNvSpPr txBox="1">
            <a:spLocks/>
          </p:cNvSpPr>
          <p:nvPr/>
        </p:nvSpPr>
        <p:spPr>
          <a:xfrm>
            <a:off x="745671" y="1335592"/>
            <a:ext cx="816429" cy="3513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pPr algn="ctr"/>
            <a:r>
              <a:rPr lang="en-US" sz="1200" dirty="0" smtClean="0">
                <a:solidFill>
                  <a:schemeClr val="tx1"/>
                </a:solidFill>
                <a:latin typeface="Inria Sans" panose="020B0604020202020204" charset="0"/>
              </a:rPr>
              <a:t>Input Message</a:t>
            </a:r>
            <a:endParaRPr lang="en-US" sz="1200" dirty="0">
              <a:solidFill>
                <a:schemeClr val="tx1"/>
              </a:solidFill>
              <a:latin typeface="Inria Sans" panose="020B0604020202020204" charset="0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2579915" y="1719157"/>
            <a:ext cx="37011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3" name="Rounded Rectangle 12"/>
          <p:cNvSpPr/>
          <p:nvPr/>
        </p:nvSpPr>
        <p:spPr>
          <a:xfrm>
            <a:off x="2997314" y="1457899"/>
            <a:ext cx="867115" cy="457987"/>
          </a:xfrm>
          <a:prstGeom prst="roundRect">
            <a:avLst/>
          </a:prstGeom>
          <a:solidFill>
            <a:srgbClr val="A7F5B8"/>
          </a:solidFill>
          <a:ln>
            <a:solidFill>
              <a:srgbClr val="A7F5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bg1"/>
                </a:solidFill>
              </a:rPr>
              <a:t>Modulator</a:t>
            </a:r>
            <a:endParaRPr lang="en-US" sz="1200" dirty="0">
              <a:solidFill>
                <a:schemeClr val="bg1"/>
              </a:solidFill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3430871" y="1951790"/>
            <a:ext cx="1" cy="30155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5" name="Rounded Rectangle 14"/>
          <p:cNvSpPr/>
          <p:nvPr/>
        </p:nvSpPr>
        <p:spPr>
          <a:xfrm>
            <a:off x="2950028" y="2292817"/>
            <a:ext cx="959815" cy="349461"/>
          </a:xfrm>
          <a:prstGeom prst="roundRect">
            <a:avLst/>
          </a:prstGeom>
          <a:solidFill>
            <a:srgbClr val="A7F5B8"/>
          </a:solidFill>
          <a:ln>
            <a:solidFill>
              <a:srgbClr val="A7F5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bg1"/>
                </a:solidFill>
              </a:rPr>
              <a:t>Spreading Generator</a:t>
            </a:r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636472" y="1328965"/>
            <a:ext cx="3410800" cy="1397770"/>
          </a:xfrm>
          <a:prstGeom prst="rect">
            <a:avLst/>
          </a:prstGeom>
          <a:solidFill>
            <a:srgbClr val="A7F5B8">
              <a:alpha val="27843"/>
            </a:srgbClr>
          </a:solidFill>
          <a:ln>
            <a:solidFill>
              <a:srgbClr val="8BB8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sz="1600" dirty="0" smtClean="0">
                <a:solidFill>
                  <a:schemeClr val="tx1"/>
                </a:solidFill>
              </a:rPr>
              <a:t>System</a:t>
            </a:r>
            <a:endParaRPr lang="en-US" sz="1600" dirty="0">
              <a:solidFill>
                <a:schemeClr val="tx1"/>
              </a:solidFill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1840" y="1372509"/>
            <a:ext cx="4336977" cy="1288910"/>
          </a:xfrm>
          <a:prstGeom prst="rect">
            <a:avLst/>
          </a:prstGeom>
        </p:spPr>
      </p:pic>
      <p:cxnSp>
        <p:nvCxnSpPr>
          <p:cNvPr id="18" name="Straight Arrow Connector 17"/>
          <p:cNvCxnSpPr/>
          <p:nvPr/>
        </p:nvCxnSpPr>
        <p:spPr>
          <a:xfrm>
            <a:off x="4107994" y="2016890"/>
            <a:ext cx="224520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4385254" y="2740034"/>
            <a:ext cx="4606221" cy="1"/>
          </a:xfrm>
          <a:prstGeom prst="straightConnector1">
            <a:avLst/>
          </a:prstGeom>
          <a:ln w="28575">
            <a:solidFill>
              <a:srgbClr val="24D8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4517070" y="1288254"/>
            <a:ext cx="10890" cy="1538867"/>
          </a:xfrm>
          <a:prstGeom prst="straightConnector1">
            <a:avLst/>
          </a:prstGeom>
          <a:ln w="28575">
            <a:solidFill>
              <a:srgbClr val="24D8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Google Shape;326;p24"/>
          <p:cNvSpPr txBox="1">
            <a:spLocks/>
          </p:cNvSpPr>
          <p:nvPr/>
        </p:nvSpPr>
        <p:spPr>
          <a:xfrm>
            <a:off x="8991475" y="2564384"/>
            <a:ext cx="272608" cy="3513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en-US" sz="2000" dirty="0" smtClean="0">
                <a:latin typeface="Inria Sans" panose="020B0604020202020204" charset="0"/>
              </a:rPr>
              <a:t>T</a:t>
            </a:r>
            <a:endParaRPr lang="en-US" sz="2000" dirty="0">
              <a:latin typeface="Inria Sans" panose="020B0604020202020204" charset="0"/>
            </a:endParaRPr>
          </a:p>
        </p:txBody>
      </p:sp>
      <p:sp>
        <p:nvSpPr>
          <p:cNvPr id="22" name="Google Shape;326;p24"/>
          <p:cNvSpPr txBox="1">
            <a:spLocks/>
          </p:cNvSpPr>
          <p:nvPr/>
        </p:nvSpPr>
        <p:spPr>
          <a:xfrm>
            <a:off x="4255352" y="1260548"/>
            <a:ext cx="272608" cy="3513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en-US" sz="2000" dirty="0" smtClean="0">
                <a:latin typeface="Inria Sans" panose="020B0604020202020204" charset="0"/>
              </a:rPr>
              <a:t>F</a:t>
            </a:r>
            <a:endParaRPr lang="en-US" sz="2000" dirty="0">
              <a:latin typeface="Inria Sans" panose="020B060402020202020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285" y="1686892"/>
            <a:ext cx="537537" cy="537537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5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615" y="1453104"/>
            <a:ext cx="1102673" cy="251740"/>
          </a:xfrm>
          <a:prstGeom prst="rect">
            <a:avLst/>
          </a:prstGeom>
        </p:spPr>
      </p:pic>
      <p:cxnSp>
        <p:nvCxnSpPr>
          <p:cNvPr id="26" name="Straight Arrow Connector 25"/>
          <p:cNvCxnSpPr/>
          <p:nvPr/>
        </p:nvCxnSpPr>
        <p:spPr>
          <a:xfrm>
            <a:off x="1853866" y="2027849"/>
            <a:ext cx="1229846" cy="0"/>
          </a:xfrm>
          <a:prstGeom prst="straightConnector1">
            <a:avLst/>
          </a:prstGeom>
          <a:ln>
            <a:solidFill>
              <a:srgbClr val="D6F4FC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4" name="Flowchart: Direct Access Storage 23"/>
          <p:cNvSpPr/>
          <p:nvPr/>
        </p:nvSpPr>
        <p:spPr>
          <a:xfrm rot="10800000">
            <a:off x="3223579" y="1657237"/>
            <a:ext cx="1987049" cy="713813"/>
          </a:xfrm>
          <a:prstGeom prst="flowChartMagneticDrum">
            <a:avLst/>
          </a:prstGeom>
          <a:solidFill>
            <a:srgbClr val="00BDAF"/>
          </a:solidFill>
          <a:ln>
            <a:solidFill>
              <a:srgbClr val="0404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Google Shape;326;p24"/>
          <p:cNvSpPr txBox="1">
            <a:spLocks/>
          </p:cNvSpPr>
          <p:nvPr/>
        </p:nvSpPr>
        <p:spPr>
          <a:xfrm>
            <a:off x="3988105" y="1852199"/>
            <a:ext cx="1202153" cy="3513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en-US" sz="1800" b="1" dirty="0">
                <a:latin typeface="Inria Sans" panose="020B0604020202020204" charset="0"/>
              </a:rPr>
              <a:t>Channel </a:t>
            </a:r>
          </a:p>
        </p:txBody>
      </p:sp>
      <p:sp>
        <p:nvSpPr>
          <p:cNvPr id="27" name="Rectangle 26"/>
          <p:cNvSpPr/>
          <p:nvPr/>
        </p:nvSpPr>
        <p:spPr>
          <a:xfrm>
            <a:off x="3382574" y="1335592"/>
            <a:ext cx="191430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Inria Sans" panose="020B0604020202020204" charset="0"/>
              </a:rPr>
              <a:t>D</a:t>
            </a:r>
            <a:r>
              <a:rPr lang="en-US" b="1" dirty="0" smtClean="0">
                <a:solidFill>
                  <a:schemeClr val="tx1"/>
                </a:solidFill>
                <a:latin typeface="Inria Sans" panose="020B0604020202020204" charset="0"/>
              </a:rPr>
              <a:t>esignated </a:t>
            </a:r>
            <a:r>
              <a:rPr lang="en-US" b="1" dirty="0">
                <a:solidFill>
                  <a:schemeClr val="tx1"/>
                </a:solidFill>
                <a:latin typeface="Inria Sans" panose="020B0604020202020204" charset="0"/>
              </a:rPr>
              <a:t>frequency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5344552" y="2027849"/>
            <a:ext cx="1229846" cy="0"/>
          </a:xfrm>
          <a:prstGeom prst="straightConnector1">
            <a:avLst/>
          </a:prstGeom>
          <a:ln>
            <a:solidFill>
              <a:srgbClr val="D6F4FC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6602278" y="1863001"/>
            <a:ext cx="12538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chemeClr val="tx1"/>
                </a:solidFill>
                <a:latin typeface="Inria Sans" panose="020B0604020202020204" charset="0"/>
              </a:rPr>
              <a:t>Output signal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088" y="2745120"/>
            <a:ext cx="537537" cy="537537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5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418" y="2511332"/>
            <a:ext cx="1102673" cy="251740"/>
          </a:xfrm>
          <a:prstGeom prst="rect">
            <a:avLst/>
          </a:prstGeom>
        </p:spPr>
      </p:pic>
      <p:cxnSp>
        <p:nvCxnSpPr>
          <p:cNvPr id="35" name="Straight Arrow Connector 34"/>
          <p:cNvCxnSpPr/>
          <p:nvPr/>
        </p:nvCxnSpPr>
        <p:spPr>
          <a:xfrm>
            <a:off x="1822669" y="3086077"/>
            <a:ext cx="1229846" cy="0"/>
          </a:xfrm>
          <a:prstGeom prst="straightConnector1">
            <a:avLst/>
          </a:prstGeom>
          <a:ln>
            <a:solidFill>
              <a:srgbClr val="D6F4FC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6" name="Flowchart: Direct Access Storage 35"/>
          <p:cNvSpPr/>
          <p:nvPr/>
        </p:nvSpPr>
        <p:spPr>
          <a:xfrm rot="10800000">
            <a:off x="3192382" y="2715465"/>
            <a:ext cx="1987049" cy="713813"/>
          </a:xfrm>
          <a:prstGeom prst="flowChartMagneticDrum">
            <a:avLst/>
          </a:prstGeom>
          <a:solidFill>
            <a:srgbClr val="00BDAF"/>
          </a:solidFill>
          <a:ln>
            <a:solidFill>
              <a:srgbClr val="0404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3351377" y="2393820"/>
            <a:ext cx="191430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Inria Sans" panose="020B0604020202020204" charset="0"/>
              </a:rPr>
              <a:t>D</a:t>
            </a:r>
            <a:r>
              <a:rPr lang="en-US" b="1" dirty="0" smtClean="0">
                <a:solidFill>
                  <a:schemeClr val="tx1"/>
                </a:solidFill>
                <a:latin typeface="Inria Sans" panose="020B0604020202020204" charset="0"/>
              </a:rPr>
              <a:t>esignated </a:t>
            </a:r>
            <a:r>
              <a:rPr lang="en-US" b="1" dirty="0">
                <a:solidFill>
                  <a:schemeClr val="tx1"/>
                </a:solidFill>
                <a:latin typeface="Inria Sans" panose="020B0604020202020204" charset="0"/>
              </a:rPr>
              <a:t>frequency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8" name="Straight Arrow Connector 37"/>
          <p:cNvCxnSpPr/>
          <p:nvPr/>
        </p:nvCxnSpPr>
        <p:spPr>
          <a:xfrm>
            <a:off x="5313355" y="3086077"/>
            <a:ext cx="1229846" cy="0"/>
          </a:xfrm>
          <a:prstGeom prst="straightConnector1">
            <a:avLst/>
          </a:prstGeom>
          <a:ln>
            <a:solidFill>
              <a:srgbClr val="D6F4FC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9" name="Rectangle 38"/>
          <p:cNvSpPr/>
          <p:nvPr/>
        </p:nvSpPr>
        <p:spPr>
          <a:xfrm>
            <a:off x="6571081" y="2921229"/>
            <a:ext cx="12538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chemeClr val="tx1"/>
                </a:solidFill>
                <a:latin typeface="Inria Sans" panose="020B0604020202020204" charset="0"/>
              </a:rPr>
              <a:t>Output signal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2" name="Google Shape;326;p24"/>
          <p:cNvSpPr txBox="1">
            <a:spLocks/>
          </p:cNvSpPr>
          <p:nvPr/>
        </p:nvSpPr>
        <p:spPr>
          <a:xfrm>
            <a:off x="3954586" y="2936529"/>
            <a:ext cx="1202153" cy="3513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en-US" sz="1800" b="1" dirty="0">
                <a:latin typeface="Inria Sans" panose="020B0604020202020204" charset="0"/>
              </a:rPr>
              <a:t>Channel </a:t>
            </a:r>
          </a:p>
        </p:txBody>
      </p:sp>
      <p:cxnSp>
        <p:nvCxnSpPr>
          <p:cNvPr id="43" name="Straight Arrow Connector 42"/>
          <p:cNvCxnSpPr/>
          <p:nvPr/>
        </p:nvCxnSpPr>
        <p:spPr>
          <a:xfrm flipV="1">
            <a:off x="1853866" y="2224429"/>
            <a:ext cx="1338516" cy="602692"/>
          </a:xfrm>
          <a:prstGeom prst="straightConnector1">
            <a:avLst/>
          </a:prstGeom>
          <a:ln>
            <a:solidFill>
              <a:srgbClr val="D6F4FC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45" name="Picture 4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088" y="3852800"/>
            <a:ext cx="537537" cy="537537"/>
          </a:xfrm>
          <a:prstGeom prst="rect">
            <a:avLst/>
          </a:prstGeom>
        </p:spPr>
      </p:pic>
      <p:cxnSp>
        <p:nvCxnSpPr>
          <p:cNvPr id="46" name="Straight Arrow Connector 45"/>
          <p:cNvCxnSpPr/>
          <p:nvPr/>
        </p:nvCxnSpPr>
        <p:spPr>
          <a:xfrm>
            <a:off x="1822669" y="4193757"/>
            <a:ext cx="1229846" cy="0"/>
          </a:xfrm>
          <a:prstGeom prst="straightConnector1">
            <a:avLst/>
          </a:prstGeom>
          <a:ln>
            <a:solidFill>
              <a:srgbClr val="D6F4FC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7" name="Flowchart: Direct Access Storage 46"/>
          <p:cNvSpPr/>
          <p:nvPr/>
        </p:nvSpPr>
        <p:spPr>
          <a:xfrm rot="10800000">
            <a:off x="3192382" y="3823145"/>
            <a:ext cx="1987049" cy="713813"/>
          </a:xfrm>
          <a:prstGeom prst="flowChartMagneticDrum">
            <a:avLst/>
          </a:prstGeom>
          <a:solidFill>
            <a:srgbClr val="00BDAF"/>
          </a:solidFill>
          <a:ln>
            <a:solidFill>
              <a:srgbClr val="0404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8" name="Straight Arrow Connector 47"/>
          <p:cNvCxnSpPr/>
          <p:nvPr/>
        </p:nvCxnSpPr>
        <p:spPr>
          <a:xfrm>
            <a:off x="5313355" y="4193757"/>
            <a:ext cx="1229846" cy="0"/>
          </a:xfrm>
          <a:prstGeom prst="straightConnector1">
            <a:avLst/>
          </a:prstGeom>
          <a:ln>
            <a:solidFill>
              <a:srgbClr val="D6F4FC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9" name="Rectangle 48"/>
          <p:cNvSpPr/>
          <p:nvPr/>
        </p:nvSpPr>
        <p:spPr>
          <a:xfrm>
            <a:off x="6571081" y="4028909"/>
            <a:ext cx="12538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chemeClr val="tx1"/>
                </a:solidFill>
                <a:latin typeface="Inria Sans" panose="020B0604020202020204" charset="0"/>
              </a:rPr>
              <a:t>Output signal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0" name="Google Shape;326;p24"/>
          <p:cNvSpPr txBox="1">
            <a:spLocks/>
          </p:cNvSpPr>
          <p:nvPr/>
        </p:nvSpPr>
        <p:spPr>
          <a:xfrm>
            <a:off x="3954586" y="4044209"/>
            <a:ext cx="1202153" cy="3513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en-US" sz="1800" b="1" dirty="0">
                <a:latin typeface="Inria Sans" panose="020B0604020202020204" charset="0"/>
              </a:rPr>
              <a:t>Channel </a:t>
            </a:r>
          </a:p>
        </p:txBody>
      </p:sp>
      <p:cxnSp>
        <p:nvCxnSpPr>
          <p:cNvPr id="51" name="Straight Arrow Connector 50"/>
          <p:cNvCxnSpPr/>
          <p:nvPr/>
        </p:nvCxnSpPr>
        <p:spPr>
          <a:xfrm flipV="1">
            <a:off x="1853866" y="3588345"/>
            <a:ext cx="1252521" cy="346456"/>
          </a:xfrm>
          <a:prstGeom prst="straightConnector1">
            <a:avLst/>
          </a:prstGeom>
          <a:ln>
            <a:solidFill>
              <a:srgbClr val="D6F4FC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53" name="Google Shape;326;p24"/>
          <p:cNvSpPr txBox="1">
            <a:spLocks/>
          </p:cNvSpPr>
          <p:nvPr/>
        </p:nvSpPr>
        <p:spPr>
          <a:xfrm>
            <a:off x="1277973" y="4754863"/>
            <a:ext cx="1202153" cy="3513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en-US" sz="2800" b="1" dirty="0" smtClean="0">
                <a:latin typeface="Inria Sans" panose="020B0604020202020204" charset="0"/>
              </a:rPr>
              <a:t>.</a:t>
            </a:r>
          </a:p>
          <a:p>
            <a:r>
              <a:rPr lang="en-US" sz="2800" b="1" dirty="0" smtClean="0">
                <a:latin typeface="Inria Sans" panose="020B0604020202020204" charset="0"/>
              </a:rPr>
              <a:t>.</a:t>
            </a:r>
          </a:p>
          <a:p>
            <a:endParaRPr lang="en-US" sz="2800" b="1" dirty="0" smtClean="0">
              <a:latin typeface="Inria Sans" panose="020B0604020202020204" charset="0"/>
            </a:endParaRPr>
          </a:p>
          <a:p>
            <a:endParaRPr lang="en-US" sz="2800" b="1" dirty="0">
              <a:latin typeface="Inria Sans" panose="020B0604020202020204" charset="0"/>
            </a:endParaRPr>
          </a:p>
        </p:txBody>
      </p:sp>
      <p:cxnSp>
        <p:nvCxnSpPr>
          <p:cNvPr id="54" name="Straight Arrow Connector 53"/>
          <p:cNvCxnSpPr/>
          <p:nvPr/>
        </p:nvCxnSpPr>
        <p:spPr>
          <a:xfrm flipV="1">
            <a:off x="1822669" y="2482286"/>
            <a:ext cx="1426860" cy="1271270"/>
          </a:xfrm>
          <a:prstGeom prst="straightConnector1">
            <a:avLst/>
          </a:prstGeom>
          <a:ln>
            <a:solidFill>
              <a:srgbClr val="D6F4FC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56" name="Picture 55"/>
          <p:cNvPicPr>
            <a:picLocks noChangeAspect="1"/>
          </p:cNvPicPr>
          <p:nvPr/>
        </p:nvPicPr>
        <p:blipFill>
          <a:blip r:embed="rId5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499" y="3782297"/>
            <a:ext cx="1102673" cy="251740"/>
          </a:xfrm>
          <a:prstGeom prst="rect">
            <a:avLst/>
          </a:prstGeom>
        </p:spPr>
      </p:pic>
      <p:sp>
        <p:nvSpPr>
          <p:cNvPr id="59" name="Rectangle 58"/>
          <p:cNvSpPr/>
          <p:nvPr/>
        </p:nvSpPr>
        <p:spPr>
          <a:xfrm>
            <a:off x="3399048" y="3496454"/>
            <a:ext cx="191430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Inria Sans" panose="020B0604020202020204" charset="0"/>
              </a:rPr>
              <a:t>D</a:t>
            </a:r>
            <a:r>
              <a:rPr lang="en-US" b="1" dirty="0" smtClean="0">
                <a:solidFill>
                  <a:schemeClr val="tx1"/>
                </a:solidFill>
                <a:latin typeface="Inria Sans" panose="020B0604020202020204" charset="0"/>
              </a:rPr>
              <a:t>esignated </a:t>
            </a:r>
            <a:r>
              <a:rPr lang="en-US" b="1" dirty="0">
                <a:solidFill>
                  <a:schemeClr val="tx1"/>
                </a:solidFill>
                <a:latin typeface="Inria Sans" panose="020B0604020202020204" charset="0"/>
              </a:rPr>
              <a:t>frequency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84639" y="4844826"/>
            <a:ext cx="765040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1463" indent="-271463" algn="just">
              <a:buClr>
                <a:srgbClr val="10E7D9"/>
              </a:buClr>
              <a:buSzPts val="1800"/>
            </a:pPr>
            <a:r>
              <a:rPr lang="en-US" sz="12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[10] </a:t>
            </a:r>
            <a:r>
              <a:rPr lang="pt-BR" sz="12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E. Ruano, </a:t>
            </a:r>
            <a:r>
              <a:rPr lang="en-US" sz="12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LoRaTM protocol Evaluations, limitations and practical test,</a:t>
            </a:r>
            <a:r>
              <a:rPr lang="pt-BR" sz="12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 May 11, 2016</a:t>
            </a:r>
            <a:endParaRPr lang="en-US" sz="1200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4264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7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7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7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7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7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7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7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7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7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7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6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7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0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7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4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4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5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/>
      <p:bldP spid="13" grpId="0" animBg="1"/>
      <p:bldP spid="15" grpId="0" animBg="1"/>
      <p:bldP spid="16" grpId="0" animBg="1"/>
      <p:bldP spid="21" grpId="0"/>
      <p:bldP spid="22" grpId="0"/>
      <p:bldP spid="24" grpId="0" animBg="1"/>
      <p:bldP spid="29" grpId="0"/>
      <p:bldP spid="27" grpId="0"/>
      <p:bldP spid="32" grpId="0"/>
      <p:bldP spid="36" grpId="0" animBg="1"/>
      <p:bldP spid="37" grpId="0"/>
      <p:bldP spid="39" grpId="0"/>
      <p:bldP spid="42" grpId="0"/>
      <p:bldP spid="47" grpId="0" animBg="1"/>
      <p:bldP spid="49" grpId="0"/>
      <p:bldP spid="50" grpId="0"/>
      <p:bldP spid="53" grpId="0"/>
      <p:bldP spid="59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 txBox="1">
            <a:spLocks noGrp="1"/>
          </p:cNvSpPr>
          <p:nvPr>
            <p:ph type="title"/>
          </p:nvPr>
        </p:nvSpPr>
        <p:spPr>
          <a:xfrm>
            <a:off x="1188148" y="888677"/>
            <a:ext cx="7803328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000" dirty="0" smtClean="0">
                <a:latin typeface="Inria Sans" panose="020B0604020202020204" charset="0"/>
              </a:rPr>
              <a:t>ALOHA protocol</a:t>
            </a:r>
            <a:endParaRPr sz="2000" dirty="0">
              <a:latin typeface="Inria Sans" panose="020B0604020202020204" charset="0"/>
            </a:endParaRPr>
          </a:p>
        </p:txBody>
      </p:sp>
      <p:sp>
        <p:nvSpPr>
          <p:cNvPr id="52" name="Google Shape;267;p19"/>
          <p:cNvSpPr txBox="1">
            <a:spLocks/>
          </p:cNvSpPr>
          <p:nvPr/>
        </p:nvSpPr>
        <p:spPr>
          <a:xfrm>
            <a:off x="1207850" y="1434601"/>
            <a:ext cx="7783626" cy="53208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68288" indent="-268288" algn="just">
              <a:buClr>
                <a:srgbClr val="10E7D9"/>
              </a:buClr>
              <a:buSzPts val="1800"/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TDMA creates channels by assigning users nonoverlapping time 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slots. 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In a system with N users, each user can thus use the total bandwidth W, but only a fraction 1/N of the time</a:t>
            </a:r>
            <a:endParaRPr lang="en-US" sz="1800" b="1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pic>
        <p:nvPicPr>
          <p:cNvPr id="57" name="Picture 5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088" y="1951732"/>
            <a:ext cx="537537" cy="537537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725715" y="2010043"/>
            <a:ext cx="275771" cy="42091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088" y="2678441"/>
            <a:ext cx="537537" cy="537537"/>
          </a:xfrm>
          <a:prstGeom prst="rect">
            <a:avLst/>
          </a:prstGeom>
        </p:spPr>
      </p:pic>
      <p:sp>
        <p:nvSpPr>
          <p:cNvPr id="61" name="Rectangle 60"/>
          <p:cNvSpPr/>
          <p:nvPr/>
        </p:nvSpPr>
        <p:spPr>
          <a:xfrm>
            <a:off x="725715" y="2736752"/>
            <a:ext cx="275771" cy="420914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pic>
        <p:nvPicPr>
          <p:cNvPr id="62" name="Picture 6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088" y="3405150"/>
            <a:ext cx="537537" cy="537537"/>
          </a:xfrm>
          <a:prstGeom prst="rect">
            <a:avLst/>
          </a:prstGeom>
        </p:spPr>
      </p:pic>
      <p:sp>
        <p:nvSpPr>
          <p:cNvPr id="63" name="Rectangle 62"/>
          <p:cNvSpPr/>
          <p:nvPr/>
        </p:nvSpPr>
        <p:spPr>
          <a:xfrm>
            <a:off x="725715" y="3463461"/>
            <a:ext cx="275771" cy="420914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pic>
        <p:nvPicPr>
          <p:cNvPr id="64" name="Picture 6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088" y="4073802"/>
            <a:ext cx="537537" cy="537537"/>
          </a:xfrm>
          <a:prstGeom prst="rect">
            <a:avLst/>
          </a:prstGeom>
        </p:spPr>
      </p:pic>
      <p:sp>
        <p:nvSpPr>
          <p:cNvPr id="65" name="Rectangle 64"/>
          <p:cNvSpPr/>
          <p:nvPr/>
        </p:nvSpPr>
        <p:spPr>
          <a:xfrm>
            <a:off x="725715" y="4132114"/>
            <a:ext cx="275771" cy="420914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cxnSp>
        <p:nvCxnSpPr>
          <p:cNvPr id="66" name="Straight Arrow Connector 65"/>
          <p:cNvCxnSpPr/>
          <p:nvPr/>
        </p:nvCxnSpPr>
        <p:spPr>
          <a:xfrm>
            <a:off x="1837997" y="4704716"/>
            <a:ext cx="4606221" cy="1"/>
          </a:xfrm>
          <a:prstGeom prst="straightConnector1">
            <a:avLst/>
          </a:prstGeom>
          <a:ln w="28575">
            <a:solidFill>
              <a:srgbClr val="24D8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Google Shape;326;p24"/>
          <p:cNvSpPr txBox="1">
            <a:spLocks/>
          </p:cNvSpPr>
          <p:nvPr/>
        </p:nvSpPr>
        <p:spPr>
          <a:xfrm>
            <a:off x="6545818" y="4529066"/>
            <a:ext cx="272608" cy="3513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en-US" sz="2000" dirty="0" smtClean="0">
                <a:latin typeface="Inria Sans" panose="020B0604020202020204" charset="0"/>
              </a:rPr>
              <a:t>T</a:t>
            </a:r>
            <a:endParaRPr lang="en-US" sz="2000" dirty="0">
              <a:latin typeface="Inria Sans" panose="020B0604020202020204" charset="0"/>
            </a:endParaRPr>
          </a:p>
        </p:txBody>
      </p:sp>
      <p:sp>
        <p:nvSpPr>
          <p:cNvPr id="68" name="Google Shape;267;p19"/>
          <p:cNvSpPr txBox="1">
            <a:spLocks/>
          </p:cNvSpPr>
          <p:nvPr/>
        </p:nvSpPr>
        <p:spPr>
          <a:xfrm>
            <a:off x="1981200" y="4815052"/>
            <a:ext cx="246744" cy="26313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rgbClr val="10E7D9"/>
              </a:buClr>
              <a:buSzPts val="1800"/>
            </a:pP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1</a:t>
            </a:r>
            <a:endParaRPr lang="en-US" sz="1800" b="1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1981200" y="2054547"/>
            <a:ext cx="275771" cy="42091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Google Shape;267;p19"/>
          <p:cNvSpPr txBox="1">
            <a:spLocks/>
          </p:cNvSpPr>
          <p:nvPr/>
        </p:nvSpPr>
        <p:spPr>
          <a:xfrm>
            <a:off x="2344058" y="4815052"/>
            <a:ext cx="246744" cy="26313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rgbClr val="10E7D9"/>
              </a:buClr>
              <a:buSzPts val="1800"/>
            </a:pP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2</a:t>
            </a:r>
            <a:endParaRPr lang="en-US" sz="1800" b="1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71" name="Rectangle 70"/>
          <p:cNvSpPr/>
          <p:nvPr/>
        </p:nvSpPr>
        <p:spPr>
          <a:xfrm>
            <a:off x="2344058" y="2733912"/>
            <a:ext cx="275771" cy="420914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Rectangle 71"/>
          <p:cNvSpPr/>
          <p:nvPr/>
        </p:nvSpPr>
        <p:spPr>
          <a:xfrm>
            <a:off x="2685143" y="3405150"/>
            <a:ext cx="275771" cy="420914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Google Shape;267;p19"/>
          <p:cNvSpPr txBox="1">
            <a:spLocks/>
          </p:cNvSpPr>
          <p:nvPr/>
        </p:nvSpPr>
        <p:spPr>
          <a:xfrm>
            <a:off x="2685143" y="4804104"/>
            <a:ext cx="246744" cy="26313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rgbClr val="10E7D9"/>
              </a:buClr>
              <a:buSzPts val="1800"/>
            </a:pP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3</a:t>
            </a:r>
            <a:endParaRPr lang="en-US" sz="1800" b="1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3064926" y="4073803"/>
            <a:ext cx="275771" cy="420914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Google Shape;267;p19"/>
          <p:cNvSpPr txBox="1">
            <a:spLocks/>
          </p:cNvSpPr>
          <p:nvPr/>
        </p:nvSpPr>
        <p:spPr>
          <a:xfrm>
            <a:off x="3034746" y="4783149"/>
            <a:ext cx="246744" cy="26313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rgbClr val="10E7D9"/>
              </a:buClr>
              <a:buSzPts val="1800"/>
            </a:pP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4</a:t>
            </a:r>
            <a:endParaRPr lang="en-US" sz="1800" b="1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76" name="Rectangle 75"/>
          <p:cNvSpPr/>
          <p:nvPr/>
        </p:nvSpPr>
        <p:spPr>
          <a:xfrm>
            <a:off x="3340698" y="2054547"/>
            <a:ext cx="275771" cy="42091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Google Shape;267;p19"/>
          <p:cNvSpPr txBox="1">
            <a:spLocks/>
          </p:cNvSpPr>
          <p:nvPr/>
        </p:nvSpPr>
        <p:spPr>
          <a:xfrm>
            <a:off x="3398756" y="4783149"/>
            <a:ext cx="246744" cy="26313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rgbClr val="10E7D9"/>
              </a:buClr>
              <a:buSzPts val="1800"/>
            </a:pP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5</a:t>
            </a:r>
            <a:endParaRPr lang="en-US" sz="1800" b="1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4054433" y="3399697"/>
            <a:ext cx="275771" cy="420914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Google Shape;267;p19"/>
          <p:cNvSpPr txBox="1">
            <a:spLocks/>
          </p:cNvSpPr>
          <p:nvPr/>
        </p:nvSpPr>
        <p:spPr>
          <a:xfrm>
            <a:off x="3724173" y="4783149"/>
            <a:ext cx="246744" cy="26313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rgbClr val="10E7D9"/>
              </a:buClr>
              <a:buSzPts val="1800"/>
            </a:pP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6</a:t>
            </a:r>
            <a:endParaRPr lang="en-US" sz="1800" b="1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80" name="Google Shape;267;p19"/>
          <p:cNvSpPr txBox="1">
            <a:spLocks/>
          </p:cNvSpPr>
          <p:nvPr/>
        </p:nvSpPr>
        <p:spPr>
          <a:xfrm>
            <a:off x="4049590" y="4783149"/>
            <a:ext cx="246744" cy="26313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rgbClr val="10E7D9"/>
              </a:buClr>
              <a:buSzPts val="1800"/>
            </a:pP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7</a:t>
            </a:r>
            <a:endParaRPr lang="en-US" sz="1800" b="1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81" name="Google Shape;267;p19"/>
          <p:cNvSpPr txBox="1">
            <a:spLocks/>
          </p:cNvSpPr>
          <p:nvPr/>
        </p:nvSpPr>
        <p:spPr>
          <a:xfrm>
            <a:off x="4467861" y="4783149"/>
            <a:ext cx="246744" cy="26313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rgbClr val="10E7D9"/>
              </a:buClr>
              <a:buSzPts val="1800"/>
            </a:pP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8</a:t>
            </a:r>
            <a:endParaRPr lang="en-US" sz="1800" b="1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82" name="Google Shape;267;p19"/>
          <p:cNvSpPr txBox="1">
            <a:spLocks/>
          </p:cNvSpPr>
          <p:nvPr/>
        </p:nvSpPr>
        <p:spPr>
          <a:xfrm>
            <a:off x="4816205" y="4783149"/>
            <a:ext cx="246744" cy="26313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rgbClr val="10E7D9"/>
              </a:buClr>
              <a:buSzPts val="1800"/>
            </a:pP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9</a:t>
            </a:r>
            <a:endParaRPr lang="en-US" sz="1800" b="1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4801691" y="2068355"/>
            <a:ext cx="275771" cy="42091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Google Shape;267;p19"/>
          <p:cNvSpPr txBox="1">
            <a:spLocks/>
          </p:cNvSpPr>
          <p:nvPr/>
        </p:nvSpPr>
        <p:spPr>
          <a:xfrm>
            <a:off x="5181371" y="4783149"/>
            <a:ext cx="246744" cy="26313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rgbClr val="10E7D9"/>
              </a:buClr>
              <a:buSzPts val="1800"/>
            </a:pP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10</a:t>
            </a:r>
            <a:endParaRPr lang="en-US" sz="1800" b="1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86" name="Rectangle 85"/>
          <p:cNvSpPr/>
          <p:nvPr/>
        </p:nvSpPr>
        <p:spPr>
          <a:xfrm>
            <a:off x="5165810" y="2733912"/>
            <a:ext cx="275771" cy="420914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Rectangle 86"/>
          <p:cNvSpPr/>
          <p:nvPr/>
        </p:nvSpPr>
        <p:spPr>
          <a:xfrm>
            <a:off x="5506895" y="3405150"/>
            <a:ext cx="275771" cy="420914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Rectangle 87"/>
          <p:cNvSpPr/>
          <p:nvPr/>
        </p:nvSpPr>
        <p:spPr>
          <a:xfrm>
            <a:off x="5886678" y="4073803"/>
            <a:ext cx="275771" cy="420914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Google Shape;267;p19"/>
          <p:cNvSpPr txBox="1">
            <a:spLocks/>
          </p:cNvSpPr>
          <p:nvPr/>
        </p:nvSpPr>
        <p:spPr>
          <a:xfrm>
            <a:off x="5555386" y="4783149"/>
            <a:ext cx="246744" cy="26313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rgbClr val="10E7D9"/>
              </a:buClr>
              <a:buSzPts val="1800"/>
            </a:pP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11</a:t>
            </a:r>
            <a:endParaRPr lang="en-US" sz="1800" b="1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90" name="Google Shape;267;p19"/>
          <p:cNvSpPr txBox="1">
            <a:spLocks/>
          </p:cNvSpPr>
          <p:nvPr/>
        </p:nvSpPr>
        <p:spPr>
          <a:xfrm>
            <a:off x="5903730" y="4783149"/>
            <a:ext cx="246744" cy="26313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rgbClr val="10E7D9"/>
              </a:buClr>
              <a:buSzPts val="1800"/>
            </a:pP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12</a:t>
            </a:r>
            <a:endParaRPr lang="en-US" sz="1800" b="1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/>
              <p:cNvSpPr txBox="1"/>
              <p:nvPr/>
            </p:nvSpPr>
            <p:spPr>
              <a:xfrm>
                <a:off x="6324645" y="2220500"/>
                <a:ext cx="2395656" cy="3456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𝑝𝑒𝑓𝑜𝑟𝑚𝑎𝑛𝑐𝑒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num>
                        <m:den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den>
                      </m:f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100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83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%</m:t>
                      </m:r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1" name="TextBox 9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4645" y="2220500"/>
                <a:ext cx="2395656" cy="345672"/>
              </a:xfrm>
              <a:prstGeom prst="rect">
                <a:avLst/>
              </a:prstGeom>
              <a:blipFill rotWithShape="0">
                <a:blip r:embed="rId4"/>
                <a:stretch>
                  <a:fillRect l="-1786" t="-1754" r="-1276" b="-140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" name="Google Shape;328;p24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26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16285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4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 txBox="1">
            <a:spLocks noGrp="1"/>
          </p:cNvSpPr>
          <p:nvPr>
            <p:ph type="title"/>
          </p:nvPr>
        </p:nvSpPr>
        <p:spPr>
          <a:xfrm>
            <a:off x="1188147" y="888677"/>
            <a:ext cx="8077665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000" dirty="0" smtClean="0">
                <a:latin typeface="Inria Sans" panose="020B0604020202020204" charset="0"/>
              </a:rPr>
              <a:t>ALOHA protocol</a:t>
            </a:r>
            <a:endParaRPr sz="2000" dirty="0">
              <a:latin typeface="Inria Sans" panose="020B0604020202020204" charset="0"/>
            </a:endParaRPr>
          </a:p>
        </p:txBody>
      </p:sp>
      <p:sp>
        <p:nvSpPr>
          <p:cNvPr id="328" name="Google Shape;328;p24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47</a:t>
            </a:fld>
            <a:endParaRPr/>
          </a:p>
        </p:txBody>
      </p:sp>
      <p:sp>
        <p:nvSpPr>
          <p:cNvPr id="4" name="Google Shape;267;p19"/>
          <p:cNvSpPr txBox="1">
            <a:spLocks/>
          </p:cNvSpPr>
          <p:nvPr/>
        </p:nvSpPr>
        <p:spPr>
          <a:xfrm>
            <a:off x="1207850" y="1434601"/>
            <a:ext cx="7783626" cy="62449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68288" indent="-268288" algn="just">
              <a:buClr>
                <a:srgbClr val="10E7D9"/>
              </a:buClr>
              <a:buSzPts val="1800"/>
              <a:buFont typeface="Wingdings" panose="05000000000000000000" pitchFamily="2" charset="2"/>
              <a:buChar char="v"/>
            </a:pP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Node transmits as soon as it has a frame.</a:t>
            </a:r>
          </a:p>
          <a:p>
            <a:pPr marL="268288" indent="-268288" algn="just">
              <a:buClr>
                <a:srgbClr val="10E7D9"/>
              </a:buClr>
              <a:buSzPts val="1800"/>
              <a:buFont typeface="Wingdings" panose="05000000000000000000" pitchFamily="2" charset="2"/>
              <a:buChar char="v"/>
            </a:pP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If  a collision is detected, it waits for a random time interval and then retransmits.</a:t>
            </a:r>
            <a:endParaRPr lang="en-US" sz="1600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088" y="2053327"/>
            <a:ext cx="537537" cy="53753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25715" y="2111638"/>
            <a:ext cx="275771" cy="42091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088" y="2780036"/>
            <a:ext cx="537537" cy="53753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725715" y="2838347"/>
            <a:ext cx="275771" cy="420914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088" y="3506745"/>
            <a:ext cx="537537" cy="537537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725715" y="3565056"/>
            <a:ext cx="275771" cy="420914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088" y="4175397"/>
            <a:ext cx="537537" cy="537537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725715" y="4233709"/>
            <a:ext cx="275771" cy="420914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1837997" y="4806311"/>
            <a:ext cx="4606221" cy="1"/>
          </a:xfrm>
          <a:prstGeom prst="straightConnector1">
            <a:avLst/>
          </a:prstGeom>
          <a:ln w="28575">
            <a:solidFill>
              <a:srgbClr val="24D8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Google Shape;326;p24"/>
          <p:cNvSpPr txBox="1">
            <a:spLocks/>
          </p:cNvSpPr>
          <p:nvPr/>
        </p:nvSpPr>
        <p:spPr>
          <a:xfrm>
            <a:off x="6545818" y="4630661"/>
            <a:ext cx="272608" cy="3513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en-US" sz="2000" dirty="0" smtClean="0">
                <a:latin typeface="Inria Sans" panose="020B0604020202020204" charset="0"/>
              </a:rPr>
              <a:t>T</a:t>
            </a:r>
            <a:endParaRPr lang="en-US" sz="2000" dirty="0">
              <a:latin typeface="Inria Sans" panose="020B060402020202020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592351" y="2156142"/>
            <a:ext cx="395951" cy="42091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2900248" y="2780036"/>
            <a:ext cx="440450" cy="420914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3273488" y="3501292"/>
            <a:ext cx="417979" cy="420914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981200" y="4209747"/>
            <a:ext cx="409787" cy="420914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5382381" y="2192672"/>
            <a:ext cx="456232" cy="42091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4533299" y="2780036"/>
            <a:ext cx="413657" cy="420914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5109030" y="3501292"/>
            <a:ext cx="546703" cy="420914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3915548" y="4233709"/>
            <a:ext cx="451118" cy="420914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7" name="Straight Arrow Connector 36"/>
          <p:cNvCxnSpPr/>
          <p:nvPr/>
        </p:nvCxnSpPr>
        <p:spPr>
          <a:xfrm>
            <a:off x="2900248" y="2022430"/>
            <a:ext cx="0" cy="2937773"/>
          </a:xfrm>
          <a:prstGeom prst="straightConnector1">
            <a:avLst/>
          </a:prstGeom>
          <a:ln w="28575">
            <a:solidFill>
              <a:srgbClr val="00B0F0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3340698" y="2022429"/>
            <a:ext cx="0" cy="2937773"/>
          </a:xfrm>
          <a:prstGeom prst="straightConnector1">
            <a:avLst/>
          </a:prstGeom>
          <a:ln w="28575">
            <a:solidFill>
              <a:srgbClr val="00B0F0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5382381" y="2022428"/>
            <a:ext cx="0" cy="2937773"/>
          </a:xfrm>
          <a:prstGeom prst="straightConnector1">
            <a:avLst/>
          </a:prstGeom>
          <a:ln w="28575">
            <a:solidFill>
              <a:srgbClr val="00B0F0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5643631" y="2032405"/>
            <a:ext cx="0" cy="2937773"/>
          </a:xfrm>
          <a:prstGeom prst="straightConnector1">
            <a:avLst/>
          </a:prstGeom>
          <a:ln w="28575">
            <a:solidFill>
              <a:srgbClr val="00B0F0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105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4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7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7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7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7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1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7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5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 txBox="1">
            <a:spLocks noGrp="1"/>
          </p:cNvSpPr>
          <p:nvPr>
            <p:ph type="title"/>
          </p:nvPr>
        </p:nvSpPr>
        <p:spPr>
          <a:xfrm>
            <a:off x="1188147" y="888677"/>
            <a:ext cx="8077665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000" dirty="0" smtClean="0">
                <a:latin typeface="Inria Sans" panose="020B0604020202020204" charset="0"/>
              </a:rPr>
              <a:t>ALOHA protocol</a:t>
            </a:r>
            <a:endParaRPr sz="2000" dirty="0">
              <a:latin typeface="Inria Sans" panose="020B0604020202020204" charset="0"/>
            </a:endParaRPr>
          </a:p>
        </p:txBody>
      </p:sp>
      <p:sp>
        <p:nvSpPr>
          <p:cNvPr id="328" name="Google Shape;328;p24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48</a:t>
            </a:fld>
            <a:endParaRPr/>
          </a:p>
        </p:txBody>
      </p:sp>
      <p:sp>
        <p:nvSpPr>
          <p:cNvPr id="4" name="Google Shape;267;p19"/>
          <p:cNvSpPr txBox="1">
            <a:spLocks/>
          </p:cNvSpPr>
          <p:nvPr/>
        </p:nvSpPr>
        <p:spPr>
          <a:xfrm>
            <a:off x="1207850" y="1270592"/>
            <a:ext cx="7783626" cy="62449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68288" indent="-268288" algn="just">
              <a:buClr>
                <a:srgbClr val="10E7D9"/>
              </a:buClr>
              <a:buSzPts val="1800"/>
              <a:buFont typeface="Wingdings" panose="05000000000000000000" pitchFamily="2" charset="2"/>
              <a:buChar char="v"/>
            </a:pP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Node transmits as soon as it has a frame.</a:t>
            </a:r>
          </a:p>
          <a:p>
            <a:pPr marL="268288" indent="-268288" algn="just">
              <a:buClr>
                <a:srgbClr val="10E7D9"/>
              </a:buClr>
              <a:buSzPts val="1800"/>
              <a:buFont typeface="Wingdings" panose="05000000000000000000" pitchFamily="2" charset="2"/>
              <a:buChar char="v"/>
            </a:pP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If  a collision is detected, it waits for a random time interval and then retransmits.</a:t>
            </a:r>
            <a:endParaRPr lang="en-US" sz="1600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29" name="Flowchart: Direct Access Storage 28"/>
          <p:cNvSpPr/>
          <p:nvPr/>
        </p:nvSpPr>
        <p:spPr>
          <a:xfrm rot="10800000">
            <a:off x="3905476" y="3360628"/>
            <a:ext cx="1987049" cy="713813"/>
          </a:xfrm>
          <a:prstGeom prst="flowChartMagneticDrum">
            <a:avLst/>
          </a:prstGeom>
          <a:solidFill>
            <a:srgbClr val="00BDAF"/>
          </a:solidFill>
          <a:ln>
            <a:solidFill>
              <a:srgbClr val="0404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 </a:t>
            </a:r>
            <a:endParaRPr lang="en-US" dirty="0"/>
          </a:p>
        </p:txBody>
      </p:sp>
      <p:cxnSp>
        <p:nvCxnSpPr>
          <p:cNvPr id="30" name="Straight Arrow Connector 29"/>
          <p:cNvCxnSpPr/>
          <p:nvPr/>
        </p:nvCxnSpPr>
        <p:spPr>
          <a:xfrm>
            <a:off x="5917589" y="3731240"/>
            <a:ext cx="1229846" cy="0"/>
          </a:xfrm>
          <a:prstGeom prst="straightConnector1">
            <a:avLst/>
          </a:prstGeom>
          <a:ln>
            <a:solidFill>
              <a:srgbClr val="BFBFBF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5" name="Google Shape;326;p24"/>
          <p:cNvSpPr txBox="1">
            <a:spLocks/>
          </p:cNvSpPr>
          <p:nvPr/>
        </p:nvSpPr>
        <p:spPr>
          <a:xfrm>
            <a:off x="4695261" y="3552771"/>
            <a:ext cx="1202153" cy="3513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en-US" sz="1800" b="1" dirty="0">
                <a:latin typeface="Inria Sans" panose="020B0604020202020204" charset="0"/>
              </a:rPr>
              <a:t>Channel </a:t>
            </a:r>
          </a:p>
        </p:txBody>
      </p:sp>
      <p:sp>
        <p:nvSpPr>
          <p:cNvPr id="39" name="Freeform 38"/>
          <p:cNvSpPr/>
          <p:nvPr/>
        </p:nvSpPr>
        <p:spPr>
          <a:xfrm rot="16200000">
            <a:off x="1299709" y="3635765"/>
            <a:ext cx="468506" cy="197186"/>
          </a:xfrm>
          <a:custGeom>
            <a:avLst/>
            <a:gdLst>
              <a:gd name="connsiteX0" fmla="*/ 0 w 3052543"/>
              <a:gd name="connsiteY0" fmla="*/ 77837 h 778371"/>
              <a:gd name="connsiteX1" fmla="*/ 77837 w 3052543"/>
              <a:gd name="connsiteY1" fmla="*/ 0 h 778371"/>
              <a:gd name="connsiteX2" fmla="*/ 2974706 w 3052543"/>
              <a:gd name="connsiteY2" fmla="*/ 0 h 778371"/>
              <a:gd name="connsiteX3" fmla="*/ 3052543 w 3052543"/>
              <a:gd name="connsiteY3" fmla="*/ 77837 h 778371"/>
              <a:gd name="connsiteX4" fmla="*/ 3052543 w 3052543"/>
              <a:gd name="connsiteY4" fmla="*/ 700534 h 778371"/>
              <a:gd name="connsiteX5" fmla="*/ 2974706 w 3052543"/>
              <a:gd name="connsiteY5" fmla="*/ 778371 h 778371"/>
              <a:gd name="connsiteX6" fmla="*/ 77837 w 3052543"/>
              <a:gd name="connsiteY6" fmla="*/ 778371 h 778371"/>
              <a:gd name="connsiteX7" fmla="*/ 0 w 3052543"/>
              <a:gd name="connsiteY7" fmla="*/ 700534 h 778371"/>
              <a:gd name="connsiteX8" fmla="*/ 0 w 3052543"/>
              <a:gd name="connsiteY8" fmla="*/ 77837 h 778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52543" h="778371">
                <a:moveTo>
                  <a:pt x="0" y="77837"/>
                </a:moveTo>
                <a:cubicBezTo>
                  <a:pt x="0" y="34849"/>
                  <a:pt x="34849" y="0"/>
                  <a:pt x="77837" y="0"/>
                </a:cubicBezTo>
                <a:lnTo>
                  <a:pt x="2974706" y="0"/>
                </a:lnTo>
                <a:cubicBezTo>
                  <a:pt x="3017694" y="0"/>
                  <a:pt x="3052543" y="34849"/>
                  <a:pt x="3052543" y="77837"/>
                </a:cubicBezTo>
                <a:lnTo>
                  <a:pt x="3052543" y="700534"/>
                </a:lnTo>
                <a:cubicBezTo>
                  <a:pt x="3052543" y="743522"/>
                  <a:pt x="3017694" y="778371"/>
                  <a:pt x="2974706" y="778371"/>
                </a:cubicBezTo>
                <a:lnTo>
                  <a:pt x="77837" y="778371"/>
                </a:lnTo>
                <a:cubicBezTo>
                  <a:pt x="34849" y="778371"/>
                  <a:pt x="0" y="743522"/>
                  <a:pt x="0" y="700534"/>
                </a:cubicBezTo>
                <a:lnTo>
                  <a:pt x="0" y="77837"/>
                </a:lnTo>
                <a:close/>
              </a:path>
            </a:pathLst>
          </a:cu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53278" tIns="43118" rIns="53278" bIns="43118" numCol="1" spcCol="1270" anchor="ctr" anchorCtr="0">
            <a:noAutofit/>
          </a:bodyPr>
          <a:lstStyle/>
          <a:p>
            <a:pPr lvl="0" algn="ctr" defTabSz="711200" rtl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050" b="1" dirty="0" smtClean="0">
                <a:latin typeface="Times New Roman"/>
                <a:cs typeface="B Nazanin"/>
              </a:rPr>
              <a:t>PHY</a:t>
            </a:r>
            <a:endParaRPr lang="en-US" sz="900" b="1" kern="1200" dirty="0">
              <a:cs typeface="B Nazanin" pitchFamily="2" charset="-78"/>
            </a:endParaRPr>
          </a:p>
        </p:txBody>
      </p:sp>
      <p:sp>
        <p:nvSpPr>
          <p:cNvPr id="42" name="Freeform 41"/>
          <p:cNvSpPr/>
          <p:nvPr/>
        </p:nvSpPr>
        <p:spPr>
          <a:xfrm rot="16200000">
            <a:off x="1071112" y="3636844"/>
            <a:ext cx="468506" cy="195029"/>
          </a:xfrm>
          <a:custGeom>
            <a:avLst/>
            <a:gdLst>
              <a:gd name="connsiteX0" fmla="*/ 0 w 3052543"/>
              <a:gd name="connsiteY0" fmla="*/ 77837 h 778371"/>
              <a:gd name="connsiteX1" fmla="*/ 77837 w 3052543"/>
              <a:gd name="connsiteY1" fmla="*/ 0 h 778371"/>
              <a:gd name="connsiteX2" fmla="*/ 2974706 w 3052543"/>
              <a:gd name="connsiteY2" fmla="*/ 0 h 778371"/>
              <a:gd name="connsiteX3" fmla="*/ 3052543 w 3052543"/>
              <a:gd name="connsiteY3" fmla="*/ 77837 h 778371"/>
              <a:gd name="connsiteX4" fmla="*/ 3052543 w 3052543"/>
              <a:gd name="connsiteY4" fmla="*/ 700534 h 778371"/>
              <a:gd name="connsiteX5" fmla="*/ 2974706 w 3052543"/>
              <a:gd name="connsiteY5" fmla="*/ 778371 h 778371"/>
              <a:gd name="connsiteX6" fmla="*/ 77837 w 3052543"/>
              <a:gd name="connsiteY6" fmla="*/ 778371 h 778371"/>
              <a:gd name="connsiteX7" fmla="*/ 0 w 3052543"/>
              <a:gd name="connsiteY7" fmla="*/ 700534 h 778371"/>
              <a:gd name="connsiteX8" fmla="*/ 0 w 3052543"/>
              <a:gd name="connsiteY8" fmla="*/ 77837 h 778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52543" h="778371">
                <a:moveTo>
                  <a:pt x="0" y="77837"/>
                </a:moveTo>
                <a:cubicBezTo>
                  <a:pt x="0" y="34849"/>
                  <a:pt x="34849" y="0"/>
                  <a:pt x="77837" y="0"/>
                </a:cubicBezTo>
                <a:lnTo>
                  <a:pt x="2974706" y="0"/>
                </a:lnTo>
                <a:cubicBezTo>
                  <a:pt x="3017694" y="0"/>
                  <a:pt x="3052543" y="34849"/>
                  <a:pt x="3052543" y="77837"/>
                </a:cubicBezTo>
                <a:lnTo>
                  <a:pt x="3052543" y="700534"/>
                </a:lnTo>
                <a:cubicBezTo>
                  <a:pt x="3052543" y="743522"/>
                  <a:pt x="3017694" y="778371"/>
                  <a:pt x="2974706" y="778371"/>
                </a:cubicBezTo>
                <a:lnTo>
                  <a:pt x="77837" y="778371"/>
                </a:lnTo>
                <a:cubicBezTo>
                  <a:pt x="34849" y="778371"/>
                  <a:pt x="0" y="743522"/>
                  <a:pt x="0" y="700534"/>
                </a:cubicBezTo>
                <a:lnTo>
                  <a:pt x="0" y="77837"/>
                </a:lnTo>
                <a:close/>
              </a:path>
            </a:pathLst>
          </a:cu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53278" tIns="43118" rIns="53278" bIns="43118" numCol="1" spcCol="1270" anchor="ctr" anchorCtr="0">
            <a:noAutofit/>
          </a:bodyPr>
          <a:lstStyle/>
          <a:p>
            <a:pPr lvl="0" algn="ctr" defTabSz="711200" rtl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050" b="1" dirty="0" smtClean="0">
                <a:latin typeface="Times New Roman"/>
                <a:cs typeface="B Nazanin"/>
              </a:rPr>
              <a:t>MAC</a:t>
            </a:r>
            <a:endParaRPr lang="en-US" sz="900" b="1" kern="1200" dirty="0">
              <a:cs typeface="B Nazanin" pitchFamily="2" charset="-78"/>
            </a:endParaRPr>
          </a:p>
        </p:txBody>
      </p:sp>
      <p:cxnSp>
        <p:nvCxnSpPr>
          <p:cNvPr id="43" name="Straight Arrow Connector 42"/>
          <p:cNvCxnSpPr/>
          <p:nvPr/>
        </p:nvCxnSpPr>
        <p:spPr>
          <a:xfrm>
            <a:off x="142114" y="3709517"/>
            <a:ext cx="877069" cy="1317"/>
          </a:xfrm>
          <a:prstGeom prst="straightConnector1">
            <a:avLst/>
          </a:prstGeom>
          <a:ln w="28575"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1105694" y="3303482"/>
            <a:ext cx="2206466" cy="855516"/>
          </a:xfrm>
          <a:prstGeom prst="rect">
            <a:avLst/>
          </a:prstGeom>
          <a:noFill/>
          <a:ln>
            <a:solidFill>
              <a:schemeClr val="tx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Freeform 74"/>
          <p:cNvSpPr/>
          <p:nvPr/>
        </p:nvSpPr>
        <p:spPr>
          <a:xfrm>
            <a:off x="2174411" y="3402551"/>
            <a:ext cx="847273" cy="268122"/>
          </a:xfrm>
          <a:custGeom>
            <a:avLst/>
            <a:gdLst>
              <a:gd name="connsiteX0" fmla="*/ 0 w 3052543"/>
              <a:gd name="connsiteY0" fmla="*/ 77837 h 778371"/>
              <a:gd name="connsiteX1" fmla="*/ 77837 w 3052543"/>
              <a:gd name="connsiteY1" fmla="*/ 0 h 778371"/>
              <a:gd name="connsiteX2" fmla="*/ 2974706 w 3052543"/>
              <a:gd name="connsiteY2" fmla="*/ 0 h 778371"/>
              <a:gd name="connsiteX3" fmla="*/ 3052543 w 3052543"/>
              <a:gd name="connsiteY3" fmla="*/ 77837 h 778371"/>
              <a:gd name="connsiteX4" fmla="*/ 3052543 w 3052543"/>
              <a:gd name="connsiteY4" fmla="*/ 700534 h 778371"/>
              <a:gd name="connsiteX5" fmla="*/ 2974706 w 3052543"/>
              <a:gd name="connsiteY5" fmla="*/ 778371 h 778371"/>
              <a:gd name="connsiteX6" fmla="*/ 77837 w 3052543"/>
              <a:gd name="connsiteY6" fmla="*/ 778371 h 778371"/>
              <a:gd name="connsiteX7" fmla="*/ 0 w 3052543"/>
              <a:gd name="connsiteY7" fmla="*/ 700534 h 778371"/>
              <a:gd name="connsiteX8" fmla="*/ 0 w 3052543"/>
              <a:gd name="connsiteY8" fmla="*/ 77837 h 778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52543" h="778371">
                <a:moveTo>
                  <a:pt x="0" y="77837"/>
                </a:moveTo>
                <a:cubicBezTo>
                  <a:pt x="0" y="34849"/>
                  <a:pt x="34849" y="0"/>
                  <a:pt x="77837" y="0"/>
                </a:cubicBezTo>
                <a:lnTo>
                  <a:pt x="2974706" y="0"/>
                </a:lnTo>
                <a:cubicBezTo>
                  <a:pt x="3017694" y="0"/>
                  <a:pt x="3052543" y="34849"/>
                  <a:pt x="3052543" y="77837"/>
                </a:cubicBezTo>
                <a:lnTo>
                  <a:pt x="3052543" y="700534"/>
                </a:lnTo>
                <a:cubicBezTo>
                  <a:pt x="3052543" y="743522"/>
                  <a:pt x="3017694" y="778371"/>
                  <a:pt x="2974706" y="778371"/>
                </a:cubicBezTo>
                <a:lnTo>
                  <a:pt x="77837" y="778371"/>
                </a:lnTo>
                <a:cubicBezTo>
                  <a:pt x="34849" y="778371"/>
                  <a:pt x="0" y="743522"/>
                  <a:pt x="0" y="700534"/>
                </a:cubicBezTo>
                <a:lnTo>
                  <a:pt x="0" y="77837"/>
                </a:lnTo>
                <a:close/>
              </a:path>
            </a:pathLst>
          </a:cu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53278" tIns="43118" rIns="53278" bIns="43118" numCol="1" spcCol="1270" anchor="ctr" anchorCtr="0">
            <a:noAutofit/>
          </a:bodyPr>
          <a:lstStyle/>
          <a:p>
            <a:pPr lvl="0" algn="ctr" defTabSz="711200" rtl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000" b="1" dirty="0" smtClean="0">
                <a:latin typeface="Times New Roman"/>
                <a:cs typeface="B Nazanin"/>
              </a:rPr>
              <a:t>New packets</a:t>
            </a:r>
            <a:endParaRPr lang="en-US" sz="800" b="1" kern="1200" dirty="0">
              <a:cs typeface="B Nazanin" pitchFamily="2" charset="-78"/>
            </a:endParaRPr>
          </a:p>
        </p:txBody>
      </p:sp>
      <p:sp>
        <p:nvSpPr>
          <p:cNvPr id="76" name="Freeform 75"/>
          <p:cNvSpPr/>
          <p:nvPr/>
        </p:nvSpPr>
        <p:spPr>
          <a:xfrm>
            <a:off x="2174411" y="3743206"/>
            <a:ext cx="847273" cy="268122"/>
          </a:xfrm>
          <a:custGeom>
            <a:avLst/>
            <a:gdLst>
              <a:gd name="connsiteX0" fmla="*/ 0 w 3052543"/>
              <a:gd name="connsiteY0" fmla="*/ 77837 h 778371"/>
              <a:gd name="connsiteX1" fmla="*/ 77837 w 3052543"/>
              <a:gd name="connsiteY1" fmla="*/ 0 h 778371"/>
              <a:gd name="connsiteX2" fmla="*/ 2974706 w 3052543"/>
              <a:gd name="connsiteY2" fmla="*/ 0 h 778371"/>
              <a:gd name="connsiteX3" fmla="*/ 3052543 w 3052543"/>
              <a:gd name="connsiteY3" fmla="*/ 77837 h 778371"/>
              <a:gd name="connsiteX4" fmla="*/ 3052543 w 3052543"/>
              <a:gd name="connsiteY4" fmla="*/ 700534 h 778371"/>
              <a:gd name="connsiteX5" fmla="*/ 2974706 w 3052543"/>
              <a:gd name="connsiteY5" fmla="*/ 778371 h 778371"/>
              <a:gd name="connsiteX6" fmla="*/ 77837 w 3052543"/>
              <a:gd name="connsiteY6" fmla="*/ 778371 h 778371"/>
              <a:gd name="connsiteX7" fmla="*/ 0 w 3052543"/>
              <a:gd name="connsiteY7" fmla="*/ 700534 h 778371"/>
              <a:gd name="connsiteX8" fmla="*/ 0 w 3052543"/>
              <a:gd name="connsiteY8" fmla="*/ 77837 h 778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52543" h="778371">
                <a:moveTo>
                  <a:pt x="0" y="77837"/>
                </a:moveTo>
                <a:cubicBezTo>
                  <a:pt x="0" y="34849"/>
                  <a:pt x="34849" y="0"/>
                  <a:pt x="77837" y="0"/>
                </a:cubicBezTo>
                <a:lnTo>
                  <a:pt x="2974706" y="0"/>
                </a:lnTo>
                <a:cubicBezTo>
                  <a:pt x="3017694" y="0"/>
                  <a:pt x="3052543" y="34849"/>
                  <a:pt x="3052543" y="77837"/>
                </a:cubicBezTo>
                <a:lnTo>
                  <a:pt x="3052543" y="700534"/>
                </a:lnTo>
                <a:cubicBezTo>
                  <a:pt x="3052543" y="743522"/>
                  <a:pt x="3017694" y="778371"/>
                  <a:pt x="2974706" y="778371"/>
                </a:cubicBezTo>
                <a:lnTo>
                  <a:pt x="77837" y="778371"/>
                </a:lnTo>
                <a:cubicBezTo>
                  <a:pt x="34849" y="778371"/>
                  <a:pt x="0" y="743522"/>
                  <a:pt x="0" y="700534"/>
                </a:cubicBezTo>
                <a:lnTo>
                  <a:pt x="0" y="77837"/>
                </a:lnTo>
                <a:close/>
              </a:path>
            </a:pathLst>
          </a:cu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53278" tIns="43118" rIns="53278" bIns="43118" numCol="1" spcCol="1270" anchor="ctr" anchorCtr="0">
            <a:noAutofit/>
          </a:bodyPr>
          <a:lstStyle/>
          <a:p>
            <a:pPr lvl="0" algn="ctr" defTabSz="711200" rtl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000" b="1" dirty="0" smtClean="0">
                <a:latin typeface="Times New Roman"/>
                <a:cs typeface="B Nazanin"/>
              </a:rPr>
              <a:t>Old packets </a:t>
            </a:r>
            <a:endParaRPr lang="en-US" sz="800" b="1" kern="1200" dirty="0">
              <a:cs typeface="B Nazanin" pitchFamily="2" charset="-78"/>
            </a:endParaRPr>
          </a:p>
        </p:txBody>
      </p:sp>
      <p:cxnSp>
        <p:nvCxnSpPr>
          <p:cNvPr id="77" name="Straight Arrow Connector 76"/>
          <p:cNvCxnSpPr/>
          <p:nvPr/>
        </p:nvCxnSpPr>
        <p:spPr>
          <a:xfrm>
            <a:off x="1710120" y="3721141"/>
            <a:ext cx="396387" cy="5673"/>
          </a:xfrm>
          <a:prstGeom prst="straightConnector1">
            <a:avLst/>
          </a:prstGeom>
          <a:ln w="28575"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>
            <a:endCxn id="29" idx="4"/>
          </p:cNvCxnSpPr>
          <p:nvPr/>
        </p:nvCxnSpPr>
        <p:spPr>
          <a:xfrm>
            <a:off x="3198124" y="3702777"/>
            <a:ext cx="707352" cy="14757"/>
          </a:xfrm>
          <a:prstGeom prst="straightConnector1">
            <a:avLst/>
          </a:prstGeom>
          <a:ln w="28575"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/>
              <p:cNvSpPr txBox="1"/>
              <p:nvPr/>
            </p:nvSpPr>
            <p:spPr>
              <a:xfrm>
                <a:off x="288854" y="3340185"/>
                <a:ext cx="18832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</m:oMath>
                  </m:oMathPara>
                </a14:m>
                <a:endParaRPr lang="en-US" sz="1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6" name="TextBox 8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854" y="3340185"/>
                <a:ext cx="188321" cy="276999"/>
              </a:xfrm>
              <a:prstGeom prst="rect">
                <a:avLst/>
              </a:prstGeom>
              <a:blipFill rotWithShape="0">
                <a:blip r:embed="rId3"/>
                <a:stretch>
                  <a:fillRect l="-29032" r="-25806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8" name="Line Callout 2 87"/>
          <p:cNvSpPr/>
          <p:nvPr/>
        </p:nvSpPr>
        <p:spPr>
          <a:xfrm>
            <a:off x="1019183" y="2884849"/>
            <a:ext cx="2999775" cy="308242"/>
          </a:xfrm>
          <a:prstGeom prst="borderCallout2">
            <a:avLst>
              <a:gd name="adj1" fmla="val 49272"/>
              <a:gd name="adj2" fmla="val -2592"/>
              <a:gd name="adj3" fmla="val 56335"/>
              <a:gd name="adj4" fmla="val -6988"/>
              <a:gd name="adj5" fmla="val 143192"/>
              <a:gd name="adj6" fmla="val -20889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latin typeface="Inria Sans" panose="020B0604020202020204" charset="0"/>
                <a:cs typeface="B Nazanin" panose="00000400000000000000" pitchFamily="2" charset="-78"/>
              </a:rPr>
              <a:t>packets generation rate </a:t>
            </a:r>
            <a:r>
              <a:rPr lang="en-US" sz="1050" dirty="0" smtClean="0">
                <a:latin typeface="Inria Sans" panose="020B0604020202020204" charset="0"/>
                <a:cs typeface="B Nazanin" panose="00000400000000000000" pitchFamily="2" charset="-78"/>
              </a:rPr>
              <a:t>per </a:t>
            </a:r>
            <a:r>
              <a:rPr lang="en-US" sz="1050" dirty="0">
                <a:latin typeface="Inria Sans" panose="020B0604020202020204" charset="0"/>
                <a:cs typeface="B Nazanin" panose="00000400000000000000" pitchFamily="2" charset="-78"/>
              </a:rPr>
              <a:t>end-devices per </a:t>
            </a:r>
            <a:r>
              <a:rPr lang="en-US" sz="1050" dirty="0" smtClean="0">
                <a:latin typeface="Inria Sans" panose="020B0604020202020204" charset="0"/>
                <a:cs typeface="B Nazanin" panose="00000400000000000000" pitchFamily="2" charset="-78"/>
              </a:rPr>
              <a:t>time</a:t>
            </a:r>
            <a:endParaRPr lang="en-US" sz="1050" dirty="0">
              <a:latin typeface="Inria Sans" panose="020B0604020202020204" charset="0"/>
              <a:cs typeface="B Nazanin" panose="00000400000000000000" pitchFamily="2" charset="-7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/>
              <p:cNvSpPr txBox="1"/>
              <p:nvPr/>
            </p:nvSpPr>
            <p:spPr>
              <a:xfrm>
                <a:off x="3546796" y="3361605"/>
                <a:ext cx="24365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1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9" name="TextBox 8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6796" y="3361605"/>
                <a:ext cx="243656" cy="276999"/>
              </a:xfrm>
              <a:prstGeom prst="rect">
                <a:avLst/>
              </a:prstGeom>
              <a:blipFill rotWithShape="0">
                <a:blip r:embed="rId4"/>
                <a:stretch>
                  <a:fillRect l="-22500" r="-25000"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0" name="Line Callout 2 89"/>
          <p:cNvSpPr/>
          <p:nvPr/>
        </p:nvSpPr>
        <p:spPr>
          <a:xfrm>
            <a:off x="4566436" y="2916872"/>
            <a:ext cx="3464442" cy="317839"/>
          </a:xfrm>
          <a:prstGeom prst="borderCallout2">
            <a:avLst>
              <a:gd name="adj1" fmla="val 46745"/>
              <a:gd name="adj2" fmla="val -1583"/>
              <a:gd name="adj3" fmla="val 49484"/>
              <a:gd name="adj4" fmla="val -7931"/>
              <a:gd name="adj5" fmla="val 156262"/>
              <a:gd name="adj6" fmla="val -21071"/>
            </a:avLst>
          </a:prstGeom>
          <a:ln>
            <a:solidFill>
              <a:srgbClr val="179E74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Inria Sans" panose="020B0604020202020204" charset="0"/>
                <a:cs typeface="B Nazanin" panose="00000400000000000000" pitchFamily="2" charset="-78"/>
              </a:rPr>
              <a:t>packets </a:t>
            </a:r>
            <a:r>
              <a:rPr lang="en-US" sz="1100" dirty="0" smtClean="0">
                <a:latin typeface="Inria Sans" panose="020B0604020202020204" charset="0"/>
                <a:cs typeface="B Nazanin" panose="00000400000000000000" pitchFamily="2" charset="-78"/>
              </a:rPr>
              <a:t>rate </a:t>
            </a:r>
            <a:r>
              <a:rPr lang="en-US" sz="1100" dirty="0">
                <a:latin typeface="Inria Sans" panose="020B0604020202020204" charset="0"/>
                <a:cs typeface="B Nazanin" panose="00000400000000000000" pitchFamily="2" charset="-78"/>
              </a:rPr>
              <a:t>send per end-devices per </a:t>
            </a:r>
            <a:r>
              <a:rPr lang="en-US" sz="1100" dirty="0" smtClean="0">
                <a:latin typeface="Inria Sans" panose="020B0604020202020204" charset="0"/>
                <a:cs typeface="B Nazanin" panose="00000400000000000000" pitchFamily="2" charset="-78"/>
              </a:rPr>
              <a:t>time on channel</a:t>
            </a:r>
            <a:endParaRPr lang="en-US" sz="1100" dirty="0">
              <a:latin typeface="Inria Sans" panose="020B0604020202020204" charset="0"/>
              <a:cs typeface="B Nazanin" panose="00000400000000000000" pitchFamily="2" charset="-78"/>
            </a:endParaRPr>
          </a:p>
        </p:txBody>
      </p:sp>
      <p:sp>
        <p:nvSpPr>
          <p:cNvPr id="2" name="Flowchart: Decision 1"/>
          <p:cNvSpPr/>
          <p:nvPr/>
        </p:nvSpPr>
        <p:spPr>
          <a:xfrm>
            <a:off x="7190669" y="3367400"/>
            <a:ext cx="915258" cy="755977"/>
          </a:xfrm>
          <a:prstGeom prst="flowChartDecision">
            <a:avLst/>
          </a:prstGeom>
          <a:solidFill>
            <a:srgbClr val="00BDAF"/>
          </a:solidFill>
          <a:ln>
            <a:solidFill>
              <a:srgbClr val="0249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" dirty="0"/>
          </a:p>
        </p:txBody>
      </p:sp>
      <p:cxnSp>
        <p:nvCxnSpPr>
          <p:cNvPr id="15" name="Elbow Connector 14"/>
          <p:cNvCxnSpPr/>
          <p:nvPr/>
        </p:nvCxnSpPr>
        <p:spPr>
          <a:xfrm rot="10800000" flipV="1">
            <a:off x="2598048" y="4123377"/>
            <a:ext cx="5027331" cy="99796"/>
          </a:xfrm>
          <a:prstGeom prst="bentConnector3">
            <a:avLst>
              <a:gd name="adj1" fmla="val -452"/>
            </a:avLst>
          </a:prstGeom>
          <a:ln w="19050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V="1">
            <a:off x="2598047" y="4038160"/>
            <a:ext cx="0" cy="184289"/>
          </a:xfrm>
          <a:prstGeom prst="straightConnector1">
            <a:avLst/>
          </a:prstGeom>
          <a:ln w="19050">
            <a:solidFill>
              <a:srgbClr val="BFBFB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7281212" y="3601454"/>
            <a:ext cx="98275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>
                <a:solidFill>
                  <a:schemeClr val="tx1"/>
                </a:solidFill>
                <a:latin typeface="Inria Sans" panose="020B0604020202020204" charset="0"/>
              </a:rPr>
              <a:t>Collision</a:t>
            </a:r>
            <a:r>
              <a:rPr lang="en-US" sz="1050" b="1" dirty="0" smtClean="0">
                <a:solidFill>
                  <a:schemeClr val="tx1"/>
                </a:solidFill>
                <a:latin typeface="Inria Sans" panose="020B0604020202020204" charset="0"/>
              </a:rPr>
              <a:t>?</a:t>
            </a:r>
            <a:endParaRPr lang="en-US" sz="1050" b="1" dirty="0">
              <a:solidFill>
                <a:schemeClr val="tx1"/>
              </a:solidFill>
              <a:latin typeface="Inria Sans" panose="020B0604020202020204" charset="0"/>
            </a:endParaRPr>
          </a:p>
        </p:txBody>
      </p:sp>
      <p:cxnSp>
        <p:nvCxnSpPr>
          <p:cNvPr id="55" name="Straight Arrow Connector 54"/>
          <p:cNvCxnSpPr/>
          <p:nvPr/>
        </p:nvCxnSpPr>
        <p:spPr>
          <a:xfrm>
            <a:off x="8141686" y="3731843"/>
            <a:ext cx="544153" cy="0"/>
          </a:xfrm>
          <a:prstGeom prst="straightConnector1">
            <a:avLst/>
          </a:prstGeom>
          <a:ln>
            <a:solidFill>
              <a:srgbClr val="BFBFBF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/>
              <p:cNvSpPr txBox="1"/>
              <p:nvPr/>
            </p:nvSpPr>
            <p:spPr>
              <a:xfrm>
                <a:off x="7772591" y="3271475"/>
                <a:ext cx="958980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𝑁𝑜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𝑤𝑖𝑡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𝑠𝑢𝑐𝑐</m:t>
                          </m:r>
                        </m:sub>
                      </m:sSub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7" name="TextBox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2591" y="3271475"/>
                <a:ext cx="958980" cy="184666"/>
              </a:xfrm>
              <a:prstGeom prst="rect">
                <a:avLst/>
              </a:prstGeom>
              <a:blipFill rotWithShape="0">
                <a:blip r:embed="rId5"/>
                <a:stretch>
                  <a:fillRect l="-3185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/>
              <p:cNvSpPr txBox="1"/>
              <p:nvPr/>
            </p:nvSpPr>
            <p:spPr>
              <a:xfrm>
                <a:off x="7733874" y="4188694"/>
                <a:ext cx="1402179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𝑌𝑒𝑠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𝑤𝑖𝑡</m:t>
                          </m:r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(</m:t>
                          </m:r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𝑠𝑢𝑐𝑐</m:t>
                          </m:r>
                        </m:sub>
                      </m:sSub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8" name="TextBox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3874" y="4188694"/>
                <a:ext cx="1402179" cy="184666"/>
              </a:xfrm>
              <a:prstGeom prst="rect">
                <a:avLst/>
              </a:prstGeom>
              <a:blipFill rotWithShape="0">
                <a:blip r:embed="rId6"/>
                <a:stretch>
                  <a:fillRect l="-1739" r="-3478" b="-4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/>
              <p:cNvSpPr txBox="1"/>
              <p:nvPr/>
            </p:nvSpPr>
            <p:spPr>
              <a:xfrm>
                <a:off x="8744519" y="3747816"/>
                <a:ext cx="316882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9" name="TextBox 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4519" y="3747816"/>
                <a:ext cx="316882" cy="184666"/>
              </a:xfrm>
              <a:prstGeom prst="rect">
                <a:avLst/>
              </a:prstGeom>
              <a:blipFill rotWithShape="0">
                <a:blip r:embed="rId7"/>
                <a:stretch>
                  <a:fillRect l="-9615" r="-1923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/>
              <p:cNvSpPr txBox="1"/>
              <p:nvPr/>
            </p:nvSpPr>
            <p:spPr>
              <a:xfrm>
                <a:off x="251439" y="3731240"/>
                <a:ext cx="35657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</m:oMath>
                  </m:oMathPara>
                </a14:m>
                <a:endParaRPr lang="en-US" sz="1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0" name="TextBox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439" y="3731240"/>
                <a:ext cx="356572" cy="276999"/>
              </a:xfrm>
              <a:prstGeom prst="rect">
                <a:avLst/>
              </a:prstGeom>
              <a:blipFill rotWithShape="0">
                <a:blip r:embed="rId8"/>
                <a:stretch>
                  <a:fillRect l="-13559" r="-5085" b="-195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Line Callout 2 60"/>
          <p:cNvSpPr/>
          <p:nvPr/>
        </p:nvSpPr>
        <p:spPr>
          <a:xfrm>
            <a:off x="853490" y="4350845"/>
            <a:ext cx="3051985" cy="317839"/>
          </a:xfrm>
          <a:prstGeom prst="borderCallout2">
            <a:avLst>
              <a:gd name="adj1" fmla="val 46745"/>
              <a:gd name="adj2" fmla="val -1583"/>
              <a:gd name="adj3" fmla="val 44765"/>
              <a:gd name="adj4" fmla="val -6401"/>
              <a:gd name="adj5" fmla="val -90637"/>
              <a:gd name="adj6" fmla="val -15050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latin typeface="Inria Sans" panose="020B0604020202020204" charset="0"/>
                <a:cs typeface="B Nazanin" panose="00000400000000000000" pitchFamily="2" charset="-78"/>
              </a:rPr>
              <a:t>Average packets </a:t>
            </a:r>
            <a:r>
              <a:rPr lang="en-US" sz="900" dirty="0">
                <a:latin typeface="Inria Sans" panose="020B0604020202020204" charset="0"/>
                <a:cs typeface="B Nazanin" panose="00000400000000000000" pitchFamily="2" charset="-78"/>
              </a:rPr>
              <a:t>generation rate per end-devices per time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/>
              <p:cNvSpPr txBox="1"/>
              <p:nvPr/>
            </p:nvSpPr>
            <p:spPr>
              <a:xfrm>
                <a:off x="3516532" y="3736725"/>
                <a:ext cx="22012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1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4" name="TextBox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6532" y="3736725"/>
                <a:ext cx="220124" cy="276999"/>
              </a:xfrm>
              <a:prstGeom prst="rect">
                <a:avLst/>
              </a:prstGeom>
              <a:blipFill rotWithShape="0">
                <a:blip r:embed="rId9"/>
                <a:stretch>
                  <a:fillRect l="-25000" r="-16667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Line Callout 2 64"/>
          <p:cNvSpPr/>
          <p:nvPr/>
        </p:nvSpPr>
        <p:spPr>
          <a:xfrm>
            <a:off x="4315880" y="4307056"/>
            <a:ext cx="3714998" cy="317839"/>
          </a:xfrm>
          <a:prstGeom prst="borderCallout2">
            <a:avLst>
              <a:gd name="adj1" fmla="val 46745"/>
              <a:gd name="adj2" fmla="val -1583"/>
              <a:gd name="adj3" fmla="val 46059"/>
              <a:gd name="adj4" fmla="val -6046"/>
              <a:gd name="adj5" fmla="val -94672"/>
              <a:gd name="adj6" fmla="val -14422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latin typeface="Inria Sans" panose="020B0604020202020204" charset="0"/>
                <a:cs typeface="B Nazanin" panose="00000400000000000000" pitchFamily="2" charset="-78"/>
              </a:rPr>
              <a:t>Average packets send </a:t>
            </a:r>
            <a:r>
              <a:rPr lang="en-US" sz="1100" dirty="0">
                <a:latin typeface="Inria Sans" panose="020B0604020202020204" charset="0"/>
                <a:cs typeface="B Nazanin" panose="00000400000000000000" pitchFamily="2" charset="-78"/>
              </a:rPr>
              <a:t>per end-devices per </a:t>
            </a:r>
            <a:r>
              <a:rPr lang="en-US" sz="1100" dirty="0" smtClean="0">
                <a:latin typeface="Inria Sans" panose="020B0604020202020204" charset="0"/>
                <a:cs typeface="B Nazanin" panose="00000400000000000000" pitchFamily="2" charset="-78"/>
              </a:rPr>
              <a:t>time on channel</a:t>
            </a:r>
            <a:endParaRPr lang="en-US" sz="1100" dirty="0">
              <a:latin typeface="Inria Sans" panose="020B0604020202020204" charset="0"/>
              <a:cs typeface="B Nazanin" panose="00000400000000000000" pitchFamily="2" charset="-78"/>
            </a:endParaRPr>
          </a:p>
        </p:txBody>
      </p:sp>
      <p:sp>
        <p:nvSpPr>
          <p:cNvPr id="66" name="Snip Diagonal Corner Rectangle 65"/>
          <p:cNvSpPr/>
          <p:nvPr/>
        </p:nvSpPr>
        <p:spPr>
          <a:xfrm>
            <a:off x="1132359" y="1929379"/>
            <a:ext cx="7119722" cy="772073"/>
          </a:xfrm>
          <a:prstGeom prst="snip2DiagRect">
            <a:avLst>
              <a:gd name="adj1" fmla="val 0"/>
              <a:gd name="adj2" fmla="val 0"/>
            </a:avLst>
          </a:prstGeom>
          <a:solidFill>
            <a:schemeClr val="tx2">
              <a:lumMod val="60000"/>
              <a:lumOff val="40000"/>
              <a:alpha val="85882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/>
              <p:cNvSpPr txBox="1"/>
              <p:nvPr/>
            </p:nvSpPr>
            <p:spPr>
              <a:xfrm>
                <a:off x="1841482" y="2096686"/>
                <a:ext cx="118654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4" name="TextBox 7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1482" y="2096686"/>
                <a:ext cx="1186543" cy="307777"/>
              </a:xfrm>
              <a:prstGeom prst="rect">
                <a:avLst/>
              </a:prstGeom>
              <a:blipFill rotWithShape="0">
                <a:blip r:embed="rId10"/>
                <a:stretch>
                  <a:fillRect l="-3590" r="-1026" b="-2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/>
              <p:cNvSpPr txBox="1"/>
              <p:nvPr/>
            </p:nvSpPr>
            <p:spPr>
              <a:xfrm>
                <a:off x="5533799" y="2158466"/>
                <a:ext cx="185768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𝑠𝑢𝑐𝑐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8" name="TextBox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3799" y="2158466"/>
                <a:ext cx="1857688" cy="307777"/>
              </a:xfrm>
              <a:prstGeom prst="rect">
                <a:avLst/>
              </a:prstGeom>
              <a:blipFill rotWithShape="0">
                <a:blip r:embed="rId11"/>
                <a:stretch>
                  <a:fillRect l="-2623" r="-1311" b="-17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Rectangle 36"/>
          <p:cNvSpPr/>
          <p:nvPr/>
        </p:nvSpPr>
        <p:spPr>
          <a:xfrm>
            <a:off x="112485" y="4890485"/>
            <a:ext cx="765040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1463" indent="-271463" algn="just">
              <a:buClr>
                <a:srgbClr val="10E7D9"/>
              </a:buClr>
              <a:buSzPts val="1800"/>
            </a:pPr>
            <a:r>
              <a:rPr lang="en-US" sz="12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[10] </a:t>
            </a:r>
            <a:r>
              <a:rPr lang="pt-BR" sz="12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E. Ruano, </a:t>
            </a:r>
            <a:r>
              <a:rPr lang="en-US" sz="12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LoRaTM protocol Evaluations, limitations and practical test,</a:t>
            </a:r>
            <a:r>
              <a:rPr lang="pt-BR" sz="12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 May 11, 2016</a:t>
            </a:r>
            <a:endParaRPr lang="en-US" sz="1200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033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5" grpId="0"/>
      <p:bldP spid="39" grpId="0" animBg="1"/>
      <p:bldP spid="42" grpId="0" animBg="1"/>
      <p:bldP spid="75" grpId="0" animBg="1"/>
      <p:bldP spid="76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 txBox="1">
            <a:spLocks noGrp="1"/>
          </p:cNvSpPr>
          <p:nvPr>
            <p:ph type="title"/>
          </p:nvPr>
        </p:nvSpPr>
        <p:spPr>
          <a:xfrm>
            <a:off x="1188147" y="888677"/>
            <a:ext cx="8077665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000" dirty="0" smtClean="0">
                <a:latin typeface="Inria Sans" panose="020B0604020202020204" charset="0"/>
              </a:rPr>
              <a:t>ALOHA </a:t>
            </a:r>
            <a:r>
              <a:rPr lang="en-US" sz="2000" dirty="0">
                <a:latin typeface="Inria Sans" panose="020B0604020202020204" charset="0"/>
              </a:rPr>
              <a:t>protocol </a:t>
            </a:r>
            <a:r>
              <a:rPr lang="en-US" sz="2000" dirty="0" smtClean="0">
                <a:latin typeface="Inria Sans" panose="020B0604020202020204" charset="0"/>
              </a:rPr>
              <a:t>implemented on LoRaWAN</a:t>
            </a:r>
            <a:endParaRPr sz="2000" dirty="0">
              <a:latin typeface="Inria Sans" panose="020B0604020202020204" charset="0"/>
            </a:endParaRPr>
          </a:p>
        </p:txBody>
      </p:sp>
      <p:sp>
        <p:nvSpPr>
          <p:cNvPr id="328" name="Google Shape;328;p24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49</a:t>
            </a:fld>
            <a:endParaRPr/>
          </a:p>
        </p:txBody>
      </p:sp>
      <p:sp>
        <p:nvSpPr>
          <p:cNvPr id="66" name="Snip Diagonal Corner Rectangle 65"/>
          <p:cNvSpPr/>
          <p:nvPr/>
        </p:nvSpPr>
        <p:spPr>
          <a:xfrm>
            <a:off x="958187" y="1458686"/>
            <a:ext cx="7554441" cy="3450771"/>
          </a:xfrm>
          <a:prstGeom prst="snip2DiagRect">
            <a:avLst>
              <a:gd name="adj1" fmla="val 0"/>
              <a:gd name="adj2" fmla="val 0"/>
            </a:avLst>
          </a:prstGeom>
          <a:solidFill>
            <a:schemeClr val="tx2">
              <a:lumMod val="60000"/>
              <a:lumOff val="40000"/>
              <a:alpha val="85882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/>
              <p:cNvSpPr txBox="1"/>
              <p:nvPr/>
            </p:nvSpPr>
            <p:spPr>
              <a:xfrm>
                <a:off x="1188147" y="1617718"/>
                <a:ext cx="3508012" cy="6239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𝑜𝑐𝑐𝑢𝑟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𝑖𝑛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𝑡𝑖𝑚𝑒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]=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  <m:r>
                                <m:rPr>
                                  <m:nor/>
                                </m:rPr>
                                <a:rPr lang="en-US" sz="1800" dirty="0">
                                  <a:solidFill>
                                    <a:schemeClr val="tx1"/>
                                  </a:solidFill>
                                </a:rPr>
                                <m:t> </m:t>
                              </m:r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</m:num>
                        <m:den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sSup>
                        <m:sSup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sup>
                      </m:sSup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4" name="TextBox 7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8147" y="1617718"/>
                <a:ext cx="3508012" cy="62395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/>
          <p:cNvSpPr/>
          <p:nvPr/>
        </p:nvSpPr>
        <p:spPr>
          <a:xfrm>
            <a:off x="2188028" y="2633148"/>
            <a:ext cx="1251857" cy="304800"/>
          </a:xfrm>
          <a:prstGeom prst="rect">
            <a:avLst/>
          </a:prstGeom>
          <a:solidFill>
            <a:srgbClr val="179E74"/>
          </a:solidFill>
          <a:ln>
            <a:solidFill>
              <a:srgbClr val="7F7F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1785257" y="3407227"/>
            <a:ext cx="35596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3451908" y="2999013"/>
            <a:ext cx="1251857" cy="304800"/>
          </a:xfrm>
          <a:prstGeom prst="rect">
            <a:avLst/>
          </a:prstGeom>
          <a:solidFill>
            <a:srgbClr val="179E74"/>
          </a:solidFill>
          <a:ln>
            <a:solidFill>
              <a:srgbClr val="7F7F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/>
              <p:cNvSpPr txBox="1"/>
              <p:nvPr/>
            </p:nvSpPr>
            <p:spPr>
              <a:xfrm>
                <a:off x="2684593" y="2392076"/>
                <a:ext cx="258725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𝑇𝑥</m:t>
                      </m:r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8" name="TextBox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4593" y="2392076"/>
                <a:ext cx="258725" cy="215444"/>
              </a:xfrm>
              <a:prstGeom prst="rect">
                <a:avLst/>
              </a:prstGeom>
              <a:blipFill rotWithShape="0">
                <a:blip r:embed="rId4"/>
                <a:stretch>
                  <a:fillRect l="-13953" r="-6977" b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Straight Arrow Connector 48"/>
          <p:cNvCxnSpPr/>
          <p:nvPr/>
        </p:nvCxnSpPr>
        <p:spPr>
          <a:xfrm flipV="1">
            <a:off x="2188028" y="2392077"/>
            <a:ext cx="1" cy="1211094"/>
          </a:xfrm>
          <a:prstGeom prst="straightConnector1">
            <a:avLst/>
          </a:prstGeom>
          <a:ln w="9525"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/>
              <p:cNvSpPr txBox="1"/>
              <p:nvPr/>
            </p:nvSpPr>
            <p:spPr>
              <a:xfrm>
                <a:off x="2069551" y="3589110"/>
                <a:ext cx="22057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9551" y="3589110"/>
                <a:ext cx="220573" cy="215444"/>
              </a:xfrm>
              <a:prstGeom prst="rect">
                <a:avLst/>
              </a:prstGeom>
              <a:blipFill rotWithShape="0">
                <a:blip r:embed="rId5"/>
                <a:stretch>
                  <a:fillRect l="-16216" b="-1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Straight Arrow Connector 50"/>
          <p:cNvCxnSpPr/>
          <p:nvPr/>
        </p:nvCxnSpPr>
        <p:spPr>
          <a:xfrm flipV="1">
            <a:off x="3439882" y="2393207"/>
            <a:ext cx="1" cy="1211094"/>
          </a:xfrm>
          <a:prstGeom prst="straightConnector1">
            <a:avLst/>
          </a:prstGeom>
          <a:ln w="9525"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/>
              <p:cNvSpPr txBox="1"/>
              <p:nvPr/>
            </p:nvSpPr>
            <p:spPr>
              <a:xfrm>
                <a:off x="3291200" y="3575896"/>
                <a:ext cx="64581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 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4" name="TextBox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1200" y="3575896"/>
                <a:ext cx="645818" cy="215444"/>
              </a:xfrm>
              <a:prstGeom prst="rect">
                <a:avLst/>
              </a:prstGeom>
              <a:blipFill rotWithShape="0">
                <a:blip r:embed="rId6"/>
                <a:stretch>
                  <a:fillRect l="-5660" b="-1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Straight Arrow Connector 55"/>
          <p:cNvCxnSpPr/>
          <p:nvPr/>
        </p:nvCxnSpPr>
        <p:spPr>
          <a:xfrm flipV="1">
            <a:off x="4715783" y="2385436"/>
            <a:ext cx="1" cy="1211094"/>
          </a:xfrm>
          <a:prstGeom prst="straightConnector1">
            <a:avLst/>
          </a:prstGeom>
          <a:ln w="9525"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/>
              <p:cNvSpPr txBox="1"/>
              <p:nvPr/>
            </p:nvSpPr>
            <p:spPr>
              <a:xfrm>
                <a:off x="4593542" y="3575896"/>
                <a:ext cx="70512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7" name="TextBox 6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3542" y="3575896"/>
                <a:ext cx="705129" cy="215444"/>
              </a:xfrm>
              <a:prstGeom prst="rect">
                <a:avLst/>
              </a:prstGeom>
              <a:blipFill rotWithShape="0">
                <a:blip r:embed="rId7"/>
                <a:stretch>
                  <a:fillRect l="-4348" b="-1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/>
              <p:cNvSpPr txBox="1"/>
              <p:nvPr/>
            </p:nvSpPr>
            <p:spPr>
              <a:xfrm>
                <a:off x="1288793" y="3919193"/>
                <a:ext cx="2043765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]=</m:t>
                      </m:r>
                      <m:f>
                        <m:f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  <m:r>
                                <m:rPr>
                                  <m:nor/>
                                </m:rPr>
                                <a:rPr lang="en-US" sz="1600" dirty="0">
                                  <a:solidFill>
                                    <a:schemeClr val="tx1"/>
                                  </a:solidFill>
                                </a:rPr>
                                <m:t> </m:t>
                              </m:r>
                            </m:e>
                            <m:sup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sSup>
                        <m:sSup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sup>
                      </m:sSup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0" name="TextBox 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8793" y="3919193"/>
                <a:ext cx="2043765" cy="555793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/>
              <p:cNvSpPr txBox="1"/>
              <p:nvPr/>
            </p:nvSpPr>
            <p:spPr>
              <a:xfrm>
                <a:off x="3453807" y="4103922"/>
                <a:ext cx="1902316" cy="3091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]=</m:t>
                      </m:r>
                      <m:sSup>
                        <m:sSup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sup>
                      </m:sSup>
                    </m:oMath>
                  </m:oMathPara>
                </a14:m>
                <a:endParaRPr lang="en-US" sz="1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1" name="TextBox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3807" y="4103922"/>
                <a:ext cx="1902316" cy="309187"/>
              </a:xfrm>
              <a:prstGeom prst="rect">
                <a:avLst/>
              </a:prstGeom>
              <a:blipFill rotWithShape="0">
                <a:blip r:embed="rId9"/>
                <a:stretch>
                  <a:fillRect l="-2564" r="-321" b="-372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2" name="Straight Arrow Connector 71"/>
          <p:cNvCxnSpPr/>
          <p:nvPr/>
        </p:nvCxnSpPr>
        <p:spPr>
          <a:xfrm flipH="1" flipV="1">
            <a:off x="5604404" y="1617718"/>
            <a:ext cx="18363" cy="2857269"/>
          </a:xfrm>
          <a:prstGeom prst="straightConnector1">
            <a:avLst/>
          </a:prstGeom>
          <a:ln w="19050">
            <a:solidFill>
              <a:srgbClr val="01BDAF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/>
              <p:cNvSpPr txBox="1"/>
              <p:nvPr/>
            </p:nvSpPr>
            <p:spPr>
              <a:xfrm>
                <a:off x="6155804" y="2937948"/>
                <a:ext cx="1559722" cy="3088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</m:t>
                      </m:r>
                      <m:sSup>
                        <m:sSup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sup>
                      </m:sSup>
                    </m:oMath>
                  </m:oMathPara>
                </a14:m>
                <a:endParaRPr lang="en-US" sz="1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3" name="TextBox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5804" y="2937948"/>
                <a:ext cx="1559722" cy="308802"/>
              </a:xfrm>
              <a:prstGeom prst="rect">
                <a:avLst/>
              </a:prstGeom>
              <a:blipFill rotWithShape="0">
                <a:blip r:embed="rId10"/>
                <a:stretch>
                  <a:fillRect l="-3125" r="-391" b="-17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1464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7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Inria Sans" panose="020B0604020202020204" charset="0"/>
                <a:cs typeface="Times New Roman" panose="02020603050405020304" pitchFamily="18" charset="0"/>
              </a:rPr>
              <a:t>Introduction</a:t>
            </a:r>
            <a:endParaRPr dirty="0"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242" name="Google Shape;242;p17"/>
          <p:cNvSpPr txBox="1">
            <a:spLocks noGrp="1"/>
          </p:cNvSpPr>
          <p:nvPr>
            <p:ph type="body" idx="1"/>
          </p:nvPr>
        </p:nvSpPr>
        <p:spPr>
          <a:xfrm>
            <a:off x="544286" y="1419258"/>
            <a:ext cx="8271539" cy="111462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 algn="just"/>
            <a:r>
              <a:rPr lang="en-US" sz="1700" dirty="0">
                <a:latin typeface="Inria Sans" panose="020B0604020202020204" charset="0"/>
                <a:cs typeface="Times New Roman" panose="02020603050405020304" pitchFamily="18" charset="0"/>
              </a:rPr>
              <a:t>The Internet of Things (IoT) is an extension of the Internet in which large numbers of “things”, including sensors, actuators and </a:t>
            </a:r>
            <a:r>
              <a:rPr lang="en-US" sz="1700" dirty="0" smtClean="0">
                <a:latin typeface="Inria Sans" panose="020B0604020202020204" charset="0"/>
                <a:cs typeface="Times New Roman" panose="02020603050405020304" pitchFamily="18" charset="0"/>
              </a:rPr>
              <a:t>processors</a:t>
            </a:r>
            <a:r>
              <a:rPr lang="en-US" sz="1700" dirty="0">
                <a:latin typeface="Inria Sans" panose="020B0604020202020204" charset="0"/>
                <a:cs typeface="Times New Roman" panose="02020603050405020304" pitchFamily="18" charset="0"/>
              </a:rPr>
              <a:t>, in addition to human users, are networked and able to provide high resolution data on their environment and exercise a degree of control over </a:t>
            </a:r>
            <a:r>
              <a:rPr lang="en-US" sz="1700" dirty="0" smtClean="0">
                <a:latin typeface="Inria Sans" panose="020B0604020202020204" charset="0"/>
                <a:cs typeface="Times New Roman" panose="02020603050405020304" pitchFamily="18" charset="0"/>
              </a:rPr>
              <a:t>it[1].</a:t>
            </a:r>
          </a:p>
          <a:p>
            <a:pPr lvl="0" algn="just"/>
            <a:endParaRPr lang="en-US" sz="1700" dirty="0"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243" name="Google Shape;243;p17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5" name="Google Shape;242;p17"/>
          <p:cNvSpPr txBox="1">
            <a:spLocks/>
          </p:cNvSpPr>
          <p:nvPr/>
        </p:nvSpPr>
        <p:spPr>
          <a:xfrm>
            <a:off x="544285" y="2746332"/>
            <a:ext cx="8271539" cy="767474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Inria Sans Light"/>
              <a:buChar char="⬥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Inria Sans Light"/>
              <a:buChar char="⬦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ria Sans Light"/>
              <a:buChar char="⬩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●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○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■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●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○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2400"/>
              <a:buFont typeface="Inria Sans Light"/>
              <a:buChar char="■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9pPr>
          </a:lstStyle>
          <a:p>
            <a:pPr algn="just"/>
            <a:r>
              <a:rPr lang="en-US" sz="1700" dirty="0">
                <a:latin typeface="Inria Sans" panose="020B0604020202020204" charset="0"/>
                <a:cs typeface="Times New Roman" panose="02020603050405020304" pitchFamily="18" charset="0"/>
              </a:rPr>
              <a:t>The principal advantage of IoT consists of its ability to enable communication between an </a:t>
            </a:r>
            <a:r>
              <a:rPr lang="en-US" sz="1700" dirty="0" smtClean="0">
                <a:latin typeface="Inria Sans" panose="020B0604020202020204" charset="0"/>
                <a:cs typeface="Times New Roman" panose="02020603050405020304" pitchFamily="18" charset="0"/>
              </a:rPr>
              <a:t>infinite amount </a:t>
            </a:r>
            <a:r>
              <a:rPr lang="en-US" sz="1700" dirty="0">
                <a:latin typeface="Inria Sans" panose="020B0604020202020204" charset="0"/>
                <a:cs typeface="Times New Roman" panose="02020603050405020304" pitchFamily="18" charset="0"/>
              </a:rPr>
              <a:t>of machines incorporated into a large-scale wireless </a:t>
            </a:r>
            <a:r>
              <a:rPr lang="en-US" sz="1700" dirty="0" smtClean="0">
                <a:latin typeface="Inria Sans" panose="020B0604020202020204" charset="0"/>
                <a:cs typeface="Times New Roman" panose="02020603050405020304" pitchFamily="18" charset="0"/>
              </a:rPr>
              <a:t>network[1].</a:t>
            </a:r>
          </a:p>
          <a:p>
            <a:pPr algn="just"/>
            <a:endParaRPr lang="en-US" sz="1700" dirty="0"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6" name="Google Shape;242;p17"/>
          <p:cNvSpPr txBox="1">
            <a:spLocks/>
          </p:cNvSpPr>
          <p:nvPr/>
        </p:nvSpPr>
        <p:spPr>
          <a:xfrm>
            <a:off x="544284" y="3726258"/>
            <a:ext cx="8271539" cy="767474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Inria Sans Light"/>
              <a:buChar char="⬥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Inria Sans Light"/>
              <a:buChar char="⬦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ria Sans Light"/>
              <a:buChar char="⬩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●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○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■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●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○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2400"/>
              <a:buFont typeface="Inria Sans Light"/>
              <a:buChar char="■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9pPr>
          </a:lstStyle>
          <a:p>
            <a:pPr algn="just"/>
            <a:r>
              <a:rPr lang="en-US" sz="1700" dirty="0">
                <a:latin typeface="Inria Sans" panose="020B0604020202020204" charset="0"/>
                <a:cs typeface="Times New Roman" panose="02020603050405020304" pitchFamily="18" charset="0"/>
              </a:rPr>
              <a:t>These automated devices and sensors together produce and transmit information in real-time, which is useless in the case of incorrect or insufficient filtering and data </a:t>
            </a:r>
            <a:r>
              <a:rPr lang="en-US" sz="1700" dirty="0" smtClean="0">
                <a:latin typeface="Inria Sans" panose="020B0604020202020204" charset="0"/>
                <a:cs typeface="Times New Roman" panose="02020603050405020304" pitchFamily="18" charset="0"/>
              </a:rPr>
              <a:t>processing[1]. </a:t>
            </a:r>
            <a:endParaRPr lang="en-US" sz="1700" dirty="0"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8343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2" grpId="0" build="p"/>
      <p:bldP spid="5" grpId="0"/>
      <p:bldP spid="6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 txBox="1">
            <a:spLocks noGrp="1"/>
          </p:cNvSpPr>
          <p:nvPr>
            <p:ph type="title"/>
          </p:nvPr>
        </p:nvSpPr>
        <p:spPr>
          <a:xfrm>
            <a:off x="1188147" y="888677"/>
            <a:ext cx="7955853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000" dirty="0" smtClean="0">
                <a:latin typeface="Inria Sans" panose="020B0604020202020204" charset="0"/>
              </a:rPr>
              <a:t>ALOHA protocol</a:t>
            </a:r>
            <a:endParaRPr sz="2000" dirty="0">
              <a:latin typeface="Inria Sans" panose="020B0604020202020204" charset="0"/>
            </a:endParaRPr>
          </a:p>
        </p:txBody>
      </p:sp>
      <p:sp>
        <p:nvSpPr>
          <p:cNvPr id="328" name="Google Shape;328;p24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50</a:t>
            </a:fld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147" y="1341869"/>
            <a:ext cx="6780196" cy="3567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177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 txBox="1">
            <a:spLocks noGrp="1"/>
          </p:cNvSpPr>
          <p:nvPr>
            <p:ph type="title"/>
          </p:nvPr>
        </p:nvSpPr>
        <p:spPr>
          <a:xfrm>
            <a:off x="1188147" y="888677"/>
            <a:ext cx="7955853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000" dirty="0" smtClean="0">
                <a:latin typeface="Inria Sans" panose="020B0604020202020204" charset="0"/>
              </a:rPr>
              <a:t>Slotted-ALOHA protocol</a:t>
            </a:r>
            <a:endParaRPr sz="2000" dirty="0">
              <a:latin typeface="Inria Sans" panose="020B0604020202020204" charset="0"/>
            </a:endParaRPr>
          </a:p>
        </p:txBody>
      </p:sp>
      <p:sp>
        <p:nvSpPr>
          <p:cNvPr id="328" name="Google Shape;328;p24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51</a:t>
            </a:fld>
            <a:endParaRPr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745" y="1835854"/>
            <a:ext cx="537537" cy="53753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77372" y="1894165"/>
            <a:ext cx="275771" cy="42091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745" y="2562563"/>
            <a:ext cx="537537" cy="53753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77372" y="2620874"/>
            <a:ext cx="275771" cy="420914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745" y="3289272"/>
            <a:ext cx="537537" cy="537537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77372" y="3347583"/>
            <a:ext cx="275771" cy="420914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745" y="3957924"/>
            <a:ext cx="537537" cy="537537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377372" y="4016236"/>
            <a:ext cx="275771" cy="420914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1243282" y="4596051"/>
            <a:ext cx="3829461" cy="876"/>
          </a:xfrm>
          <a:prstGeom prst="straightConnector1">
            <a:avLst/>
          </a:prstGeom>
          <a:ln w="28575">
            <a:solidFill>
              <a:srgbClr val="24D8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2149462" y="1894165"/>
            <a:ext cx="395951" cy="42091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2620563" y="2562563"/>
            <a:ext cx="440450" cy="420914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3120012" y="3283819"/>
            <a:ext cx="384113" cy="420914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1665515" y="3992274"/>
            <a:ext cx="409787" cy="420914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4051251" y="1894165"/>
            <a:ext cx="427177" cy="42091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4064771" y="2562563"/>
            <a:ext cx="413657" cy="420914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2124723" y="3245108"/>
            <a:ext cx="443859" cy="420914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3567205" y="4016236"/>
            <a:ext cx="415825" cy="420914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1626619" y="1835854"/>
            <a:ext cx="0" cy="2937773"/>
          </a:xfrm>
          <a:prstGeom prst="straightConnector1">
            <a:avLst/>
          </a:prstGeom>
          <a:ln w="19050">
            <a:solidFill>
              <a:schemeClr val="accent6">
                <a:lumMod val="10000"/>
              </a:schemeClr>
            </a:solidFill>
            <a:prstDash val="dash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2097074" y="1826715"/>
            <a:ext cx="0" cy="2937773"/>
          </a:xfrm>
          <a:prstGeom prst="straightConnector1">
            <a:avLst/>
          </a:prstGeom>
          <a:ln w="19050">
            <a:solidFill>
              <a:srgbClr val="040422"/>
            </a:solidFill>
            <a:prstDash val="dash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2594922" y="1812752"/>
            <a:ext cx="0" cy="2937773"/>
          </a:xfrm>
          <a:prstGeom prst="straightConnector1">
            <a:avLst/>
          </a:prstGeom>
          <a:ln w="19050">
            <a:solidFill>
              <a:srgbClr val="040422"/>
            </a:solidFill>
            <a:prstDash val="dash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3082785" y="1820638"/>
            <a:ext cx="0" cy="2937773"/>
          </a:xfrm>
          <a:prstGeom prst="straightConnector1">
            <a:avLst/>
          </a:prstGeom>
          <a:ln w="19050">
            <a:solidFill>
              <a:srgbClr val="040422"/>
            </a:solidFill>
            <a:prstDash val="dash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3536675" y="1820385"/>
            <a:ext cx="0" cy="2937773"/>
          </a:xfrm>
          <a:prstGeom prst="straightConnector1">
            <a:avLst/>
          </a:prstGeom>
          <a:ln w="19050">
            <a:solidFill>
              <a:srgbClr val="040422"/>
            </a:solidFill>
            <a:prstDash val="dash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4017140" y="1820385"/>
            <a:ext cx="0" cy="2937773"/>
          </a:xfrm>
          <a:prstGeom prst="straightConnector1">
            <a:avLst/>
          </a:prstGeom>
          <a:ln w="19050">
            <a:solidFill>
              <a:srgbClr val="040422"/>
            </a:solidFill>
            <a:prstDash val="dash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4507483" y="1820385"/>
            <a:ext cx="0" cy="2937773"/>
          </a:xfrm>
          <a:prstGeom prst="straightConnector1">
            <a:avLst/>
          </a:prstGeom>
          <a:ln w="19050">
            <a:solidFill>
              <a:srgbClr val="040422"/>
            </a:solidFill>
            <a:prstDash val="dash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Snip Diagonal Corner Rectangle 33"/>
          <p:cNvSpPr/>
          <p:nvPr/>
        </p:nvSpPr>
        <p:spPr>
          <a:xfrm>
            <a:off x="5490600" y="1439166"/>
            <a:ext cx="3046495" cy="3318992"/>
          </a:xfrm>
          <a:prstGeom prst="snip2DiagRect">
            <a:avLst>
              <a:gd name="adj1" fmla="val 0"/>
              <a:gd name="adj2" fmla="val 0"/>
            </a:avLst>
          </a:prstGeom>
          <a:solidFill>
            <a:schemeClr val="tx2">
              <a:lumMod val="60000"/>
              <a:lumOff val="40000"/>
              <a:alpha val="85882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5781406" y="1479406"/>
                <a:ext cx="2473498" cy="43672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𝑜𝑐𝑐𝑢𝑟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𝑖𝑛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𝑡𝑖𝑚𝑒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  <m:r>
                                <m:rPr>
                                  <m:nor/>
                                </m:rPr>
                                <a:rPr lang="en-US" dirty="0">
                                  <a:solidFill>
                                    <a:schemeClr val="tx1"/>
                                  </a:solidFill>
                                </a:rPr>
                                <m:t> 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sSup>
                        <m:s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1406" y="1479406"/>
                <a:ext cx="2473498" cy="436723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Rectangle 35"/>
          <p:cNvSpPr/>
          <p:nvPr/>
        </p:nvSpPr>
        <p:spPr>
          <a:xfrm>
            <a:off x="6479874" y="2281412"/>
            <a:ext cx="1251857" cy="304800"/>
          </a:xfrm>
          <a:prstGeom prst="rect">
            <a:avLst/>
          </a:prstGeom>
          <a:solidFill>
            <a:srgbClr val="179E74"/>
          </a:solidFill>
          <a:ln>
            <a:solidFill>
              <a:srgbClr val="7F7F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Arrow Connector 36"/>
          <p:cNvCxnSpPr/>
          <p:nvPr/>
        </p:nvCxnSpPr>
        <p:spPr>
          <a:xfrm>
            <a:off x="6077103" y="3055491"/>
            <a:ext cx="20173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/>
              <p:cNvSpPr txBox="1"/>
              <p:nvPr/>
            </p:nvSpPr>
            <p:spPr>
              <a:xfrm>
                <a:off x="6956410" y="2029968"/>
                <a:ext cx="258725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𝑇𝑥</m:t>
                      </m:r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6410" y="2029968"/>
                <a:ext cx="258725" cy="215444"/>
              </a:xfrm>
              <a:prstGeom prst="rect">
                <a:avLst/>
              </a:prstGeom>
              <a:blipFill rotWithShape="0">
                <a:blip r:embed="rId5"/>
                <a:stretch>
                  <a:fillRect l="-13953" r="-6977" b="-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Straight Arrow Connector 39"/>
          <p:cNvCxnSpPr/>
          <p:nvPr/>
        </p:nvCxnSpPr>
        <p:spPr>
          <a:xfrm flipV="1">
            <a:off x="6479874" y="2040341"/>
            <a:ext cx="1" cy="1211094"/>
          </a:xfrm>
          <a:prstGeom prst="straightConnector1">
            <a:avLst/>
          </a:prstGeom>
          <a:ln w="9525"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/>
              <p:cNvSpPr txBox="1"/>
              <p:nvPr/>
            </p:nvSpPr>
            <p:spPr>
              <a:xfrm>
                <a:off x="6361397" y="3237374"/>
                <a:ext cx="22057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1" name="TextBox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1397" y="3237374"/>
                <a:ext cx="220573" cy="215444"/>
              </a:xfrm>
              <a:prstGeom prst="rect">
                <a:avLst/>
              </a:prstGeom>
              <a:blipFill rotWithShape="0">
                <a:blip r:embed="rId6"/>
                <a:stretch>
                  <a:fillRect l="-16667" r="-2778" b="-1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Straight Arrow Connector 41"/>
          <p:cNvCxnSpPr/>
          <p:nvPr/>
        </p:nvCxnSpPr>
        <p:spPr>
          <a:xfrm flipV="1">
            <a:off x="7731728" y="2041471"/>
            <a:ext cx="1" cy="1211094"/>
          </a:xfrm>
          <a:prstGeom prst="straightConnector1">
            <a:avLst/>
          </a:prstGeom>
          <a:ln w="9525"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7583046" y="3224160"/>
                <a:ext cx="64581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 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3046" y="3224160"/>
                <a:ext cx="645818" cy="215444"/>
              </a:xfrm>
              <a:prstGeom prst="rect">
                <a:avLst/>
              </a:prstGeom>
              <a:blipFill rotWithShape="0">
                <a:blip r:embed="rId7"/>
                <a:stretch>
                  <a:fillRect l="-5660" b="-1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/>
              <p:cNvSpPr txBox="1"/>
              <p:nvPr/>
            </p:nvSpPr>
            <p:spPr>
              <a:xfrm>
                <a:off x="6277794" y="3728701"/>
                <a:ext cx="1506951" cy="4322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  <m:r>
                                <m:rPr>
                                  <m:nor/>
                                </m:rPr>
                                <a:rPr lang="en-US" sz="1200" dirty="0">
                                  <a:solidFill>
                                    <a:schemeClr val="tx1"/>
                                  </a:solidFill>
                                </a:rPr>
                                <m:t> 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sSup>
                        <m:s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sup>
                      </m:sSup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6" name="TextBox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7794" y="3728701"/>
                <a:ext cx="1506951" cy="432234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/>
              <p:cNvSpPr txBox="1"/>
              <p:nvPr/>
            </p:nvSpPr>
            <p:spPr>
              <a:xfrm>
                <a:off x="5908591" y="4312955"/>
                <a:ext cx="2245358" cy="3088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𝑜𝑢𝑡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𝑠𝑙𝑜𝑡𝑡𝑒𝑑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</m:t>
                      </m:r>
                      <m:sSup>
                        <m:sSup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sup>
                      </m:sSup>
                    </m:oMath>
                  </m:oMathPara>
                </a14:m>
                <a:endParaRPr lang="en-US" sz="1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9" name="TextBox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8591" y="4312955"/>
                <a:ext cx="2245358" cy="308802"/>
              </a:xfrm>
              <a:prstGeom prst="rect">
                <a:avLst/>
              </a:prstGeom>
              <a:blipFill rotWithShape="0">
                <a:blip r:embed="rId9"/>
                <a:stretch>
                  <a:fillRect l="-1897" r="-271" b="-2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/>
              <p:cNvSpPr txBox="1"/>
              <p:nvPr/>
            </p:nvSpPr>
            <p:spPr>
              <a:xfrm>
                <a:off x="5159061" y="4413109"/>
                <a:ext cx="22845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1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9061" y="4413109"/>
                <a:ext cx="228459" cy="307777"/>
              </a:xfrm>
              <a:prstGeom prst="rect">
                <a:avLst/>
              </a:prstGeom>
              <a:blipFill rotWithShape="0">
                <a:blip r:embed="rId11"/>
                <a:stretch>
                  <a:fillRect l="-21053" r="-21053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91891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7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7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4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7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8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7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7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6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7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0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7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4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 txBox="1">
            <a:spLocks noGrp="1"/>
          </p:cNvSpPr>
          <p:nvPr>
            <p:ph type="title"/>
          </p:nvPr>
        </p:nvSpPr>
        <p:spPr>
          <a:xfrm>
            <a:off x="1188147" y="888677"/>
            <a:ext cx="7955853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000" dirty="0" smtClean="0">
                <a:latin typeface="Inria Sans" panose="020B0604020202020204" charset="0"/>
              </a:rPr>
              <a:t>Slotted-ALOHA</a:t>
            </a:r>
            <a:endParaRPr sz="2000" dirty="0">
              <a:latin typeface="Inria Sans" panose="020B0604020202020204" charset="0"/>
            </a:endParaRPr>
          </a:p>
        </p:txBody>
      </p:sp>
      <p:sp>
        <p:nvSpPr>
          <p:cNvPr id="328" name="Google Shape;328;p24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52</a:t>
            </a:fld>
            <a:endParaRPr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147" y="1401563"/>
            <a:ext cx="5765771" cy="3386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803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5"/>
          <p:cNvSpPr txBox="1">
            <a:spLocks noGrp="1"/>
          </p:cNvSpPr>
          <p:nvPr>
            <p:ph type="ctrTitle"/>
          </p:nvPr>
        </p:nvSpPr>
        <p:spPr>
          <a:xfrm>
            <a:off x="1666669" y="2282456"/>
            <a:ext cx="7596523" cy="466353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-US" sz="2800" dirty="0"/>
              <a:t>ALOHA protocol implemented on LoRaWAN</a:t>
            </a:r>
            <a:endParaRPr sz="2800" dirty="0"/>
          </a:p>
        </p:txBody>
      </p:sp>
      <p:sp>
        <p:nvSpPr>
          <p:cNvPr id="230" name="Google Shape;230;p15"/>
          <p:cNvSpPr txBox="1"/>
          <p:nvPr/>
        </p:nvSpPr>
        <p:spPr>
          <a:xfrm>
            <a:off x="708350" y="2046300"/>
            <a:ext cx="908700" cy="10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 dirty="0" smtClean="0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rPr>
              <a:t>7</a:t>
            </a:r>
            <a:endParaRPr b="1" dirty="0">
              <a:solidFill>
                <a:schemeClr val="dk1"/>
              </a:solidFill>
              <a:latin typeface="Saira Semi Condensed"/>
              <a:ea typeface="Saira Semi Condensed"/>
              <a:cs typeface="Saira Semi Condensed"/>
              <a:sym typeface="Saira Semi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3052952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 txBox="1">
            <a:spLocks noGrp="1"/>
          </p:cNvSpPr>
          <p:nvPr>
            <p:ph type="title"/>
          </p:nvPr>
        </p:nvSpPr>
        <p:spPr>
          <a:xfrm>
            <a:off x="1188147" y="888677"/>
            <a:ext cx="7955853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000" dirty="0" smtClean="0">
                <a:latin typeface="Inria Sans" panose="020B0604020202020204" charset="0"/>
              </a:rPr>
              <a:t>ALOHA protocol implemented on LoRaWAN</a:t>
            </a:r>
            <a:endParaRPr sz="2000" dirty="0">
              <a:latin typeface="Inria Sans" panose="020B0604020202020204" charset="0"/>
            </a:endParaRPr>
          </a:p>
        </p:txBody>
      </p:sp>
      <p:sp>
        <p:nvSpPr>
          <p:cNvPr id="328" name="Google Shape;328;p24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54</a:t>
            </a:fld>
            <a:endParaRPr/>
          </a:p>
        </p:txBody>
      </p:sp>
      <p:sp>
        <p:nvSpPr>
          <p:cNvPr id="5" name="Google Shape;267;p19"/>
          <p:cNvSpPr txBox="1">
            <a:spLocks/>
          </p:cNvSpPr>
          <p:nvPr/>
        </p:nvSpPr>
        <p:spPr>
          <a:xfrm>
            <a:off x="1207849" y="1455649"/>
            <a:ext cx="7783626" cy="62449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68288" indent="-268288" algn="just">
              <a:buClr>
                <a:srgbClr val="10E7D9"/>
              </a:buClr>
              <a:buSzPts val="1800"/>
              <a:buFont typeface="Wingdings" panose="05000000000000000000" pitchFamily="2" charset="2"/>
              <a:buChar char="v"/>
            </a:pPr>
            <a:r>
              <a:rPr lang="el-GR" sz="2000" b="1" dirty="0" smtClean="0">
                <a:solidFill>
                  <a:srgbClr val="FFFFFF"/>
                </a:solidFill>
                <a:latin typeface="Monotype Corsiva" panose="03010101010201010101" pitchFamily="66" charset="0"/>
                <a:cs typeface="Times New Roman" panose="02020603050405020304" pitchFamily="18" charset="0"/>
              </a:rPr>
              <a:t>λ</a:t>
            </a:r>
            <a:r>
              <a:rPr lang="en-US" sz="1800" dirty="0" smtClean="0">
                <a:solidFill>
                  <a:srgbClr val="FFFFFF"/>
                </a:solidFill>
                <a:latin typeface="Monotype Corsiva" panose="03010101010201010101" pitchFamily="66" charset="0"/>
                <a:cs typeface="Times New Roman" panose="02020603050405020304" pitchFamily="18" charset="0"/>
              </a:rPr>
              <a:t> </a:t>
            </a: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represents 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all the packets sent to the network by all the </a:t>
            </a: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LoRa 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devices in the </a:t>
            </a: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same coverage 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area, so we can rewrite </a:t>
            </a:r>
            <a:r>
              <a:rPr lang="en-US" sz="2000" b="1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λ</a:t>
            </a: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 as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4310743" y="2389667"/>
                <a:ext cx="4329431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𝑅𝑒𝑝𝑟𝑒𝑠𝑒𝑛𝑡𝑠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𝑟𝑜𝑢𝑔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𝑝𝑢𝑡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𝑜𝑓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𝑜𝑛𝑒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𝑑𝑒𝑣𝑖𝑐𝑒</m:t>
                      </m:r>
                    </m:oMath>
                  </m:oMathPara>
                </a14:m>
                <a:endParaRPr lang="en-US" i="1" dirty="0" smtClean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0743" y="2389667"/>
                <a:ext cx="4329431" cy="215444"/>
              </a:xfrm>
              <a:prstGeom prst="rect">
                <a:avLst/>
              </a:prstGeom>
              <a:blipFill rotWithShape="0">
                <a:blip r:embed="rId3"/>
                <a:stretch>
                  <a:fillRect b="-3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2838950" y="2468771"/>
                <a:ext cx="1023485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8950" y="2468771"/>
                <a:ext cx="1023485" cy="33855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4481128" y="2633546"/>
                <a:ext cx="422436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𝑛𝑢𝑚𝑏𝑒𝑟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𝑜𝑓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𝑑𝑒𝑣𝑖𝑐𝑒𝑠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𝑜𝑛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𝑐𝑜𝑣𝑒𝑟𝑎𝑔𝑒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𝑎𝑟𝑒𝑎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1128" y="2633546"/>
                <a:ext cx="4224362" cy="307777"/>
              </a:xfrm>
              <a:prstGeom prst="rect">
                <a:avLst/>
              </a:prstGeom>
              <a:blipFill rotWithShape="0">
                <a:blip r:embed="rId5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Google Shape;267;p19"/>
          <p:cNvSpPr txBox="1">
            <a:spLocks/>
          </p:cNvSpPr>
          <p:nvPr/>
        </p:nvSpPr>
        <p:spPr>
          <a:xfrm>
            <a:off x="1188147" y="3020724"/>
            <a:ext cx="7783626" cy="62449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68288" indent="-268288" algn="just">
              <a:buClr>
                <a:srgbClr val="10E7D9"/>
              </a:buClr>
              <a:buSzPts val="1800"/>
              <a:buFont typeface="Wingdings" panose="05000000000000000000" pitchFamily="2" charset="2"/>
              <a:buChar char="v"/>
            </a:pP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Each packet 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sent by one </a:t>
            </a: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LoRa 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device, will select randomly one channel from the 8 available, so the </a:t>
            </a: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total throughput 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sent by one </a:t>
            </a: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LoRa 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devices per channel will </a:t>
            </a: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be:</a:t>
            </a:r>
            <a:endParaRPr lang="en-US" sz="1200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2841247" y="3866253"/>
                <a:ext cx="2202270" cy="5014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𝑝𝑒𝑟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𝑎𝑛𝑛𝑒𝑙</m:t>
                          </m:r>
                        </m:sub>
                      </m:sSub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𝑎𝑛𝑛𝑒𝑙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1247" y="3866253"/>
                <a:ext cx="2202270" cy="501484"/>
              </a:xfrm>
              <a:prstGeom prst="rect">
                <a:avLst/>
              </a:prstGeom>
              <a:blipFill rotWithShape="0">
                <a:blip r:embed="rId6"/>
                <a:stretch>
                  <a:fillRect b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/>
          <p:cNvSpPr/>
          <p:nvPr/>
        </p:nvSpPr>
        <p:spPr>
          <a:xfrm>
            <a:off x="143763" y="4748639"/>
            <a:ext cx="765040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1463" indent="-271463" algn="just">
              <a:buClr>
                <a:srgbClr val="10E7D9"/>
              </a:buClr>
              <a:buSzPts val="1800"/>
            </a:pPr>
            <a:r>
              <a:rPr lang="en-US" sz="12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[10] </a:t>
            </a:r>
            <a:r>
              <a:rPr lang="pt-BR" sz="12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E. Ruano, </a:t>
            </a:r>
            <a:r>
              <a:rPr lang="en-US" sz="12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LoRaTM protocol Evaluations, limitations and practical test,</a:t>
            </a:r>
            <a:r>
              <a:rPr lang="pt-BR" sz="12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 May 11, 2016</a:t>
            </a:r>
            <a:endParaRPr lang="en-US" sz="1200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3368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 txBox="1">
            <a:spLocks noGrp="1"/>
          </p:cNvSpPr>
          <p:nvPr>
            <p:ph type="title"/>
          </p:nvPr>
        </p:nvSpPr>
        <p:spPr>
          <a:xfrm>
            <a:off x="1188147" y="888677"/>
            <a:ext cx="7955853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000" dirty="0">
                <a:latin typeface="Inria Sans" panose="020B0604020202020204" charset="0"/>
              </a:rPr>
              <a:t>Maximum throughput per end-device and per channel</a:t>
            </a:r>
            <a:endParaRPr sz="2000" dirty="0">
              <a:latin typeface="Inria Sans" panose="020B0604020202020204" charset="0"/>
            </a:endParaRPr>
          </a:p>
        </p:txBody>
      </p:sp>
      <p:sp>
        <p:nvSpPr>
          <p:cNvPr id="328" name="Google Shape;328;p24"/>
          <p:cNvSpPr txBox="1">
            <a:spLocks noGrp="1"/>
          </p:cNvSpPr>
          <p:nvPr>
            <p:ph type="sldNum" idx="12"/>
          </p:nvPr>
        </p:nvSpPr>
        <p:spPr>
          <a:xfrm>
            <a:off x="8623507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55</a:t>
            </a:fld>
            <a:endParaRPr/>
          </a:p>
        </p:txBody>
      </p:sp>
      <p:graphicFrame>
        <p:nvGraphicFramePr>
          <p:cNvPr id="9" name="Google Shape;327;p24"/>
          <p:cNvGraphicFramePr/>
          <p:nvPr>
            <p:extLst>
              <p:ext uri="{D42A27DB-BD31-4B8C-83A1-F6EECF244321}">
                <p14:modId xmlns:p14="http://schemas.microsoft.com/office/powerpoint/2010/main" val="1631745405"/>
              </p:ext>
            </p:extLst>
          </p:nvPr>
        </p:nvGraphicFramePr>
        <p:xfrm>
          <a:off x="818032" y="2046514"/>
          <a:ext cx="5644705" cy="2682810"/>
        </p:xfrm>
        <a:graphic>
          <a:graphicData uri="http://schemas.openxmlformats.org/drawingml/2006/table">
            <a:tbl>
              <a:tblPr>
                <a:noFill/>
                <a:tableStyleId>{8920840A-3DD9-4F27-BA70-8E1CD972C3AE}</a:tableStyleId>
              </a:tblPr>
              <a:tblGrid>
                <a:gridCol w="626390"/>
                <a:gridCol w="2100943"/>
                <a:gridCol w="1404257"/>
                <a:gridCol w="1513115"/>
              </a:tblGrid>
              <a:tr h="324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Max. daily packets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per end-device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[packets/day]</a:t>
                      </a:r>
                      <a:endParaRPr sz="12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Max. </a:t>
                      </a:r>
                      <a:r>
                        <a:rPr lang="el-GR" sz="1200" b="1" dirty="0" smtClean="0">
                          <a:solidFill>
                            <a:schemeClr val="accent4"/>
                          </a:solidFill>
                          <a:latin typeface="Monotype Corsiva" panose="03010101010201010101" pitchFamily="66" charset="0"/>
                          <a:ea typeface="Inria Sans Light"/>
                          <a:cs typeface="Inria Sans Light"/>
                          <a:sym typeface="Inria Sans Light"/>
                        </a:rPr>
                        <a:t>λ</a:t>
                      </a:r>
                      <a:r>
                        <a:rPr lang="en-US" sz="1200" b="1" baseline="-25000" dirty="0" smtClean="0">
                          <a:solidFill>
                            <a:schemeClr val="accent4"/>
                          </a:solidFill>
                          <a:latin typeface="Monotype Corsiva" panose="03010101010201010101" pitchFamily="66" charset="0"/>
                          <a:ea typeface="Inria Sans Light"/>
                          <a:cs typeface="Inria Sans Light"/>
                          <a:sym typeface="Inria Sans Light"/>
                        </a:rPr>
                        <a:t>i</a:t>
                      </a: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Monotype Corsiva" panose="03010101010201010101" pitchFamily="66" charset="0"/>
                          <a:ea typeface="Inria Sans Light"/>
                          <a:cs typeface="Inria Sans Light"/>
                          <a:sym typeface="Inria Sans Light"/>
                        </a:rPr>
                        <a:t> 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per end-device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[packets/sec]</a:t>
                      </a:r>
                      <a:endParaRPr sz="12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12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Max. </a:t>
                      </a:r>
                      <a:r>
                        <a:rPr lang="el-GR" sz="1200" b="1" dirty="0" smtClean="0">
                          <a:solidFill>
                            <a:schemeClr val="accent4"/>
                          </a:solidFill>
                          <a:latin typeface="Monotype Corsiva" panose="03010101010201010101" pitchFamily="66" charset="0"/>
                          <a:ea typeface="Inria Sans Light"/>
                          <a:cs typeface="Inria Sans Light"/>
                          <a:sym typeface="Inria Sans Light"/>
                        </a:rPr>
                        <a:t>λ</a:t>
                      </a: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Monotype Corsiva" panose="03010101010201010101" pitchFamily="66" charset="0"/>
                          <a:ea typeface="Inria Sans Light"/>
                          <a:cs typeface="Inria Sans Light"/>
                          <a:sym typeface="Inria Sans Light"/>
                        </a:rPr>
                        <a:t> </a:t>
                      </a:r>
                      <a:r>
                        <a:rPr lang="en-US" sz="1200" b="1" baseline="-25000" dirty="0" smtClean="0">
                          <a:solidFill>
                            <a:schemeClr val="accent4"/>
                          </a:solidFill>
                          <a:latin typeface="Inria Sans Light" panose="020B0604020202020204" charset="0"/>
                          <a:ea typeface="Inria Sans Light"/>
                          <a:cs typeface="Inria Sans Light"/>
                          <a:sym typeface="Inria Sans Light"/>
                        </a:rPr>
                        <a:t>i</a:t>
                      </a: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Inria Sans Light" panose="020B0604020202020204" charset="0"/>
                          <a:ea typeface="Inria Sans Light"/>
                          <a:cs typeface="Inria Sans Light"/>
                          <a:sym typeface="Inria Sans Light"/>
                        </a:rPr>
                        <a:t> </a:t>
                      </a:r>
                      <a:r>
                        <a:rPr lang="it-IT" sz="1200" b="1" baseline="-25000" dirty="0" smtClean="0">
                          <a:solidFill>
                            <a:schemeClr val="accent4"/>
                          </a:solidFill>
                          <a:latin typeface="Inria Sans Light" panose="020B0604020202020204" charset="0"/>
                          <a:ea typeface="Inria Sans Light"/>
                          <a:cs typeface="Inria Sans Light"/>
                          <a:sym typeface="Inria Sans Light"/>
                        </a:rPr>
                        <a:t>per channel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2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[packets/sec]</a:t>
                      </a:r>
                      <a:endParaRPr sz="12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29382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SF7</a:t>
                      </a:r>
                      <a:endParaRPr sz="12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26122</a:t>
                      </a:r>
                      <a:endParaRPr sz="14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0,302</a:t>
                      </a:r>
                      <a:endParaRPr sz="14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0,037</a:t>
                      </a:r>
                      <a:endParaRPr sz="14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SF8</a:t>
                      </a:r>
                      <a:endParaRPr sz="12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SF9</a:t>
                      </a:r>
                      <a:endParaRPr sz="12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SF10</a:t>
                      </a:r>
                      <a:endParaRPr sz="12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SF11</a:t>
                      </a:r>
                      <a:endParaRPr sz="12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SF12</a:t>
                      </a:r>
                      <a:endParaRPr sz="12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1080</a:t>
                      </a:r>
                      <a:endParaRPr sz="14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0,012</a:t>
                      </a:r>
                      <a:endParaRPr sz="14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0,001</a:t>
                      </a:r>
                      <a:endParaRPr sz="14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13" name="Google Shape;267;p19"/>
          <p:cNvSpPr txBox="1">
            <a:spLocks/>
          </p:cNvSpPr>
          <p:nvPr/>
        </p:nvSpPr>
        <p:spPr>
          <a:xfrm>
            <a:off x="1188147" y="1394740"/>
            <a:ext cx="7786660" cy="53203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68288" indent="-268288" algn="just">
              <a:buClr>
                <a:srgbClr val="10E7D9"/>
              </a:buClr>
              <a:buSzPts val="1800"/>
              <a:buFont typeface="Wingdings" panose="05000000000000000000" pitchFamily="2" charset="2"/>
              <a:buChar char="v"/>
            </a:pP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Considering 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packets of 16B payload, 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a bandwidth 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of 125 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kHz 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and two available sub-bands on 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LoRaWAN 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(Band0 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from 868.1 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MHz to 868.5 MHz and Band1 from 867.1 MHz to 867.9 MHz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).</a:t>
            </a:r>
            <a:endParaRPr lang="en-US" sz="1100" i="1" baseline="-25000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6291267" y="2318254"/>
                <a:ext cx="2765648" cy="80118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𝑀𝑎𝑥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 </m:t>
                      </m:r>
                      <m:r>
                        <a:rPr lang="el-GR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sz="1600" i="1" baseline="-250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26122</m:t>
                          </m:r>
                        </m:num>
                        <m:den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86400</m:t>
                          </m:r>
                        </m:den>
                      </m:f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302</m:t>
                      </m:r>
                    </m:oMath>
                  </m:oMathPara>
                </a14:m>
                <a:endParaRPr/>
              </a:p>
              <a:p>
                <a:endParaRPr lang="en-US" sz="16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1267" y="2318254"/>
                <a:ext cx="2765648" cy="801181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Google Shape;241;p17"/>
          <p:cNvSpPr txBox="1">
            <a:spLocks/>
          </p:cNvSpPr>
          <p:nvPr/>
        </p:nvSpPr>
        <p:spPr>
          <a:xfrm>
            <a:off x="838201" y="4792200"/>
            <a:ext cx="6728400" cy="3513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en-US" sz="1200" dirty="0" smtClean="0">
                <a:latin typeface="Inria Sans" panose="020B0604020202020204" charset="0"/>
                <a:cs typeface="Times New Roman" panose="02020603050405020304" pitchFamily="18" charset="0"/>
              </a:rPr>
              <a:t>Table 3: Theoretical </a:t>
            </a:r>
            <a:r>
              <a:rPr lang="en-US" sz="1200" dirty="0">
                <a:latin typeface="Inria Sans" panose="020B0604020202020204" charset="0"/>
                <a:cs typeface="Times New Roman" panose="02020603050405020304" pitchFamily="18" charset="0"/>
              </a:rPr>
              <a:t>Ton-the-air and maximum number of daily packets </a:t>
            </a:r>
            <a:r>
              <a:rPr lang="en-US" sz="1200" dirty="0" smtClean="0">
                <a:latin typeface="Inria Sans" panose="020B0604020202020204" charset="0"/>
                <a:cs typeface="Times New Roman" panose="02020603050405020304" pitchFamily="18" charset="0"/>
              </a:rPr>
              <a:t>[10].</a:t>
            </a:r>
            <a:endParaRPr lang="en-US" sz="1200" dirty="0"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5241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 txBox="1">
            <a:spLocks noGrp="1"/>
          </p:cNvSpPr>
          <p:nvPr>
            <p:ph type="title"/>
          </p:nvPr>
        </p:nvSpPr>
        <p:spPr>
          <a:xfrm>
            <a:off x="1188147" y="888677"/>
            <a:ext cx="7955853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000" dirty="0">
                <a:latin typeface="Inria Sans" panose="020B0604020202020204" charset="0"/>
              </a:rPr>
              <a:t>Maximum throughput per end-device and per channel</a:t>
            </a:r>
            <a:endParaRPr sz="2000" dirty="0">
              <a:latin typeface="Inria Sans" panose="020B0604020202020204" charset="0"/>
            </a:endParaRPr>
          </a:p>
        </p:txBody>
      </p:sp>
      <p:sp>
        <p:nvSpPr>
          <p:cNvPr id="328" name="Google Shape;328;p24"/>
          <p:cNvSpPr txBox="1">
            <a:spLocks noGrp="1"/>
          </p:cNvSpPr>
          <p:nvPr>
            <p:ph type="sldNum" idx="12"/>
          </p:nvPr>
        </p:nvSpPr>
        <p:spPr>
          <a:xfrm>
            <a:off x="8623507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56</a:t>
            </a:fld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1111947" y="1567541"/>
                <a:ext cx="1239367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𝑡𝑥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m:rPr>
                          <m:sty m:val="p"/>
                        </m:rPr>
                        <a:rPr lang="el-G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λ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1947" y="1567541"/>
                <a:ext cx="1239367" cy="33855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2838134" y="1567541"/>
                <a:ext cx="2327939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e>
                      </m:d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18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%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8134" y="1567541"/>
                <a:ext cx="2327939" cy="33855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1075450" y="2127669"/>
                <a:ext cx="3296768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𝑆𝐹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302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037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011174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5450" y="2127669"/>
                <a:ext cx="3296768" cy="338554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4558879" y="2127669"/>
                <a:ext cx="1119624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𝑆𝐹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8879" y="2127669"/>
                <a:ext cx="1119624" cy="338554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6061106" y="2127669"/>
                <a:ext cx="2536790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𝑆𝐹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488826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1106" y="2127669"/>
                <a:ext cx="2536790" cy="338554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Google Shape;267;p19"/>
          <p:cNvSpPr txBox="1">
            <a:spLocks/>
          </p:cNvSpPr>
          <p:nvPr/>
        </p:nvSpPr>
        <p:spPr>
          <a:xfrm>
            <a:off x="1188147" y="2900157"/>
            <a:ext cx="7786660" cy="32794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68288" indent="-268288" algn="just">
              <a:buClr>
                <a:srgbClr val="10E7D9"/>
              </a:buClr>
              <a:buSzPts val="1800"/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W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e 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can obtain the maximum number of 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end-devices N. </a:t>
            </a:r>
            <a:endParaRPr lang="en-US" sz="1100" i="1" baseline="-25000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1569739" y="3228101"/>
                <a:ext cx="2536790" cy="6002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sSub>
                            <m:sSubPr>
                              <m:ctrlPr>
                                <a:rPr lang="el-GR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l-GR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𝑡𝑥</m:t>
                              </m:r>
                            </m:sub>
                          </m:sSub>
                          <m:r>
                            <a:rPr lang="el-G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l-G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r>
                            <a:rPr lang="el-G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9739" y="3228101"/>
                <a:ext cx="2536790" cy="600229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Snip Diagonal Corner Rectangle 17"/>
          <p:cNvSpPr/>
          <p:nvPr/>
        </p:nvSpPr>
        <p:spPr>
          <a:xfrm>
            <a:off x="958187" y="1458686"/>
            <a:ext cx="7554441" cy="3450771"/>
          </a:xfrm>
          <a:prstGeom prst="snip2DiagRect">
            <a:avLst>
              <a:gd name="adj1" fmla="val 0"/>
              <a:gd name="adj2" fmla="val 0"/>
            </a:avLst>
          </a:prstGeom>
          <a:solidFill>
            <a:srgbClr val="A9C1D1">
              <a:alpha val="92941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154737" y="2575078"/>
            <a:ext cx="54582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0000"/>
                </a:solidFill>
                <a:latin typeface="Inria Sans" panose="020B0604020202020204" charset="0"/>
              </a:rPr>
              <a:t>Scenario </a:t>
            </a:r>
            <a:r>
              <a:rPr lang="en-US" sz="1600" dirty="0">
                <a:solidFill>
                  <a:srgbClr val="FF0000"/>
                </a:solidFill>
                <a:latin typeface="Inria Sans" panose="020B0604020202020204" charset="0"/>
              </a:rPr>
              <a:t>1: </a:t>
            </a:r>
            <a:r>
              <a:rPr lang="en-US" sz="1600" dirty="0">
                <a:latin typeface="Inria Sans" panose="020B0604020202020204" charset="0"/>
              </a:rPr>
              <a:t>maximizing the packets send by the end-devices and throughput of </a:t>
            </a:r>
            <a:r>
              <a:rPr lang="en-US" sz="1600" dirty="0" smtClean="0">
                <a:latin typeface="Inria Sans" panose="020B0604020202020204" charset="0"/>
              </a:rPr>
              <a:t>network.</a:t>
            </a:r>
            <a:endParaRPr lang="en-US" sz="1600" dirty="0">
              <a:latin typeface="Inria Sans" panose="020B060402020202020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445867" y="1673911"/>
            <a:ext cx="78868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accent4">
                    <a:lumMod val="50000"/>
                  </a:schemeClr>
                </a:solidFill>
                <a:latin typeface="Inria Sans" panose="020B0604020202020204" charset="0"/>
              </a:rPr>
              <a:t>We </a:t>
            </a:r>
            <a:r>
              <a:rPr lang="en-US" sz="1600" dirty="0">
                <a:solidFill>
                  <a:schemeClr val="accent4">
                    <a:lumMod val="50000"/>
                  </a:schemeClr>
                </a:solidFill>
                <a:latin typeface="Inria Sans" panose="020B0604020202020204" charset="0"/>
              </a:rPr>
              <a:t>can obtain the maximum number of </a:t>
            </a:r>
            <a:r>
              <a:rPr lang="en-US" sz="1600" dirty="0" smtClean="0">
                <a:solidFill>
                  <a:schemeClr val="accent4">
                    <a:lumMod val="50000"/>
                  </a:schemeClr>
                </a:solidFill>
                <a:latin typeface="Inria Sans" panose="020B0604020202020204" charset="0"/>
              </a:rPr>
              <a:t>end-devices </a:t>
            </a:r>
            <a:r>
              <a:rPr lang="en-US" sz="1600" dirty="0">
                <a:solidFill>
                  <a:schemeClr val="accent4">
                    <a:lumMod val="50000"/>
                  </a:schemeClr>
                </a:solidFill>
                <a:latin typeface="Inria Sans" panose="020B0604020202020204" charset="0"/>
              </a:rPr>
              <a:t>in two </a:t>
            </a:r>
            <a:r>
              <a:rPr lang="en-US" sz="1600" dirty="0" smtClean="0">
                <a:solidFill>
                  <a:schemeClr val="accent4">
                    <a:lumMod val="50000"/>
                  </a:schemeClr>
                </a:solidFill>
                <a:latin typeface="Inria Sans" panose="020B0604020202020204" charset="0"/>
              </a:rPr>
              <a:t>different Scenario: </a:t>
            </a:r>
            <a:endParaRPr lang="en-US" sz="1600" dirty="0">
              <a:solidFill>
                <a:schemeClr val="accent4">
                  <a:lumMod val="50000"/>
                </a:schemeClr>
              </a:solidFill>
              <a:latin typeface="Inria Sans" panose="020B060402020202020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049723" y="3456113"/>
            <a:ext cx="5668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0000"/>
                </a:solidFill>
                <a:latin typeface="Inria Sans" panose="020B0604020202020204" charset="0"/>
              </a:rPr>
              <a:t>Scenario 2: </a:t>
            </a:r>
            <a:r>
              <a:rPr lang="en-US" sz="1600" dirty="0">
                <a:latin typeface="Inria Sans" panose="020B0604020202020204" charset="0"/>
              </a:rPr>
              <a:t>considering 1 packet per </a:t>
            </a:r>
            <a:r>
              <a:rPr lang="en-US" sz="1600" dirty="0" smtClean="0">
                <a:latin typeface="Inria Sans" panose="020B0604020202020204" charset="0"/>
              </a:rPr>
              <a:t>end-device and </a:t>
            </a:r>
            <a:r>
              <a:rPr lang="en-US" sz="1600" dirty="0">
                <a:latin typeface="Inria Sans" panose="020B0604020202020204" charset="0"/>
              </a:rPr>
              <a:t>per </a:t>
            </a:r>
            <a:r>
              <a:rPr lang="en-US" sz="1600" dirty="0" smtClean="0">
                <a:latin typeface="Inria Sans" panose="020B0604020202020204" charset="0"/>
              </a:rPr>
              <a:t>day.</a:t>
            </a:r>
            <a:endParaRPr lang="en-US" sz="1600" dirty="0">
              <a:latin typeface="Inria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2696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 txBox="1">
            <a:spLocks noGrp="1"/>
          </p:cNvSpPr>
          <p:nvPr>
            <p:ph type="title"/>
          </p:nvPr>
        </p:nvSpPr>
        <p:spPr>
          <a:xfrm>
            <a:off x="1188147" y="888677"/>
            <a:ext cx="7955853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000" dirty="0">
                <a:latin typeface="Inria Sans" panose="020B0604020202020204" charset="0"/>
              </a:rPr>
              <a:t>Maximum throughput per end-device and per </a:t>
            </a:r>
            <a:r>
              <a:rPr lang="en-US" sz="2000" dirty="0" smtClean="0">
                <a:latin typeface="Inria Sans" panose="020B0604020202020204" charset="0"/>
              </a:rPr>
              <a:t>channel </a:t>
            </a:r>
            <a:r>
              <a:rPr lang="en-US" sz="2000" dirty="0">
                <a:solidFill>
                  <a:srgbClr val="FF0000"/>
                </a:solidFill>
              </a:rPr>
              <a:t>Scenario </a:t>
            </a:r>
            <a:r>
              <a:rPr lang="en-US" sz="2000" dirty="0" smtClean="0">
                <a:solidFill>
                  <a:srgbClr val="FF0000"/>
                </a:solidFill>
              </a:rPr>
              <a:t>1</a:t>
            </a:r>
            <a:endParaRPr sz="2000" dirty="0">
              <a:latin typeface="Inria Sans" panose="020B0604020202020204" charset="0"/>
            </a:endParaRPr>
          </a:p>
        </p:txBody>
      </p:sp>
      <p:sp>
        <p:nvSpPr>
          <p:cNvPr id="328" name="Google Shape;328;p24"/>
          <p:cNvSpPr txBox="1">
            <a:spLocks noGrp="1"/>
          </p:cNvSpPr>
          <p:nvPr>
            <p:ph type="sldNum" idx="12"/>
          </p:nvPr>
        </p:nvSpPr>
        <p:spPr>
          <a:xfrm>
            <a:off x="8623507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57</a:t>
            </a:fld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6172224" y="1786794"/>
                <a:ext cx="2626933" cy="35830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𝑡𝑥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_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𝑆𝐹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_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125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𝑘𝐻𝑧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_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16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066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2224" y="1786794"/>
                <a:ext cx="2626933" cy="35830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6263104" y="2298693"/>
                <a:ext cx="2765749" cy="49705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it-IT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it-IT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it-IT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𝑝𝑒𝑟</m:t>
                          </m:r>
                          <m:r>
                            <a:rPr lang="it-IT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it-IT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  <m:r>
                            <a:rPr lang="it-IT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  <m:r>
                            <a:rPr lang="it-IT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𝑎𝑛𝑛𝑒𝑙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066</m:t>
                          </m:r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</m:t>
                          </m:r>
                        </m:den>
                      </m:f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00825</m:t>
                      </m:r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3104" y="2298693"/>
                <a:ext cx="2765749" cy="497059"/>
              </a:xfrm>
              <a:prstGeom prst="rect">
                <a:avLst/>
              </a:prstGeom>
              <a:blipFill rotWithShape="0">
                <a:blip r:embed="rId4"/>
                <a:stretch>
                  <a:fillRect r="-661" b="-12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6323924" y="2949348"/>
                <a:ext cx="2420450" cy="52424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el-G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l-G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l-G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302</m:t>
                          </m:r>
                          <m:r>
                            <a:rPr lang="el-G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×</m:t>
                          </m:r>
                          <m:r>
                            <a:rPr lang="el-G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l-G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l-G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00825</m:t>
                          </m:r>
                          <m:r>
                            <a:rPr lang="el-G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198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3924" y="2949348"/>
                <a:ext cx="2420450" cy="524246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8" name="Google Shape;327;p24"/>
              <p:cNvGraphicFramePr/>
              <p:nvPr>
                <p:extLst>
                  <p:ext uri="{D42A27DB-BD31-4B8C-83A1-F6EECF244321}">
                    <p14:modId xmlns:p14="http://schemas.microsoft.com/office/powerpoint/2010/main" val="982456499"/>
                  </p:ext>
                </p:extLst>
              </p:nvPr>
            </p:nvGraphicFramePr>
            <p:xfrm>
              <a:off x="392513" y="1689704"/>
              <a:ext cx="4159167" cy="2682810"/>
            </p:xfrm>
            <a:graphic>
              <a:graphicData uri="http://schemas.openxmlformats.org/drawingml/2006/table">
                <a:tbl>
                  <a:tblPr>
                    <a:noFill/>
                    <a:tableStyleId>{8920840A-3DD9-4F27-BA70-8E1CD972C3AE}</a:tableStyleId>
                  </a:tblPr>
                  <a:tblGrid>
                    <a:gridCol w="626390"/>
                    <a:gridCol w="1399177"/>
                    <a:gridCol w="778933"/>
                    <a:gridCol w="1354667"/>
                  </a:tblGrid>
                  <a:tr h="324000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200" b="1" dirty="0">
                            <a:solidFill>
                              <a:schemeClr val="accent4"/>
                            </a:solidFill>
                            <a:latin typeface="Inria Sans Light"/>
                            <a:ea typeface="Inria Sans Light"/>
                            <a:cs typeface="Inria Sans Light"/>
                            <a:sym typeface="Inria Sans Light"/>
                          </a:endParaRPr>
                        </a:p>
                      </a:txBody>
                      <a:tcPr marL="91425" marR="91425" marT="68575" marB="6857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200" b="1" dirty="0" smtClean="0">
                              <a:solidFill>
                                <a:schemeClr val="accent4"/>
                              </a:solidFill>
                              <a:latin typeface="Inria Sans Light"/>
                              <a:ea typeface="Inria Sans Light"/>
                              <a:cs typeface="Inria Sans Light"/>
                              <a:sym typeface="Inria Sans Light"/>
                            </a:rPr>
                            <a:t>Max. daily packets</a:t>
                          </a:r>
                        </a:p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200" b="1" dirty="0" smtClean="0">
                              <a:solidFill>
                                <a:schemeClr val="accent4"/>
                              </a:solidFill>
                              <a:latin typeface="Inria Sans Light"/>
                              <a:ea typeface="Inria Sans Light"/>
                              <a:cs typeface="Inria Sans Light"/>
                              <a:sym typeface="Inria Sans Light"/>
                            </a:rPr>
                            <a:t>per end-device</a:t>
                          </a:r>
                        </a:p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200" b="1" dirty="0" smtClean="0">
                              <a:solidFill>
                                <a:schemeClr val="accent4"/>
                              </a:solidFill>
                              <a:latin typeface="Inria Sans Light"/>
                              <a:ea typeface="Inria Sans Light"/>
                              <a:cs typeface="Inria Sans Light"/>
                              <a:sym typeface="Inria Sans Light"/>
                            </a:rPr>
                            <a:t>[packets/day]</a:t>
                          </a:r>
                          <a:endParaRPr sz="1200" b="1" dirty="0">
                            <a:solidFill>
                              <a:schemeClr val="accent4"/>
                            </a:solidFill>
                            <a:latin typeface="Inria Sans Light"/>
                            <a:ea typeface="Inria Sans Light"/>
                            <a:cs typeface="Inria Sans Light"/>
                            <a:sym typeface="Inria Sans Light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200" b="1" dirty="0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  <a:sym typeface="Inria Sans Light"/>
                            </a:rPr>
                            <a:t>T</a:t>
                          </a:r>
                          <a:r>
                            <a:rPr lang="en-US" sz="1200" b="1" baseline="-25000" dirty="0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  <a:sym typeface="Inria Sans Light"/>
                            </a:rPr>
                            <a:t>on-the-air</a:t>
                          </a:r>
                          <a:r>
                            <a:rPr lang="en-US" sz="1200" b="1" dirty="0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Inria Sans Light"/>
                              <a:sym typeface="Inria Sans Light"/>
                            </a:rPr>
                            <a:t> </a:t>
                          </a:r>
                        </a:p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200" b="1" dirty="0" smtClean="0">
                              <a:solidFill>
                                <a:schemeClr val="accent4"/>
                              </a:solidFill>
                              <a:latin typeface="Inria Sans Light"/>
                              <a:ea typeface="Inria Sans Light"/>
                              <a:cs typeface="Inria Sans Light"/>
                              <a:sym typeface="Inria Sans Light"/>
                            </a:rPr>
                            <a:t>[sec]</a:t>
                          </a:r>
                          <a:endParaRPr sz="1200" b="1" dirty="0">
                            <a:solidFill>
                              <a:schemeClr val="accent4"/>
                            </a:solidFill>
                            <a:latin typeface="Inria Sans Light"/>
                            <a:ea typeface="Inria Sans Light"/>
                            <a:cs typeface="Inria Sans Light"/>
                            <a:sym typeface="Inria Sans Light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it-IT" sz="1200" b="1" dirty="0" smtClean="0">
                              <a:solidFill>
                                <a:schemeClr val="accent4"/>
                              </a:solidFill>
                              <a:latin typeface="Inria Sans Light"/>
                              <a:ea typeface="Inria Sans Light"/>
                              <a:cs typeface="Inria Sans Light"/>
                              <a:sym typeface="Inria Sans Light"/>
                            </a:rPr>
                            <a:t>Max. </a:t>
                          </a:r>
                          <a:r>
                            <a:rPr lang="el-GR" sz="1200" b="1" dirty="0" smtClean="0">
                              <a:solidFill>
                                <a:schemeClr val="accent4"/>
                              </a:solidFill>
                              <a:latin typeface="Monotype Corsiva" panose="03010101010201010101" pitchFamily="66" charset="0"/>
                              <a:ea typeface="Inria Sans Light"/>
                              <a:cs typeface="Inria Sans Light"/>
                              <a:sym typeface="Inria Sans Light"/>
                            </a:rPr>
                            <a:t>λ</a:t>
                          </a:r>
                          <a:r>
                            <a:rPr lang="en-US" sz="1200" b="1" dirty="0" smtClean="0">
                              <a:solidFill>
                                <a:schemeClr val="accent4"/>
                              </a:solidFill>
                              <a:latin typeface="Monotype Corsiva" panose="03010101010201010101" pitchFamily="66" charset="0"/>
                              <a:ea typeface="Inria Sans Light"/>
                              <a:cs typeface="Inria Sans Light"/>
                              <a:sym typeface="Inria Sans Light"/>
                            </a:rPr>
                            <a:t> </a:t>
                          </a:r>
                          <a:r>
                            <a:rPr lang="en-US" sz="1200" b="1" baseline="-25000" dirty="0" smtClean="0">
                              <a:solidFill>
                                <a:schemeClr val="accent4"/>
                              </a:solidFill>
                              <a:latin typeface="Inria Sans Light" panose="020B0604020202020204" charset="0"/>
                              <a:ea typeface="Inria Sans Light"/>
                              <a:cs typeface="Inria Sans Light"/>
                              <a:sym typeface="Inria Sans Light"/>
                            </a:rPr>
                            <a:t>i</a:t>
                          </a:r>
                          <a:r>
                            <a:rPr lang="en-US" sz="1200" b="1" dirty="0" smtClean="0">
                              <a:solidFill>
                                <a:schemeClr val="accent4"/>
                              </a:solidFill>
                              <a:latin typeface="Inria Sans Light" panose="020B0604020202020204" charset="0"/>
                              <a:ea typeface="Inria Sans Light"/>
                              <a:cs typeface="Inria Sans Light"/>
                              <a:sym typeface="Inria Sans Light"/>
                            </a:rPr>
                            <a:t> </a:t>
                          </a:r>
                          <a:r>
                            <a:rPr lang="it-IT" sz="1200" b="1" baseline="-25000" dirty="0" smtClean="0">
                              <a:solidFill>
                                <a:schemeClr val="accent4"/>
                              </a:solidFill>
                              <a:latin typeface="Inria Sans Light" panose="020B0604020202020204" charset="0"/>
                              <a:ea typeface="Inria Sans Light"/>
                              <a:cs typeface="Inria Sans Light"/>
                              <a:sym typeface="Inria Sans Light"/>
                            </a:rPr>
                            <a:t>per channel</a:t>
                          </a:r>
                        </a:p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it-IT" sz="1200" b="1" dirty="0" smtClean="0">
                              <a:solidFill>
                                <a:schemeClr val="accent4"/>
                              </a:solidFill>
                              <a:latin typeface="Inria Sans Light"/>
                              <a:ea typeface="Inria Sans Light"/>
                              <a:cs typeface="Inria Sans Light"/>
                              <a:sym typeface="Inria Sans Light"/>
                            </a:rPr>
                            <a:t>[packets/sec]</a:t>
                          </a:r>
                          <a:endParaRPr sz="1200" b="1" dirty="0">
                            <a:solidFill>
                              <a:schemeClr val="accent4"/>
                            </a:solidFill>
                            <a:latin typeface="Inria Sans Light"/>
                            <a:ea typeface="Inria Sans Light"/>
                            <a:cs typeface="Inria Sans Light"/>
                            <a:sym typeface="Inria Sans Light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  <a:tr h="293821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200" b="1" dirty="0" smtClean="0">
                              <a:solidFill>
                                <a:schemeClr val="accent4"/>
                              </a:solidFill>
                              <a:latin typeface="Inria Sans Light"/>
                              <a:ea typeface="Inria Sans Light"/>
                              <a:cs typeface="Inria Sans Light"/>
                              <a:sym typeface="Inria Sans Light"/>
                            </a:rPr>
                            <a:t>SF7</a:t>
                          </a:r>
                          <a:endParaRPr sz="1200" b="1" dirty="0">
                            <a:solidFill>
                              <a:schemeClr val="accent4"/>
                            </a:solidFill>
                            <a:latin typeface="Inria Sans Light"/>
                            <a:ea typeface="Inria Sans Light"/>
                            <a:cs typeface="Inria Sans Light"/>
                            <a:sym typeface="Inria Sans Light"/>
                          </a:endParaRPr>
                        </a:p>
                      </a:txBody>
                      <a:tcPr marL="91425" marR="91425" marT="68575" marB="6857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400" b="0" dirty="0" smtClean="0">
                              <a:solidFill>
                                <a:schemeClr val="dk1"/>
                              </a:solidFill>
                              <a:latin typeface="Inria Sans"/>
                              <a:ea typeface="Inria Sans"/>
                              <a:cs typeface="Inria Sans"/>
                              <a:sym typeface="Inria Sans"/>
                            </a:rPr>
                            <a:t>26122</a:t>
                          </a:r>
                          <a:endParaRPr sz="140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400" b="0" dirty="0" smtClean="0">
                              <a:solidFill>
                                <a:schemeClr val="dk1"/>
                              </a:solidFill>
                              <a:latin typeface="Inria Sans"/>
                              <a:ea typeface="Inria Sans"/>
                              <a:cs typeface="Inria Sans"/>
                              <a:sym typeface="Inria Sans"/>
                            </a:rPr>
                            <a:t>0,302</a:t>
                          </a:r>
                          <a:endParaRPr sz="140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14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14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00825</m:t>
                                </m:r>
                              </m:oMath>
                            </m:oMathPara>
                          </a14:m>
                          <a:endParaRPr sz="140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  <a:tr h="324000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200" b="1" dirty="0" smtClean="0">
                              <a:solidFill>
                                <a:schemeClr val="accent4"/>
                              </a:solidFill>
                              <a:latin typeface="Inria Sans Light"/>
                              <a:ea typeface="Inria Sans Light"/>
                              <a:cs typeface="Inria Sans Light"/>
                              <a:sym typeface="Inria Sans Light"/>
                            </a:rPr>
                            <a:t>SF8</a:t>
                          </a:r>
                          <a:endParaRPr sz="1200" b="1" dirty="0">
                            <a:solidFill>
                              <a:schemeClr val="accent4"/>
                            </a:solidFill>
                            <a:latin typeface="Inria Sans Light"/>
                            <a:ea typeface="Inria Sans Light"/>
                            <a:cs typeface="Inria Sans Light"/>
                            <a:sym typeface="Inria Sans Light"/>
                          </a:endParaRPr>
                        </a:p>
                      </a:txBody>
                      <a:tcPr marL="91425" marR="91425" marT="68575" marB="6857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  <a:tr h="324000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200" b="1" dirty="0" smtClean="0">
                              <a:solidFill>
                                <a:schemeClr val="accent4"/>
                              </a:solidFill>
                              <a:latin typeface="Inria Sans Light"/>
                              <a:ea typeface="Inria Sans Light"/>
                              <a:cs typeface="Inria Sans Light"/>
                              <a:sym typeface="Inria Sans Light"/>
                            </a:rPr>
                            <a:t>SF9</a:t>
                          </a:r>
                          <a:endParaRPr sz="1200" b="1" dirty="0">
                            <a:solidFill>
                              <a:schemeClr val="accent4"/>
                            </a:solidFill>
                            <a:latin typeface="Inria Sans Light"/>
                            <a:ea typeface="Inria Sans Light"/>
                            <a:cs typeface="Inria Sans Light"/>
                            <a:sym typeface="Inria Sans Light"/>
                          </a:endParaRPr>
                        </a:p>
                      </a:txBody>
                      <a:tcPr marL="91425" marR="91425" marT="68575" marB="6857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  <a:tr h="324000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200" b="1" dirty="0" smtClean="0">
                              <a:solidFill>
                                <a:schemeClr val="accent4"/>
                              </a:solidFill>
                              <a:latin typeface="Inria Sans Light"/>
                              <a:ea typeface="Inria Sans Light"/>
                              <a:cs typeface="Inria Sans Light"/>
                              <a:sym typeface="Inria Sans Light"/>
                            </a:rPr>
                            <a:t>SF10</a:t>
                          </a:r>
                          <a:endParaRPr sz="1200" b="1" dirty="0">
                            <a:solidFill>
                              <a:schemeClr val="accent4"/>
                            </a:solidFill>
                            <a:latin typeface="Inria Sans Light"/>
                            <a:ea typeface="Inria Sans Light"/>
                            <a:cs typeface="Inria Sans Light"/>
                            <a:sym typeface="Inria Sans Light"/>
                          </a:endParaRPr>
                        </a:p>
                      </a:txBody>
                      <a:tcPr marL="91425" marR="91425" marT="68575" marB="6857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  <a:tr h="324000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200" b="1" dirty="0" smtClean="0">
                              <a:solidFill>
                                <a:schemeClr val="accent4"/>
                              </a:solidFill>
                              <a:latin typeface="Inria Sans Light"/>
                              <a:ea typeface="Inria Sans Light"/>
                              <a:cs typeface="Inria Sans Light"/>
                              <a:sym typeface="Inria Sans Light"/>
                            </a:rPr>
                            <a:t>SF11</a:t>
                          </a:r>
                          <a:endParaRPr sz="1200" b="1" dirty="0">
                            <a:solidFill>
                              <a:schemeClr val="accent4"/>
                            </a:solidFill>
                            <a:latin typeface="Inria Sans Light"/>
                            <a:ea typeface="Inria Sans Light"/>
                            <a:cs typeface="Inria Sans Light"/>
                            <a:sym typeface="Inria Sans Light"/>
                          </a:endParaRPr>
                        </a:p>
                      </a:txBody>
                      <a:tcPr marL="91425" marR="91425" marT="68575" marB="6857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  <a:tr h="324000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200" b="1" dirty="0" smtClean="0">
                              <a:solidFill>
                                <a:schemeClr val="accent4"/>
                              </a:solidFill>
                              <a:latin typeface="Inria Sans Light"/>
                              <a:ea typeface="Inria Sans Light"/>
                              <a:cs typeface="Inria Sans Light"/>
                              <a:sym typeface="Inria Sans Light"/>
                            </a:rPr>
                            <a:t>SF12</a:t>
                          </a:r>
                          <a:endParaRPr sz="1200" b="1" dirty="0">
                            <a:solidFill>
                              <a:schemeClr val="accent4"/>
                            </a:solidFill>
                            <a:latin typeface="Inria Sans Light"/>
                            <a:ea typeface="Inria Sans Light"/>
                            <a:cs typeface="Inria Sans Light"/>
                            <a:sym typeface="Inria Sans Light"/>
                          </a:endParaRPr>
                        </a:p>
                      </a:txBody>
                      <a:tcPr marL="91425" marR="91425" marT="68575" marB="6857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400" b="0" dirty="0" smtClean="0">
                              <a:solidFill>
                                <a:schemeClr val="dk1"/>
                              </a:solidFill>
                              <a:latin typeface="Inria Sans"/>
                              <a:ea typeface="Inria Sans"/>
                              <a:cs typeface="Inria Sans"/>
                              <a:sym typeface="Inria Sans"/>
                            </a:rPr>
                            <a:t>1080</a:t>
                          </a:r>
                          <a:endParaRPr sz="140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400" b="0" dirty="0" smtClean="0">
                              <a:solidFill>
                                <a:schemeClr val="dk1"/>
                              </a:solidFill>
                              <a:latin typeface="Inria Sans"/>
                              <a:ea typeface="Inria Sans"/>
                              <a:cs typeface="Inria Sans"/>
                              <a:sym typeface="Inria Sans"/>
                            </a:rPr>
                            <a:t>0,012</a:t>
                          </a:r>
                          <a:endParaRPr sz="140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400" b="0" dirty="0" smtClean="0">
                              <a:solidFill>
                                <a:schemeClr val="dk1"/>
                              </a:solidFill>
                              <a:latin typeface="Inria Sans"/>
                              <a:ea typeface="Inria Sans"/>
                              <a:cs typeface="Inria Sans"/>
                              <a:sym typeface="Inria Sans"/>
                            </a:rPr>
                            <a:t>0.201625</a:t>
                          </a:r>
                          <a:endParaRPr sz="140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8" name="Google Shape;327;p24"/>
              <p:cNvGraphicFramePr/>
              <p:nvPr>
                <p:extLst>
                  <p:ext uri="{D42A27DB-BD31-4B8C-83A1-F6EECF244321}">
                    <p14:modId xmlns:p14="http://schemas.microsoft.com/office/powerpoint/2010/main" val="982456499"/>
                  </p:ext>
                </p:extLst>
              </p:nvPr>
            </p:nvGraphicFramePr>
            <p:xfrm>
              <a:off x="392513" y="1689704"/>
              <a:ext cx="4159167" cy="2682810"/>
            </p:xfrm>
            <a:graphic>
              <a:graphicData uri="http://schemas.openxmlformats.org/drawingml/2006/table">
                <a:tbl>
                  <a:tblPr>
                    <a:noFill/>
                    <a:tableStyleId>{8920840A-3DD9-4F27-BA70-8E1CD972C3AE}</a:tableStyleId>
                  </a:tblPr>
                  <a:tblGrid>
                    <a:gridCol w="626390"/>
                    <a:gridCol w="1399177"/>
                    <a:gridCol w="778933"/>
                    <a:gridCol w="1354667"/>
                  </a:tblGrid>
                  <a:tr h="685790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200" b="1" dirty="0">
                            <a:solidFill>
                              <a:schemeClr val="accent4"/>
                            </a:solidFill>
                            <a:latin typeface="Inria Sans Light"/>
                            <a:ea typeface="Inria Sans Light"/>
                            <a:cs typeface="Inria Sans Light"/>
                            <a:sym typeface="Inria Sans Light"/>
                          </a:endParaRPr>
                        </a:p>
                      </a:txBody>
                      <a:tcPr marL="91425" marR="91425" marT="68575" marB="6857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200" b="1" dirty="0" smtClean="0">
                              <a:solidFill>
                                <a:schemeClr val="accent4"/>
                              </a:solidFill>
                              <a:latin typeface="Inria Sans Light"/>
                              <a:ea typeface="Inria Sans Light"/>
                              <a:cs typeface="Inria Sans Light"/>
                              <a:sym typeface="Inria Sans Light"/>
                            </a:rPr>
                            <a:t>Max. daily packets</a:t>
                          </a:r>
                        </a:p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200" b="1" dirty="0" smtClean="0">
                              <a:solidFill>
                                <a:schemeClr val="accent4"/>
                              </a:solidFill>
                              <a:latin typeface="Inria Sans Light"/>
                              <a:ea typeface="Inria Sans Light"/>
                              <a:cs typeface="Inria Sans Light"/>
                              <a:sym typeface="Inria Sans Light"/>
                            </a:rPr>
                            <a:t>per end-device</a:t>
                          </a:r>
                        </a:p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200" b="1" dirty="0" smtClean="0">
                              <a:solidFill>
                                <a:schemeClr val="accent4"/>
                              </a:solidFill>
                              <a:latin typeface="Inria Sans Light"/>
                              <a:ea typeface="Inria Sans Light"/>
                              <a:cs typeface="Inria Sans Light"/>
                              <a:sym typeface="Inria Sans Light"/>
                            </a:rPr>
                            <a:t>[packets/day]</a:t>
                          </a:r>
                          <a:endParaRPr sz="1200" b="1" dirty="0">
                            <a:solidFill>
                              <a:schemeClr val="accent4"/>
                            </a:solidFill>
                            <a:latin typeface="Inria Sans Light"/>
                            <a:ea typeface="Inria Sans Light"/>
                            <a:cs typeface="Inria Sans Light"/>
                            <a:sym typeface="Inria Sans Light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200" b="1" dirty="0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  <a:sym typeface="Inria Sans Light"/>
                            </a:rPr>
                            <a:t>T</a:t>
                          </a:r>
                          <a:r>
                            <a:rPr lang="en-US" sz="1200" b="1" baseline="-25000" dirty="0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  <a:sym typeface="Inria Sans Light"/>
                            </a:rPr>
                            <a:t>on-the-air</a:t>
                          </a:r>
                          <a:r>
                            <a:rPr lang="en-US" sz="1200" b="1" dirty="0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Inria Sans Light"/>
                              <a:sym typeface="Inria Sans Light"/>
                            </a:rPr>
                            <a:t> </a:t>
                          </a:r>
                          <a:endParaRPr lang="en-US" sz="1200" b="1" dirty="0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Inria Sans Light"/>
                            <a:sym typeface="Inria Sans Light"/>
                          </a:endParaRPr>
                        </a:p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200" b="1" dirty="0" smtClean="0">
                              <a:solidFill>
                                <a:schemeClr val="accent4"/>
                              </a:solidFill>
                              <a:latin typeface="Inria Sans Light"/>
                              <a:ea typeface="Inria Sans Light"/>
                              <a:cs typeface="Inria Sans Light"/>
                              <a:sym typeface="Inria Sans Light"/>
                            </a:rPr>
                            <a:t>[sec</a:t>
                          </a:r>
                          <a:r>
                            <a:rPr lang="en-US" sz="1200" b="1" dirty="0" smtClean="0">
                              <a:solidFill>
                                <a:schemeClr val="accent4"/>
                              </a:solidFill>
                              <a:latin typeface="Inria Sans Light"/>
                              <a:ea typeface="Inria Sans Light"/>
                              <a:cs typeface="Inria Sans Light"/>
                              <a:sym typeface="Inria Sans Light"/>
                            </a:rPr>
                            <a:t>]</a:t>
                          </a:r>
                          <a:endParaRPr sz="1200" b="1" dirty="0">
                            <a:solidFill>
                              <a:schemeClr val="accent4"/>
                            </a:solidFill>
                            <a:latin typeface="Inria Sans Light"/>
                            <a:ea typeface="Inria Sans Light"/>
                            <a:cs typeface="Inria Sans Light"/>
                            <a:sym typeface="Inria Sans Light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it-IT" sz="1200" b="1" dirty="0" smtClean="0">
                              <a:solidFill>
                                <a:schemeClr val="accent4"/>
                              </a:solidFill>
                              <a:latin typeface="Inria Sans Light"/>
                              <a:ea typeface="Inria Sans Light"/>
                              <a:cs typeface="Inria Sans Light"/>
                              <a:sym typeface="Inria Sans Light"/>
                            </a:rPr>
                            <a:t>Max. </a:t>
                          </a:r>
                          <a:r>
                            <a:rPr lang="el-GR" sz="1200" b="1" dirty="0" smtClean="0">
                              <a:solidFill>
                                <a:schemeClr val="accent4"/>
                              </a:solidFill>
                              <a:latin typeface="Monotype Corsiva" panose="03010101010201010101" pitchFamily="66" charset="0"/>
                              <a:ea typeface="Inria Sans Light"/>
                              <a:cs typeface="Inria Sans Light"/>
                              <a:sym typeface="Inria Sans Light"/>
                            </a:rPr>
                            <a:t>λ</a:t>
                          </a:r>
                          <a:r>
                            <a:rPr lang="en-US" sz="1200" b="1" dirty="0" smtClean="0">
                              <a:solidFill>
                                <a:schemeClr val="accent4"/>
                              </a:solidFill>
                              <a:latin typeface="Monotype Corsiva" panose="03010101010201010101" pitchFamily="66" charset="0"/>
                              <a:ea typeface="Inria Sans Light"/>
                              <a:cs typeface="Inria Sans Light"/>
                              <a:sym typeface="Inria Sans Light"/>
                            </a:rPr>
                            <a:t> </a:t>
                          </a:r>
                          <a:r>
                            <a:rPr lang="en-US" sz="1200" b="1" baseline="-25000" dirty="0" smtClean="0">
                              <a:solidFill>
                                <a:schemeClr val="accent4"/>
                              </a:solidFill>
                              <a:latin typeface="Inria Sans Light" panose="020B0604020202020204" charset="0"/>
                              <a:ea typeface="Inria Sans Light"/>
                              <a:cs typeface="Inria Sans Light"/>
                              <a:sym typeface="Inria Sans Light"/>
                            </a:rPr>
                            <a:t>i</a:t>
                          </a:r>
                          <a:r>
                            <a:rPr lang="en-US" sz="1200" b="1" dirty="0" smtClean="0">
                              <a:solidFill>
                                <a:schemeClr val="accent4"/>
                              </a:solidFill>
                              <a:latin typeface="Inria Sans Light" panose="020B0604020202020204" charset="0"/>
                              <a:ea typeface="Inria Sans Light"/>
                              <a:cs typeface="Inria Sans Light"/>
                              <a:sym typeface="Inria Sans Light"/>
                            </a:rPr>
                            <a:t> </a:t>
                          </a:r>
                          <a:r>
                            <a:rPr lang="it-IT" sz="1200" b="1" baseline="-25000" dirty="0" smtClean="0">
                              <a:solidFill>
                                <a:schemeClr val="accent4"/>
                              </a:solidFill>
                              <a:latin typeface="Inria Sans Light" panose="020B0604020202020204" charset="0"/>
                              <a:ea typeface="Inria Sans Light"/>
                              <a:cs typeface="Inria Sans Light"/>
                              <a:sym typeface="Inria Sans Light"/>
                            </a:rPr>
                            <a:t>per channel</a:t>
                          </a:r>
                        </a:p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it-IT" sz="1200" b="1" dirty="0" smtClean="0">
                              <a:solidFill>
                                <a:schemeClr val="accent4"/>
                              </a:solidFill>
                              <a:latin typeface="Inria Sans Light"/>
                              <a:ea typeface="Inria Sans Light"/>
                              <a:cs typeface="Inria Sans Light"/>
                              <a:sym typeface="Inria Sans Light"/>
                            </a:rPr>
                            <a:t>[packets/sec]</a:t>
                          </a:r>
                          <a:endParaRPr sz="1200" b="1" dirty="0">
                            <a:solidFill>
                              <a:schemeClr val="accent4"/>
                            </a:solidFill>
                            <a:latin typeface="Inria Sans Light"/>
                            <a:ea typeface="Inria Sans Light"/>
                            <a:cs typeface="Inria Sans Light"/>
                            <a:sym typeface="Inria Sans Light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  <a:tr h="350510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200" b="1" dirty="0" smtClean="0">
                              <a:solidFill>
                                <a:schemeClr val="accent4"/>
                              </a:solidFill>
                              <a:latin typeface="Inria Sans Light"/>
                              <a:ea typeface="Inria Sans Light"/>
                              <a:cs typeface="Inria Sans Light"/>
                              <a:sym typeface="Inria Sans Light"/>
                            </a:rPr>
                            <a:t>SF7</a:t>
                          </a:r>
                          <a:endParaRPr sz="1200" b="1" dirty="0">
                            <a:solidFill>
                              <a:schemeClr val="accent4"/>
                            </a:solidFill>
                            <a:latin typeface="Inria Sans Light"/>
                            <a:ea typeface="Inria Sans Light"/>
                            <a:cs typeface="Inria Sans Light"/>
                            <a:sym typeface="Inria Sans Light"/>
                          </a:endParaRPr>
                        </a:p>
                      </a:txBody>
                      <a:tcPr marL="91425" marR="91425" marT="68575" marB="6857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400" b="0" dirty="0" smtClean="0">
                              <a:solidFill>
                                <a:schemeClr val="dk1"/>
                              </a:solidFill>
                              <a:latin typeface="Inria Sans"/>
                              <a:ea typeface="Inria Sans"/>
                              <a:cs typeface="Inria Sans"/>
                              <a:sym typeface="Inria Sans"/>
                            </a:rPr>
                            <a:t>26122</a:t>
                          </a:r>
                          <a:endParaRPr sz="140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400" b="0" dirty="0" smtClean="0">
                              <a:solidFill>
                                <a:schemeClr val="dk1"/>
                              </a:solidFill>
                              <a:latin typeface="Inria Sans"/>
                              <a:ea typeface="Inria Sans"/>
                              <a:cs typeface="Inria Sans"/>
                              <a:sym typeface="Inria Sans"/>
                            </a:rPr>
                            <a:t>0,302</a:t>
                          </a:r>
                          <a:endParaRPr sz="140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 rotWithShape="0">
                          <a:blip r:embed="rId6"/>
                          <a:stretch>
                            <a:fillRect l="-208108" t="-200000" r="-901" b="-485965"/>
                          </a:stretch>
                        </a:blipFill>
                      </a:tcPr>
                    </a:tc>
                  </a:tr>
                  <a:tr h="324000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200" b="1" dirty="0" smtClean="0">
                              <a:solidFill>
                                <a:schemeClr val="accent4"/>
                              </a:solidFill>
                              <a:latin typeface="Inria Sans Light"/>
                              <a:ea typeface="Inria Sans Light"/>
                              <a:cs typeface="Inria Sans Light"/>
                              <a:sym typeface="Inria Sans Light"/>
                            </a:rPr>
                            <a:t>SF8</a:t>
                          </a:r>
                          <a:endParaRPr sz="1200" b="1" dirty="0">
                            <a:solidFill>
                              <a:schemeClr val="accent4"/>
                            </a:solidFill>
                            <a:latin typeface="Inria Sans Light"/>
                            <a:ea typeface="Inria Sans Light"/>
                            <a:cs typeface="Inria Sans Light"/>
                            <a:sym typeface="Inria Sans Light"/>
                          </a:endParaRPr>
                        </a:p>
                      </a:txBody>
                      <a:tcPr marL="91425" marR="91425" marT="68575" marB="6857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  <a:tr h="324000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200" b="1" dirty="0" smtClean="0">
                              <a:solidFill>
                                <a:schemeClr val="accent4"/>
                              </a:solidFill>
                              <a:latin typeface="Inria Sans Light"/>
                              <a:ea typeface="Inria Sans Light"/>
                              <a:cs typeface="Inria Sans Light"/>
                              <a:sym typeface="Inria Sans Light"/>
                            </a:rPr>
                            <a:t>SF9</a:t>
                          </a:r>
                          <a:endParaRPr sz="1200" b="1" dirty="0">
                            <a:solidFill>
                              <a:schemeClr val="accent4"/>
                            </a:solidFill>
                            <a:latin typeface="Inria Sans Light"/>
                            <a:ea typeface="Inria Sans Light"/>
                            <a:cs typeface="Inria Sans Light"/>
                            <a:sym typeface="Inria Sans Light"/>
                          </a:endParaRPr>
                        </a:p>
                      </a:txBody>
                      <a:tcPr marL="91425" marR="91425" marT="68575" marB="6857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  <a:tr h="324000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200" b="1" dirty="0" smtClean="0">
                              <a:solidFill>
                                <a:schemeClr val="accent4"/>
                              </a:solidFill>
                              <a:latin typeface="Inria Sans Light"/>
                              <a:ea typeface="Inria Sans Light"/>
                              <a:cs typeface="Inria Sans Light"/>
                              <a:sym typeface="Inria Sans Light"/>
                            </a:rPr>
                            <a:t>SF10</a:t>
                          </a:r>
                          <a:endParaRPr sz="1200" b="1" dirty="0">
                            <a:solidFill>
                              <a:schemeClr val="accent4"/>
                            </a:solidFill>
                            <a:latin typeface="Inria Sans Light"/>
                            <a:ea typeface="Inria Sans Light"/>
                            <a:cs typeface="Inria Sans Light"/>
                            <a:sym typeface="Inria Sans Light"/>
                          </a:endParaRPr>
                        </a:p>
                      </a:txBody>
                      <a:tcPr marL="91425" marR="91425" marT="68575" marB="6857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  <a:tr h="324000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200" b="1" dirty="0" smtClean="0">
                              <a:solidFill>
                                <a:schemeClr val="accent4"/>
                              </a:solidFill>
                              <a:latin typeface="Inria Sans Light"/>
                              <a:ea typeface="Inria Sans Light"/>
                              <a:cs typeface="Inria Sans Light"/>
                              <a:sym typeface="Inria Sans Light"/>
                            </a:rPr>
                            <a:t>SF11</a:t>
                          </a:r>
                          <a:endParaRPr sz="1200" b="1" dirty="0">
                            <a:solidFill>
                              <a:schemeClr val="accent4"/>
                            </a:solidFill>
                            <a:latin typeface="Inria Sans Light"/>
                            <a:ea typeface="Inria Sans Light"/>
                            <a:cs typeface="Inria Sans Light"/>
                            <a:sym typeface="Inria Sans Light"/>
                          </a:endParaRPr>
                        </a:p>
                      </a:txBody>
                      <a:tcPr marL="91425" marR="91425" marT="68575" marB="6857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  <a:tr h="350510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200" b="1" dirty="0" smtClean="0">
                              <a:solidFill>
                                <a:schemeClr val="accent4"/>
                              </a:solidFill>
                              <a:latin typeface="Inria Sans Light"/>
                              <a:ea typeface="Inria Sans Light"/>
                              <a:cs typeface="Inria Sans Light"/>
                              <a:sym typeface="Inria Sans Light"/>
                            </a:rPr>
                            <a:t>SF12</a:t>
                          </a:r>
                          <a:endParaRPr sz="1200" b="1" dirty="0">
                            <a:solidFill>
                              <a:schemeClr val="accent4"/>
                            </a:solidFill>
                            <a:latin typeface="Inria Sans Light"/>
                            <a:ea typeface="Inria Sans Light"/>
                            <a:cs typeface="Inria Sans Light"/>
                            <a:sym typeface="Inria Sans Light"/>
                          </a:endParaRPr>
                        </a:p>
                      </a:txBody>
                      <a:tcPr marL="91425" marR="91425" marT="68575" marB="6857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400" b="0" dirty="0" smtClean="0">
                              <a:solidFill>
                                <a:schemeClr val="dk1"/>
                              </a:solidFill>
                              <a:latin typeface="Inria Sans"/>
                              <a:ea typeface="Inria Sans"/>
                              <a:cs typeface="Inria Sans"/>
                              <a:sym typeface="Inria Sans"/>
                            </a:rPr>
                            <a:t>1080</a:t>
                          </a:r>
                          <a:endParaRPr sz="140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400" b="0" dirty="0" smtClean="0">
                              <a:solidFill>
                                <a:schemeClr val="dk1"/>
                              </a:solidFill>
                              <a:latin typeface="Inria Sans"/>
                              <a:ea typeface="Inria Sans"/>
                              <a:cs typeface="Inria Sans"/>
                              <a:sym typeface="Inria Sans"/>
                            </a:rPr>
                            <a:t>0,012</a:t>
                          </a:r>
                          <a:endParaRPr sz="140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400" b="0" dirty="0" smtClean="0">
                              <a:solidFill>
                                <a:schemeClr val="dk1"/>
                              </a:solidFill>
                              <a:latin typeface="Inria Sans"/>
                              <a:ea typeface="Inria Sans"/>
                              <a:cs typeface="Inria Sans"/>
                              <a:sym typeface="Inria Sans"/>
                            </a:rPr>
                            <a:t>0.201625</a:t>
                          </a:r>
                          <a:endParaRPr sz="140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9" name="Google Shape;327;p24"/>
              <p:cNvGraphicFramePr/>
              <p:nvPr>
                <p:extLst>
                  <p:ext uri="{D42A27DB-BD31-4B8C-83A1-F6EECF244321}">
                    <p14:modId xmlns:p14="http://schemas.microsoft.com/office/powerpoint/2010/main" val="1581609635"/>
                  </p:ext>
                </p:extLst>
              </p:nvPr>
            </p:nvGraphicFramePr>
            <p:xfrm>
              <a:off x="4605525" y="1693331"/>
              <a:ext cx="1354667" cy="2695788"/>
            </p:xfrm>
            <a:graphic>
              <a:graphicData uri="http://schemas.openxmlformats.org/drawingml/2006/table">
                <a:tbl>
                  <a:tblPr>
                    <a:noFill/>
                    <a:tableStyleId>{8920840A-3DD9-4F27-BA70-8E1CD972C3AE}</a:tableStyleId>
                  </a:tblPr>
                  <a:tblGrid>
                    <a:gridCol w="1354667"/>
                  </a:tblGrid>
                  <a:tr h="640424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1200" b="1" dirty="0" smtClean="0">
                              <a:solidFill>
                                <a:schemeClr val="accent4"/>
                              </a:solidFill>
                              <a:latin typeface="Inria Sans Light"/>
                              <a:ea typeface="Inria Sans Light"/>
                              <a:cs typeface="Inria Sans Light"/>
                              <a:sym typeface="Inria Sans Light"/>
                            </a:rPr>
                            <a:t>N</a:t>
                          </a:r>
                          <a:endParaRPr sz="1200" b="1" dirty="0">
                            <a:solidFill>
                              <a:schemeClr val="accent4"/>
                            </a:solidFill>
                            <a:latin typeface="Inria Sans Light"/>
                            <a:ea typeface="Inria Sans Light"/>
                            <a:cs typeface="Inria Sans Light"/>
                            <a:sym typeface="Inria Sans Light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  <a:tr h="360750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1400" b="0" dirty="0" smtClean="0">
                                    <a:solidFill>
                                      <a:schemeClr val="dk1"/>
                                    </a:solidFill>
                                    <a:latin typeface="Inria Sans"/>
                                    <a:ea typeface="Inria Sans"/>
                                    <a:cs typeface="Inria Sans"/>
                                    <a:sym typeface="Inria Sans"/>
                                  </a:rPr>
                                  <m:t>198</m:t>
                                </m:r>
                              </m:oMath>
                            </m:oMathPara>
                          </a14:m>
                          <a:endParaRPr sz="140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  <a:tr h="333466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  <a:tr h="333466"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  <a:tr h="333466"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  <a:tr h="333466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  <a:tr h="360750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400" b="0" dirty="0" smtClean="0">
                              <a:solidFill>
                                <a:schemeClr val="dk1"/>
                              </a:solidFill>
                              <a:latin typeface="Inria Sans"/>
                              <a:ea typeface="Inria Sans"/>
                              <a:cs typeface="Inria Sans"/>
                              <a:sym typeface="Inria Sans"/>
                            </a:rPr>
                            <a:t>198</a:t>
                          </a:r>
                          <a:endParaRPr sz="140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9" name="Google Shape;327;p24"/>
              <p:cNvGraphicFramePr/>
              <p:nvPr>
                <p:extLst>
                  <p:ext uri="{D42A27DB-BD31-4B8C-83A1-F6EECF244321}">
                    <p14:modId xmlns:p14="http://schemas.microsoft.com/office/powerpoint/2010/main" val="1581609635"/>
                  </p:ext>
                </p:extLst>
              </p:nvPr>
            </p:nvGraphicFramePr>
            <p:xfrm>
              <a:off x="4605525" y="1693331"/>
              <a:ext cx="1354667" cy="2695788"/>
            </p:xfrm>
            <a:graphic>
              <a:graphicData uri="http://schemas.openxmlformats.org/drawingml/2006/table">
                <a:tbl>
                  <a:tblPr>
                    <a:noFill/>
                    <a:tableStyleId>{8920840A-3DD9-4F27-BA70-8E1CD972C3AE}</a:tableStyleId>
                  </a:tblPr>
                  <a:tblGrid>
                    <a:gridCol w="1354667"/>
                  </a:tblGrid>
                  <a:tr h="640424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1200" b="1" dirty="0" smtClean="0">
                              <a:solidFill>
                                <a:schemeClr val="accent4"/>
                              </a:solidFill>
                              <a:latin typeface="Inria Sans Light"/>
                              <a:ea typeface="Inria Sans Light"/>
                              <a:cs typeface="Inria Sans Light"/>
                              <a:sym typeface="Inria Sans Light"/>
                            </a:rPr>
                            <a:t>N</a:t>
                          </a:r>
                          <a:endParaRPr sz="1200" b="1" dirty="0">
                            <a:solidFill>
                              <a:schemeClr val="accent4"/>
                            </a:solidFill>
                            <a:latin typeface="Inria Sans Light"/>
                            <a:ea typeface="Inria Sans Light"/>
                            <a:cs typeface="Inria Sans Light"/>
                            <a:sym typeface="Inria Sans Light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  <a:tr h="36075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 rotWithShape="0">
                          <a:blip r:embed="rId7"/>
                          <a:stretch>
                            <a:fillRect l="-448" t="-176667" r="-897" b="-473333"/>
                          </a:stretch>
                        </a:blipFill>
                      </a:tcPr>
                    </a:tc>
                  </a:tr>
                  <a:tr h="333466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  <a:tr h="333466"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  <a:tr h="333466"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  <a:tr h="333466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  <a:tr h="360750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400" b="0" dirty="0" smtClean="0">
                              <a:solidFill>
                                <a:schemeClr val="dk1"/>
                              </a:solidFill>
                              <a:latin typeface="Inria Sans"/>
                              <a:ea typeface="Inria Sans"/>
                              <a:cs typeface="Inria Sans"/>
                              <a:sym typeface="Inria Sans"/>
                            </a:rPr>
                            <a:t>198</a:t>
                          </a:r>
                          <a:endParaRPr sz="140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9" name="Google Shape;241;p17"/>
          <p:cNvSpPr txBox="1">
            <a:spLocks/>
          </p:cNvSpPr>
          <p:nvPr/>
        </p:nvSpPr>
        <p:spPr>
          <a:xfrm>
            <a:off x="402771" y="4437150"/>
            <a:ext cx="6728400" cy="3513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en-US" sz="1200" dirty="0" smtClean="0">
                <a:latin typeface="Inria Sans" panose="020B0604020202020204" charset="0"/>
                <a:cs typeface="Times New Roman" panose="02020603050405020304" pitchFamily="18" charset="0"/>
              </a:rPr>
              <a:t>Table 4: Theoretical </a:t>
            </a:r>
            <a:r>
              <a:rPr lang="en-US" sz="1200" dirty="0">
                <a:latin typeface="Inria Sans" panose="020B0604020202020204" charset="0"/>
                <a:cs typeface="Times New Roman" panose="02020603050405020304" pitchFamily="18" charset="0"/>
              </a:rPr>
              <a:t>Ton-the-air and maximum number of daily packets </a:t>
            </a:r>
            <a:r>
              <a:rPr lang="en-US" sz="1200" dirty="0" smtClean="0">
                <a:latin typeface="Inria Sans" panose="020B0604020202020204" charset="0"/>
                <a:cs typeface="Times New Roman" panose="02020603050405020304" pitchFamily="18" charset="0"/>
              </a:rPr>
              <a:t>[10].</a:t>
            </a:r>
            <a:endParaRPr lang="en-US" sz="1200" dirty="0"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7189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 txBox="1">
            <a:spLocks noGrp="1"/>
          </p:cNvSpPr>
          <p:nvPr>
            <p:ph type="title"/>
          </p:nvPr>
        </p:nvSpPr>
        <p:spPr>
          <a:xfrm>
            <a:off x="1188147" y="888677"/>
            <a:ext cx="7955853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000" dirty="0">
                <a:latin typeface="Inria Sans" panose="020B0604020202020204" charset="0"/>
              </a:rPr>
              <a:t>Maximum throughput per end-device and per </a:t>
            </a:r>
            <a:r>
              <a:rPr lang="en-US" sz="2000" dirty="0" smtClean="0">
                <a:latin typeface="Inria Sans" panose="020B0604020202020204" charset="0"/>
              </a:rPr>
              <a:t>channel </a:t>
            </a:r>
            <a:r>
              <a:rPr lang="en-US" sz="2000" dirty="0">
                <a:solidFill>
                  <a:srgbClr val="FF0000"/>
                </a:solidFill>
              </a:rPr>
              <a:t>Scenario </a:t>
            </a:r>
            <a:r>
              <a:rPr lang="en-US" sz="2000" dirty="0" smtClean="0">
                <a:solidFill>
                  <a:srgbClr val="FF0000"/>
                </a:solidFill>
              </a:rPr>
              <a:t>1</a:t>
            </a:r>
            <a:endParaRPr sz="2000" dirty="0">
              <a:latin typeface="Inria Sans" panose="020B0604020202020204" charset="0"/>
            </a:endParaRPr>
          </a:p>
        </p:txBody>
      </p:sp>
      <p:sp>
        <p:nvSpPr>
          <p:cNvPr id="328" name="Google Shape;328;p24"/>
          <p:cNvSpPr txBox="1">
            <a:spLocks noGrp="1"/>
          </p:cNvSpPr>
          <p:nvPr>
            <p:ph type="sldNum" idx="12"/>
          </p:nvPr>
        </p:nvSpPr>
        <p:spPr>
          <a:xfrm>
            <a:off x="8623507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58</a:t>
            </a:fld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6063343" y="2219140"/>
                <a:ext cx="2911464" cy="4624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el-GR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l-GR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l-GR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066</m:t>
                          </m:r>
                          <m:r>
                            <a:rPr lang="el-GR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l-GR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l-GR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l-GR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00000144</m:t>
                          </m:r>
                        </m:den>
                      </m:f>
                      <m:r>
                        <a:rPr lang="en-US" sz="1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5172</m:t>
                      </m:r>
                      <m:r>
                        <a:rPr lang="en-US" sz="1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000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3343" y="2219140"/>
                <a:ext cx="2911464" cy="46249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8" name="Google Shape;327;p24"/>
          <p:cNvGraphicFramePr/>
          <p:nvPr>
            <p:extLst>
              <p:ext uri="{D42A27DB-BD31-4B8C-83A1-F6EECF244321}">
                <p14:modId xmlns:p14="http://schemas.microsoft.com/office/powerpoint/2010/main" val="1715565540"/>
              </p:ext>
            </p:extLst>
          </p:nvPr>
        </p:nvGraphicFramePr>
        <p:xfrm>
          <a:off x="392513" y="1689704"/>
          <a:ext cx="4159167" cy="2682810"/>
        </p:xfrm>
        <a:graphic>
          <a:graphicData uri="http://schemas.openxmlformats.org/drawingml/2006/table">
            <a:tbl>
              <a:tblPr>
                <a:noFill/>
                <a:tableStyleId>{8920840A-3DD9-4F27-BA70-8E1CD972C3AE}</a:tableStyleId>
              </a:tblPr>
              <a:tblGrid>
                <a:gridCol w="626390"/>
                <a:gridCol w="1399177"/>
                <a:gridCol w="778933"/>
                <a:gridCol w="1354667"/>
              </a:tblGrid>
              <a:tr h="324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Max. daily packets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per end-device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[packets/day]</a:t>
                      </a:r>
                      <a:endParaRPr sz="12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  <a:sym typeface="Inria Sans Light"/>
                        </a:rPr>
                        <a:t>T</a:t>
                      </a:r>
                      <a:r>
                        <a:rPr lang="en-US" sz="1200" b="1" baseline="-25000" dirty="0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  <a:sym typeface="Inria Sans Light"/>
                        </a:rPr>
                        <a:t>on-the-air</a:t>
                      </a: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Inria Sans Light"/>
                          <a:sym typeface="Inria Sans Light"/>
                        </a:rPr>
                        <a:t> 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[sec]</a:t>
                      </a:r>
                      <a:endParaRPr sz="12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12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Max. </a:t>
                      </a:r>
                      <a:r>
                        <a:rPr lang="el-GR" sz="1200" b="1" dirty="0" smtClean="0">
                          <a:solidFill>
                            <a:schemeClr val="accent4"/>
                          </a:solidFill>
                          <a:latin typeface="Monotype Corsiva" panose="03010101010201010101" pitchFamily="66" charset="0"/>
                          <a:ea typeface="Inria Sans Light"/>
                          <a:cs typeface="Inria Sans Light"/>
                          <a:sym typeface="Inria Sans Light"/>
                        </a:rPr>
                        <a:t>λ</a:t>
                      </a: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Monotype Corsiva" panose="03010101010201010101" pitchFamily="66" charset="0"/>
                          <a:ea typeface="Inria Sans Light"/>
                          <a:cs typeface="Inria Sans Light"/>
                          <a:sym typeface="Inria Sans Light"/>
                        </a:rPr>
                        <a:t> </a:t>
                      </a:r>
                      <a:r>
                        <a:rPr lang="en-US" sz="1200" b="1" baseline="-25000" dirty="0" smtClean="0">
                          <a:solidFill>
                            <a:schemeClr val="accent4"/>
                          </a:solidFill>
                          <a:latin typeface="Inria Sans Light" panose="020B0604020202020204" charset="0"/>
                          <a:ea typeface="Inria Sans Light"/>
                          <a:cs typeface="Inria Sans Light"/>
                          <a:sym typeface="Inria Sans Light"/>
                        </a:rPr>
                        <a:t>i</a:t>
                      </a: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Inria Sans Light" panose="020B0604020202020204" charset="0"/>
                          <a:ea typeface="Inria Sans Light"/>
                          <a:cs typeface="Inria Sans Light"/>
                          <a:sym typeface="Inria Sans Light"/>
                        </a:rPr>
                        <a:t> </a:t>
                      </a:r>
                      <a:r>
                        <a:rPr lang="it-IT" sz="1200" b="1" baseline="-25000" dirty="0" smtClean="0">
                          <a:solidFill>
                            <a:schemeClr val="accent4"/>
                          </a:solidFill>
                          <a:latin typeface="Inria Sans Light" panose="020B0604020202020204" charset="0"/>
                          <a:ea typeface="Inria Sans Light"/>
                          <a:cs typeface="Inria Sans Light"/>
                          <a:sym typeface="Inria Sans Light"/>
                        </a:rPr>
                        <a:t>per channel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2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[packets/sec]</a:t>
                      </a:r>
                      <a:endParaRPr sz="12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29382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SF7</a:t>
                      </a:r>
                      <a:endParaRPr sz="12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1</a:t>
                      </a:r>
                      <a:endParaRPr sz="14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0,066</a:t>
                      </a:r>
                      <a:endParaRPr sz="14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0.00000144</a:t>
                      </a:r>
                      <a:endParaRPr sz="14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SF8</a:t>
                      </a:r>
                      <a:endParaRPr sz="12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SF9</a:t>
                      </a:r>
                      <a:endParaRPr sz="12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SF10</a:t>
                      </a:r>
                      <a:endParaRPr sz="12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SF11</a:t>
                      </a:r>
                      <a:endParaRPr sz="12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SF12</a:t>
                      </a:r>
                      <a:endParaRPr sz="12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1</a:t>
                      </a:r>
                      <a:endParaRPr sz="14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1,613</a:t>
                      </a:r>
                      <a:endParaRPr sz="14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0.00000144</a:t>
                      </a:r>
                      <a:endParaRPr sz="14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9" name="Google Shape;327;p24"/>
              <p:cNvGraphicFramePr/>
              <p:nvPr>
                <p:extLst>
                  <p:ext uri="{D42A27DB-BD31-4B8C-83A1-F6EECF244321}">
                    <p14:modId xmlns:p14="http://schemas.microsoft.com/office/powerpoint/2010/main" val="984399553"/>
                  </p:ext>
                </p:extLst>
              </p:nvPr>
            </p:nvGraphicFramePr>
            <p:xfrm>
              <a:off x="4708676" y="1693331"/>
              <a:ext cx="1354667" cy="2695788"/>
            </p:xfrm>
            <a:graphic>
              <a:graphicData uri="http://schemas.openxmlformats.org/drawingml/2006/table">
                <a:tbl>
                  <a:tblPr>
                    <a:noFill/>
                    <a:tableStyleId>{8920840A-3DD9-4F27-BA70-8E1CD972C3AE}</a:tableStyleId>
                  </a:tblPr>
                  <a:tblGrid>
                    <a:gridCol w="1354667"/>
                  </a:tblGrid>
                  <a:tr h="640424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1200" b="1" dirty="0" smtClean="0">
                              <a:solidFill>
                                <a:schemeClr val="accent4"/>
                              </a:solidFill>
                              <a:latin typeface="Inria Sans Light"/>
                              <a:ea typeface="Inria Sans Light"/>
                              <a:cs typeface="Inria Sans Light"/>
                              <a:sym typeface="Inria Sans Light"/>
                            </a:rPr>
                            <a:t>N</a:t>
                          </a:r>
                          <a:endParaRPr sz="1200" b="1" dirty="0">
                            <a:solidFill>
                              <a:schemeClr val="accent4"/>
                            </a:solidFill>
                            <a:latin typeface="Inria Sans Light"/>
                            <a:ea typeface="Inria Sans Light"/>
                            <a:cs typeface="Inria Sans Light"/>
                            <a:sym typeface="Inria Sans Light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  <a:tr h="360750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5172</m:t>
                                </m:r>
                                <m:r>
                                  <a:rPr lang="en-US" sz="14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000</m:t>
                                </m:r>
                              </m:oMath>
                            </m:oMathPara>
                          </a14:m>
                          <a:endParaRPr sz="140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  <a:tr h="333466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  <a:tr h="333466"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  <a:tr h="333466"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  <a:tr h="333466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  <a:tr h="360750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400" b="0" dirty="0" smtClean="0">
                              <a:solidFill>
                                <a:schemeClr val="dk1"/>
                              </a:solidFill>
                              <a:latin typeface="Inria Sans"/>
                              <a:ea typeface="Inria Sans"/>
                              <a:cs typeface="Inria Sans"/>
                              <a:sym typeface="Inria Sans"/>
                            </a:rPr>
                            <a:t>214149</a:t>
                          </a:r>
                          <a:endParaRPr sz="140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9" name="Google Shape;327;p24"/>
              <p:cNvGraphicFramePr/>
              <p:nvPr>
                <p:extLst>
                  <p:ext uri="{D42A27DB-BD31-4B8C-83A1-F6EECF244321}">
                    <p14:modId xmlns:p14="http://schemas.microsoft.com/office/powerpoint/2010/main" val="984399553"/>
                  </p:ext>
                </p:extLst>
              </p:nvPr>
            </p:nvGraphicFramePr>
            <p:xfrm>
              <a:off x="4708676" y="1693331"/>
              <a:ext cx="1354667" cy="2695788"/>
            </p:xfrm>
            <a:graphic>
              <a:graphicData uri="http://schemas.openxmlformats.org/drawingml/2006/table">
                <a:tbl>
                  <a:tblPr>
                    <a:noFill/>
                    <a:tableStyleId>{8920840A-3DD9-4F27-BA70-8E1CD972C3AE}</a:tableStyleId>
                  </a:tblPr>
                  <a:tblGrid>
                    <a:gridCol w="1354667"/>
                  </a:tblGrid>
                  <a:tr h="640424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1200" b="1" dirty="0" smtClean="0">
                              <a:solidFill>
                                <a:schemeClr val="accent4"/>
                              </a:solidFill>
                              <a:latin typeface="Inria Sans Light"/>
                              <a:ea typeface="Inria Sans Light"/>
                              <a:cs typeface="Inria Sans Light"/>
                              <a:sym typeface="Inria Sans Light"/>
                            </a:rPr>
                            <a:t>N</a:t>
                          </a:r>
                          <a:endParaRPr sz="1200" b="1" dirty="0">
                            <a:solidFill>
                              <a:schemeClr val="accent4"/>
                            </a:solidFill>
                            <a:latin typeface="Inria Sans Light"/>
                            <a:ea typeface="Inria Sans Light"/>
                            <a:cs typeface="Inria Sans Light"/>
                            <a:sym typeface="Inria Sans Light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  <a:tr h="36075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 rotWithShape="0">
                          <a:blip r:embed="rId4"/>
                          <a:stretch>
                            <a:fillRect l="-448" t="-176667" r="-897" b="-473333"/>
                          </a:stretch>
                        </a:blipFill>
                      </a:tcPr>
                    </a:tc>
                  </a:tr>
                  <a:tr h="333466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  <a:tr h="333466"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  <a:tr h="333466"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  <a:tr h="333466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  <a:tr h="360750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400" b="0" dirty="0" smtClean="0">
                              <a:solidFill>
                                <a:schemeClr val="dk1"/>
                              </a:solidFill>
                              <a:latin typeface="Inria Sans"/>
                              <a:ea typeface="Inria Sans"/>
                              <a:cs typeface="Inria Sans"/>
                              <a:sym typeface="Inria Sans"/>
                            </a:rPr>
                            <a:t>214149</a:t>
                          </a:r>
                          <a:endParaRPr sz="140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7" name="Google Shape;241;p17"/>
          <p:cNvSpPr txBox="1">
            <a:spLocks/>
          </p:cNvSpPr>
          <p:nvPr/>
        </p:nvSpPr>
        <p:spPr>
          <a:xfrm>
            <a:off x="391886" y="4410150"/>
            <a:ext cx="6728400" cy="3513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en-US" sz="1200" dirty="0" smtClean="0">
                <a:latin typeface="Inria Sans" panose="020B0604020202020204" charset="0"/>
                <a:cs typeface="Times New Roman" panose="02020603050405020304" pitchFamily="18" charset="0"/>
              </a:rPr>
              <a:t>Table 5: Theoretical </a:t>
            </a:r>
            <a:r>
              <a:rPr lang="en-US" sz="1200" dirty="0">
                <a:latin typeface="Inria Sans" panose="020B0604020202020204" charset="0"/>
                <a:cs typeface="Times New Roman" panose="02020603050405020304" pitchFamily="18" charset="0"/>
              </a:rPr>
              <a:t>Ton-the-air and maximum number of daily packets </a:t>
            </a:r>
            <a:r>
              <a:rPr lang="en-US" sz="1200" dirty="0" smtClean="0">
                <a:latin typeface="Inria Sans" panose="020B0604020202020204" charset="0"/>
                <a:cs typeface="Times New Roman" panose="02020603050405020304" pitchFamily="18" charset="0"/>
              </a:rPr>
              <a:t>[10].</a:t>
            </a:r>
            <a:endParaRPr lang="en-US" sz="1200" dirty="0"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4144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 txBox="1">
            <a:spLocks noGrp="1"/>
          </p:cNvSpPr>
          <p:nvPr>
            <p:ph type="title"/>
          </p:nvPr>
        </p:nvSpPr>
        <p:spPr>
          <a:xfrm>
            <a:off x="1188147" y="888677"/>
            <a:ext cx="7955853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000" dirty="0">
                <a:latin typeface="Inria Sans" panose="020B0604020202020204" charset="0"/>
              </a:rPr>
              <a:t>Maximum throughput per end-device and per </a:t>
            </a:r>
            <a:r>
              <a:rPr lang="en-US" sz="2000" dirty="0" smtClean="0">
                <a:latin typeface="Inria Sans" panose="020B0604020202020204" charset="0"/>
              </a:rPr>
              <a:t>channel</a:t>
            </a:r>
            <a:endParaRPr sz="2000" dirty="0">
              <a:latin typeface="Inria Sans" panose="020B0604020202020204" charset="0"/>
            </a:endParaRPr>
          </a:p>
        </p:txBody>
      </p:sp>
      <p:sp>
        <p:nvSpPr>
          <p:cNvPr id="328" name="Google Shape;328;p24"/>
          <p:cNvSpPr txBox="1">
            <a:spLocks noGrp="1"/>
          </p:cNvSpPr>
          <p:nvPr>
            <p:ph type="sldNum" idx="12"/>
          </p:nvPr>
        </p:nvSpPr>
        <p:spPr>
          <a:xfrm>
            <a:off x="8623507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59</a:t>
            </a:fld>
            <a:endParaRPr/>
          </a:p>
        </p:txBody>
      </p:sp>
      <p:cxnSp>
        <p:nvCxnSpPr>
          <p:cNvPr id="7" name="Straight Arrow Connector 6"/>
          <p:cNvCxnSpPr/>
          <p:nvPr/>
        </p:nvCxnSpPr>
        <p:spPr>
          <a:xfrm flipH="1" flipV="1">
            <a:off x="1405603" y="1504770"/>
            <a:ext cx="19929" cy="2816236"/>
          </a:xfrm>
          <a:prstGeom prst="straightConnector1">
            <a:avLst/>
          </a:prstGeom>
          <a:ln w="28575">
            <a:solidFill>
              <a:srgbClr val="24D8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1282826" y="4233918"/>
            <a:ext cx="6467803" cy="0"/>
          </a:xfrm>
          <a:prstGeom prst="straightConnector1">
            <a:avLst/>
          </a:prstGeom>
          <a:ln w="28575">
            <a:solidFill>
              <a:srgbClr val="24D8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373837" y="1663969"/>
                <a:ext cx="1062581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5000000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837" y="1663969"/>
                <a:ext cx="1062581" cy="33855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655087" y="3007086"/>
                <a:ext cx="844957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8000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087" y="3007086"/>
                <a:ext cx="844957" cy="33855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655088" y="3857768"/>
                <a:ext cx="844957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198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088" y="3857768"/>
                <a:ext cx="844957" cy="338554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Straight Connector 35"/>
          <p:cNvCxnSpPr/>
          <p:nvPr/>
        </p:nvCxnSpPr>
        <p:spPr>
          <a:xfrm>
            <a:off x="1548309" y="1833246"/>
            <a:ext cx="644048" cy="1343117"/>
          </a:xfrm>
          <a:prstGeom prst="line">
            <a:avLst/>
          </a:prstGeom>
          <a:ln w="19050">
            <a:solidFill>
              <a:schemeClr val="accent5">
                <a:lumMod val="20000"/>
                <a:lumOff val="80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2192357" y="3165346"/>
            <a:ext cx="1322024" cy="420417"/>
          </a:xfrm>
          <a:prstGeom prst="line">
            <a:avLst/>
          </a:prstGeom>
          <a:ln w="19050">
            <a:solidFill>
              <a:schemeClr val="accent5">
                <a:lumMod val="20000"/>
                <a:lumOff val="80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3514381" y="3593173"/>
            <a:ext cx="2115238" cy="345736"/>
          </a:xfrm>
          <a:prstGeom prst="line">
            <a:avLst/>
          </a:prstGeom>
          <a:ln w="19050">
            <a:solidFill>
              <a:schemeClr val="accent5">
                <a:lumMod val="20000"/>
                <a:lumOff val="80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5629619" y="3946319"/>
            <a:ext cx="1718632" cy="172868"/>
          </a:xfrm>
          <a:prstGeom prst="line">
            <a:avLst/>
          </a:prstGeom>
          <a:ln w="19050">
            <a:solidFill>
              <a:schemeClr val="accent5">
                <a:lumMod val="20000"/>
                <a:lumOff val="80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/>
              <p:cNvSpPr/>
              <p:nvPr/>
            </p:nvSpPr>
            <p:spPr>
              <a:xfrm>
                <a:off x="1769878" y="4267285"/>
                <a:ext cx="844957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2000</m:t>
                      </m:r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48" name="Rectangle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9878" y="4267285"/>
                <a:ext cx="844957" cy="276999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 48"/>
              <p:cNvSpPr/>
              <p:nvPr/>
            </p:nvSpPr>
            <p:spPr>
              <a:xfrm>
                <a:off x="3091902" y="4251929"/>
                <a:ext cx="844957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8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000</m:t>
                      </m:r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49" name="Rectangle 4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1902" y="4251929"/>
                <a:ext cx="844957" cy="276999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/>
              <p:cNvSpPr/>
              <p:nvPr/>
            </p:nvSpPr>
            <p:spPr>
              <a:xfrm>
                <a:off x="5207140" y="4251929"/>
                <a:ext cx="844957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4000</m:t>
                      </m:r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50" name="Rectangle 4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7140" y="4251929"/>
                <a:ext cx="844957" cy="276999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Rectangle 50"/>
              <p:cNvSpPr/>
              <p:nvPr/>
            </p:nvSpPr>
            <p:spPr>
              <a:xfrm>
                <a:off x="6899899" y="4251929"/>
                <a:ext cx="844957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26122</m:t>
                      </m:r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51" name="Rectangle 5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9899" y="4251929"/>
                <a:ext cx="844957" cy="276999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Straight Connector 51"/>
          <p:cNvCxnSpPr/>
          <p:nvPr/>
        </p:nvCxnSpPr>
        <p:spPr>
          <a:xfrm>
            <a:off x="1561432" y="2778034"/>
            <a:ext cx="244791" cy="1254719"/>
          </a:xfrm>
          <a:prstGeom prst="line">
            <a:avLst/>
          </a:prstGeom>
          <a:ln w="19050">
            <a:solidFill>
              <a:srgbClr val="040422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1302754" y="4036637"/>
            <a:ext cx="6442102" cy="82550"/>
          </a:xfrm>
          <a:prstGeom prst="line">
            <a:avLst/>
          </a:prstGeom>
          <a:ln w="9525">
            <a:solidFill>
              <a:schemeClr val="accent5">
                <a:lumMod val="20000"/>
                <a:lumOff val="80000"/>
              </a:schemeClr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Rectangle 58"/>
              <p:cNvSpPr/>
              <p:nvPr/>
            </p:nvSpPr>
            <p:spPr>
              <a:xfrm>
                <a:off x="1188147" y="4267285"/>
                <a:ext cx="844957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59" name="Rectangle 5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8147" y="4267285"/>
                <a:ext cx="844957" cy="276999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0" name="Straight Connector 59"/>
          <p:cNvCxnSpPr/>
          <p:nvPr/>
        </p:nvCxnSpPr>
        <p:spPr>
          <a:xfrm>
            <a:off x="6067760" y="2008756"/>
            <a:ext cx="322024" cy="0"/>
          </a:xfrm>
          <a:prstGeom prst="line">
            <a:avLst/>
          </a:prstGeom>
          <a:ln w="19050">
            <a:solidFill>
              <a:schemeClr val="accent5">
                <a:lumMod val="20000"/>
                <a:lumOff val="80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6067760" y="2307704"/>
            <a:ext cx="322024" cy="0"/>
          </a:xfrm>
          <a:prstGeom prst="line">
            <a:avLst/>
          </a:prstGeom>
          <a:ln w="19050">
            <a:solidFill>
              <a:srgbClr val="040422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tangle 64"/>
              <p:cNvSpPr/>
              <p:nvPr/>
            </p:nvSpPr>
            <p:spPr>
              <a:xfrm>
                <a:off x="6526855" y="1832295"/>
                <a:ext cx="1062581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𝑆𝐹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7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65" name="Rectangle 6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6855" y="1832295"/>
                <a:ext cx="1062581" cy="338554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ectangle 65"/>
              <p:cNvSpPr/>
              <p:nvPr/>
            </p:nvSpPr>
            <p:spPr>
              <a:xfrm>
                <a:off x="6526855" y="2126781"/>
                <a:ext cx="1062581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𝑆𝐹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12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66" name="Rectangle 6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6855" y="2126781"/>
                <a:ext cx="1062581" cy="338554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Rectangle 66"/>
              <p:cNvSpPr/>
              <p:nvPr/>
            </p:nvSpPr>
            <p:spPr>
              <a:xfrm>
                <a:off x="3734847" y="4416523"/>
                <a:ext cx="1674305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λ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[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𝑝𝑎𝑐𝑘𝑒𝑡𝑠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𝑠𝑒𝑐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67" name="Rectangle 6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4847" y="4416523"/>
                <a:ext cx="1674305" cy="338554"/>
              </a:xfrm>
              <a:prstGeom prst="rect">
                <a:avLst/>
              </a:prstGeom>
              <a:blipFill rotWithShape="0">
                <a:blip r:embed="rId13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Google Shape;241;p17"/>
          <p:cNvSpPr txBox="1">
            <a:spLocks/>
          </p:cNvSpPr>
          <p:nvPr/>
        </p:nvSpPr>
        <p:spPr>
          <a:xfrm>
            <a:off x="1405603" y="4771880"/>
            <a:ext cx="6453883" cy="3513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en-US" sz="1200" dirty="0">
                <a:latin typeface="Inria Sans" panose="020B0604020202020204" charset="0"/>
                <a:cs typeface="Times New Roman" panose="02020603050405020304" pitchFamily="18" charset="0"/>
              </a:rPr>
              <a:t>Figure </a:t>
            </a:r>
            <a:r>
              <a:rPr lang="en-US" sz="1200" dirty="0" smtClean="0">
                <a:latin typeface="Inria Sans" panose="020B0604020202020204" charset="0"/>
                <a:cs typeface="Times New Roman" panose="02020603050405020304" pitchFamily="18" charset="0"/>
              </a:rPr>
              <a:t>7</a:t>
            </a:r>
            <a:r>
              <a:rPr lang="en-US" sz="1200" dirty="0">
                <a:latin typeface="Inria Sans" panose="020B0604020202020204" charset="0"/>
                <a:cs typeface="Times New Roman" panose="02020603050405020304" pitchFamily="18" charset="0"/>
              </a:rPr>
              <a:t>: Maximum throughput per end-device and per </a:t>
            </a:r>
            <a:r>
              <a:rPr lang="en-US" sz="1200" dirty="0" smtClean="0">
                <a:latin typeface="Inria Sans" panose="020B0604020202020204" charset="0"/>
                <a:cs typeface="Times New Roman" panose="02020603050405020304" pitchFamily="18" charset="0"/>
              </a:rPr>
              <a:t>channel [10].</a:t>
            </a:r>
            <a:endParaRPr lang="en-US" sz="1200" dirty="0"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243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7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Inria Sans" panose="020B0604020202020204" charset="0"/>
                <a:cs typeface="Times New Roman" panose="02020603050405020304" pitchFamily="18" charset="0"/>
              </a:rPr>
              <a:t>Introduction</a:t>
            </a:r>
            <a:endParaRPr dirty="0"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243" name="Google Shape;243;p17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3" name="Rectangle 2"/>
          <p:cNvSpPr/>
          <p:nvPr/>
        </p:nvSpPr>
        <p:spPr>
          <a:xfrm>
            <a:off x="108858" y="1370329"/>
            <a:ext cx="3526972" cy="3178629"/>
          </a:xfrm>
          <a:prstGeom prst="rect">
            <a:avLst/>
          </a:prstGeom>
          <a:noFill/>
          <a:ln w="19050">
            <a:solidFill>
              <a:srgbClr val="00BDA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741604" y="1381215"/>
            <a:ext cx="2670082" cy="3178629"/>
          </a:xfrm>
          <a:prstGeom prst="rect">
            <a:avLst/>
          </a:prstGeom>
          <a:noFill/>
          <a:ln w="19050">
            <a:solidFill>
              <a:schemeClr val="accent6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536151" y="1392101"/>
            <a:ext cx="2303051" cy="3178629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/>
          <p:cNvSpPr/>
          <p:nvPr/>
        </p:nvSpPr>
        <p:spPr>
          <a:xfrm>
            <a:off x="381001" y="1513114"/>
            <a:ext cx="1447800" cy="53340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Inria Sans" panose="020B0604020202020204" charset="0"/>
              </a:rPr>
              <a:t>IoT Edge Device</a:t>
            </a:r>
            <a:endParaRPr lang="en-US" dirty="0">
              <a:latin typeface="Inria Sans" panose="020B0604020202020204" charset="0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381000" y="2090058"/>
            <a:ext cx="1447801" cy="53340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Inria Sans" panose="020B0604020202020204" charset="0"/>
              </a:rPr>
              <a:t>IoT Sensor</a:t>
            </a:r>
            <a:endParaRPr lang="en-US" dirty="0">
              <a:latin typeface="Inria Sans" panose="020B0604020202020204" charset="0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381000" y="2667002"/>
            <a:ext cx="1447801" cy="53340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Inria Sans" panose="020B0604020202020204" charset="0"/>
              </a:rPr>
              <a:t>Bulk Device </a:t>
            </a:r>
            <a:r>
              <a:rPr lang="en-US" dirty="0" smtClean="0">
                <a:latin typeface="Inria Sans" panose="020B0604020202020204" charset="0"/>
              </a:rPr>
              <a:t>Provisioning</a:t>
            </a:r>
            <a:endParaRPr lang="en-US" dirty="0">
              <a:latin typeface="Inria Sans" panose="020B0604020202020204" charset="0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381000" y="3243946"/>
            <a:ext cx="1447801" cy="53340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Inria Sans" panose="020B0604020202020204" charset="0"/>
              </a:rPr>
              <a:t>etc.,</a:t>
            </a:r>
          </a:p>
        </p:txBody>
      </p:sp>
      <p:sp>
        <p:nvSpPr>
          <p:cNvPr id="6" name="Cloud 5"/>
          <p:cNvSpPr/>
          <p:nvPr/>
        </p:nvSpPr>
        <p:spPr>
          <a:xfrm>
            <a:off x="3907973" y="911635"/>
            <a:ext cx="1600200" cy="917387"/>
          </a:xfrm>
          <a:prstGeom prst="cloud">
            <a:avLst/>
          </a:prstGeom>
          <a:solidFill>
            <a:schemeClr val="accent6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Inria Sans" panose="020B0604020202020204" charset="0"/>
              </a:rPr>
              <a:t>Cloud Server</a:t>
            </a:r>
            <a:endParaRPr lang="en-US" sz="1600" dirty="0">
              <a:latin typeface="Inria Sans" panose="020B0604020202020204" charset="0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2893238" y="2359304"/>
            <a:ext cx="1447801" cy="5334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Inria Sans" panose="020B0604020202020204" charset="0"/>
              </a:rPr>
              <a:t>IoT Gateway/</a:t>
            </a:r>
          </a:p>
          <a:p>
            <a:pPr algn="ctr"/>
            <a:r>
              <a:rPr lang="en-US" dirty="0">
                <a:latin typeface="Inria Sans" panose="020B0604020202020204" charset="0"/>
              </a:rPr>
              <a:t>Framework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4700268" y="2359304"/>
            <a:ext cx="1648486" cy="5334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Inria Sans" panose="020B0604020202020204" charset="0"/>
              </a:rPr>
              <a:t>Stream Processing</a:t>
            </a:r>
          </a:p>
        </p:txBody>
      </p:sp>
      <p:sp>
        <p:nvSpPr>
          <p:cNvPr id="7" name="Rectangle 6"/>
          <p:cNvSpPr/>
          <p:nvPr/>
        </p:nvSpPr>
        <p:spPr>
          <a:xfrm>
            <a:off x="1207850" y="4179839"/>
            <a:ext cx="77136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tx1"/>
                </a:solidFill>
                <a:latin typeface="Inria Sans" panose="020B0604020202020204" charset="0"/>
              </a:rPr>
              <a:t>Things</a:t>
            </a:r>
          </a:p>
        </p:txBody>
      </p:sp>
      <p:sp>
        <p:nvSpPr>
          <p:cNvPr id="18" name="Rectangle 17"/>
          <p:cNvSpPr/>
          <p:nvPr/>
        </p:nvSpPr>
        <p:spPr>
          <a:xfrm>
            <a:off x="4572050" y="4183454"/>
            <a:ext cx="89479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tx1"/>
                </a:solidFill>
                <a:latin typeface="Inria Sans" panose="020B0604020202020204" charset="0"/>
              </a:rPr>
              <a:t>Insights</a:t>
            </a:r>
          </a:p>
        </p:txBody>
      </p:sp>
      <p:sp>
        <p:nvSpPr>
          <p:cNvPr id="19" name="Rectangle 18"/>
          <p:cNvSpPr/>
          <p:nvPr/>
        </p:nvSpPr>
        <p:spPr>
          <a:xfrm>
            <a:off x="7301993" y="4186786"/>
            <a:ext cx="77136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tx1"/>
                </a:solidFill>
                <a:latin typeface="Inria Sans" panose="020B0604020202020204" charset="0"/>
              </a:rPr>
              <a:t>Action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5970853" y="3324951"/>
            <a:ext cx="1331140" cy="533400"/>
          </a:xfrm>
          <a:prstGeom prst="roundRect">
            <a:avLst/>
          </a:prstGeom>
          <a:solidFill>
            <a:schemeClr val="tx1">
              <a:lumMod val="95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Inria Sans" panose="020B0604020202020204" charset="0"/>
              </a:rPr>
              <a:t>User</a:t>
            </a:r>
          </a:p>
          <a:p>
            <a:pPr algn="ctr"/>
            <a:r>
              <a:rPr lang="en-US" dirty="0" smtClean="0">
                <a:latin typeface="Inria Sans" panose="020B0604020202020204" charset="0"/>
              </a:rPr>
              <a:t>Management</a:t>
            </a:r>
            <a:endParaRPr lang="en-US" dirty="0">
              <a:latin typeface="Inria Sans" panose="020B0604020202020204" charset="0"/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6770915" y="2360752"/>
            <a:ext cx="1162411" cy="533400"/>
          </a:xfrm>
          <a:prstGeom prst="roundRect">
            <a:avLst/>
          </a:prstGeom>
          <a:solidFill>
            <a:schemeClr val="tx1">
              <a:lumMod val="65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Inria Sans" panose="020B0604020202020204" charset="0"/>
              </a:rPr>
              <a:t>User</a:t>
            </a:r>
          </a:p>
          <a:p>
            <a:pPr algn="ctr"/>
            <a:r>
              <a:rPr lang="en-US" dirty="0">
                <a:latin typeface="Inria Sans" panose="020B0604020202020204" charset="0"/>
              </a:rPr>
              <a:t>Interface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5007109" y="3315338"/>
            <a:ext cx="910857" cy="5334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Inria Sans" panose="020B0604020202020204" charset="0"/>
              </a:rPr>
              <a:t>Machine</a:t>
            </a:r>
          </a:p>
          <a:p>
            <a:pPr algn="ctr"/>
            <a:r>
              <a:rPr lang="en-US" dirty="0">
                <a:latin typeface="Inria Sans" panose="020B0604020202020204" charset="0"/>
              </a:rPr>
              <a:t>Learning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3907972" y="3315338"/>
            <a:ext cx="1031465" cy="5334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Inria Sans" panose="020B0604020202020204" charset="0"/>
              </a:rPr>
              <a:t>Reporting</a:t>
            </a:r>
          </a:p>
          <a:p>
            <a:pPr algn="ctr"/>
            <a:r>
              <a:rPr lang="en-US" dirty="0">
                <a:latin typeface="Inria Sans" panose="020B0604020202020204" charset="0"/>
              </a:rPr>
              <a:t>Tools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4082143" y="1754633"/>
            <a:ext cx="0" cy="568654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5344886" y="1624004"/>
            <a:ext cx="10885" cy="699283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H="1">
            <a:off x="7975384" y="2623458"/>
            <a:ext cx="315121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/>
          <p:nvPr/>
        </p:nvCxnSpPr>
        <p:spPr>
          <a:xfrm>
            <a:off x="1872344" y="1779814"/>
            <a:ext cx="1353730" cy="479714"/>
          </a:xfrm>
          <a:prstGeom prst="bentConnector3">
            <a:avLst>
              <a:gd name="adj1" fmla="val 99856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Elbow Connector 37"/>
          <p:cNvCxnSpPr>
            <a:stCxn id="13" idx="3"/>
          </p:cNvCxnSpPr>
          <p:nvPr/>
        </p:nvCxnSpPr>
        <p:spPr>
          <a:xfrm flipV="1">
            <a:off x="1828801" y="2928721"/>
            <a:ext cx="1397273" cy="581925"/>
          </a:xfrm>
          <a:prstGeom prst="bentConnector3">
            <a:avLst>
              <a:gd name="adj1" fmla="val 9986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Elbow Connector 43"/>
          <p:cNvCxnSpPr/>
          <p:nvPr/>
        </p:nvCxnSpPr>
        <p:spPr>
          <a:xfrm>
            <a:off x="1828801" y="2280556"/>
            <a:ext cx="1032344" cy="310244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Elbow Connector 47"/>
          <p:cNvCxnSpPr/>
          <p:nvPr/>
        </p:nvCxnSpPr>
        <p:spPr>
          <a:xfrm flipV="1">
            <a:off x="1828801" y="2791375"/>
            <a:ext cx="1017173" cy="183783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>
            <a:off x="4822052" y="2948071"/>
            <a:ext cx="0" cy="317647"/>
          </a:xfrm>
          <a:prstGeom prst="straightConnector1">
            <a:avLst/>
          </a:prstGeom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>
            <a:off x="5462537" y="2948757"/>
            <a:ext cx="0" cy="317647"/>
          </a:xfrm>
          <a:prstGeom prst="straightConnector1">
            <a:avLst/>
          </a:prstGeom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>
            <a:off x="6180994" y="2937185"/>
            <a:ext cx="0" cy="317647"/>
          </a:xfrm>
          <a:prstGeom prst="straightConnector1">
            <a:avLst/>
          </a:prstGeom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 flipH="1">
            <a:off x="6348754" y="2677888"/>
            <a:ext cx="378054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>
            <a:off x="1799596" y="3184794"/>
            <a:ext cx="144462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solidFill>
                  <a:schemeClr val="tx1"/>
                </a:solidFill>
                <a:latin typeface="Inria Sans" panose="020B0604020202020204" charset="0"/>
              </a:rPr>
              <a:t>Data Transformation</a:t>
            </a: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7810" y="2326792"/>
            <a:ext cx="528015" cy="528015"/>
          </a:xfrm>
          <a:prstGeom prst="rect">
            <a:avLst/>
          </a:prstGeom>
        </p:spPr>
      </p:pic>
      <p:sp>
        <p:nvSpPr>
          <p:cNvPr id="34" name="Google Shape;241;p17"/>
          <p:cNvSpPr txBox="1">
            <a:spLocks/>
          </p:cNvSpPr>
          <p:nvPr/>
        </p:nvSpPr>
        <p:spPr>
          <a:xfrm>
            <a:off x="108858" y="4564518"/>
            <a:ext cx="6728400" cy="3513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en-US" sz="1400" dirty="0">
                <a:latin typeface="Inria Sans" panose="020B0604020202020204" charset="0"/>
                <a:cs typeface="Times New Roman" panose="02020603050405020304" pitchFamily="18" charset="0"/>
              </a:rPr>
              <a:t>Figure 1: Abstract </a:t>
            </a:r>
            <a:r>
              <a:rPr lang="en-US" sz="1400" dirty="0" smtClean="0">
                <a:latin typeface="Inria Sans" panose="020B0604020202020204" charset="0"/>
                <a:cs typeface="Times New Roman" panose="02020603050405020304" pitchFamily="18" charset="0"/>
              </a:rPr>
              <a:t>architectures[2].</a:t>
            </a:r>
            <a:endParaRPr lang="en-US" sz="1400" dirty="0"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735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28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dirty="0">
                <a:latin typeface="Inria Sans" panose="020B0604020202020204" charset="0"/>
              </a:rPr>
              <a:t>We will continue </a:t>
            </a:r>
            <a:endParaRPr dirty="0">
              <a:latin typeface="Inria Sans" panose="020B0604020202020204" charset="0"/>
            </a:endParaRPr>
          </a:p>
        </p:txBody>
      </p:sp>
      <p:sp>
        <p:nvSpPr>
          <p:cNvPr id="376" name="Google Shape;376;p28"/>
          <p:cNvSpPr txBox="1">
            <a:spLocks noGrp="1"/>
          </p:cNvSpPr>
          <p:nvPr>
            <p:ph type="sldNum" idx="12"/>
          </p:nvPr>
        </p:nvSpPr>
        <p:spPr>
          <a:xfrm>
            <a:off x="8636805" y="4587218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60</a:t>
            </a:fld>
            <a:endParaRPr/>
          </a:p>
        </p:txBody>
      </p:sp>
      <p:grpSp>
        <p:nvGrpSpPr>
          <p:cNvPr id="377" name="Google Shape;377;p28"/>
          <p:cNvGrpSpPr/>
          <p:nvPr/>
        </p:nvGrpSpPr>
        <p:grpSpPr>
          <a:xfrm>
            <a:off x="2732626" y="1708394"/>
            <a:ext cx="1844607" cy="3284124"/>
            <a:chOff x="5632317" y="1189775"/>
            <a:chExt cx="3540456" cy="3284124"/>
          </a:xfrm>
        </p:grpSpPr>
        <p:sp>
          <p:nvSpPr>
            <p:cNvPr id="378" name="Google Shape;378;p28"/>
            <p:cNvSpPr/>
            <p:nvPr/>
          </p:nvSpPr>
          <p:spPr>
            <a:xfrm>
              <a:off x="5632317" y="1189775"/>
              <a:ext cx="3418157" cy="669000"/>
            </a:xfrm>
            <a:prstGeom prst="chevron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en-US" sz="1100" dirty="0" smtClean="0">
                  <a:solidFill>
                    <a:schemeClr val="lt1"/>
                  </a:solidFill>
                  <a:latin typeface="Saira Semi Condensed"/>
                  <a:ea typeface="Saira Semi Condensed"/>
                  <a:cs typeface="Saira Semi Condensed"/>
                  <a:sym typeface="Saira Semi Condensed"/>
                </a:rPr>
                <a:t>3- Energy </a:t>
              </a:r>
              <a:r>
                <a:rPr lang="en-US" sz="1100" dirty="0">
                  <a:solidFill>
                    <a:schemeClr val="lt1"/>
                  </a:solidFill>
                  <a:latin typeface="Saira Semi Condensed"/>
                  <a:ea typeface="Saira Semi Condensed"/>
                  <a:cs typeface="Saira Semi Condensed"/>
                  <a:sym typeface="Saira Semi Condensed"/>
                </a:rPr>
                <a:t>consumption Analyze</a:t>
              </a:r>
              <a:endParaRPr sz="1100" dirty="0">
                <a:solidFill>
                  <a:schemeClr val="lt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endParaRPr>
            </a:p>
          </p:txBody>
        </p:sp>
        <p:sp>
          <p:nvSpPr>
            <p:cNvPr id="379" name="Google Shape;379;p28"/>
            <p:cNvSpPr txBox="1"/>
            <p:nvPr/>
          </p:nvSpPr>
          <p:spPr>
            <a:xfrm>
              <a:off x="6156136" y="1858199"/>
              <a:ext cx="3016637" cy="261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171450" lvl="0" indent="-1714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0E7D9"/>
                </a:buClr>
                <a:buFont typeface="Wingdings" panose="05000000000000000000" pitchFamily="2" charset="2"/>
                <a:buChar char="v"/>
              </a:pPr>
              <a:endParaRPr sz="1000" b="1" dirty="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endParaRPr>
            </a:p>
          </p:txBody>
        </p:sp>
      </p:grpSp>
      <p:grpSp>
        <p:nvGrpSpPr>
          <p:cNvPr id="380" name="Google Shape;380;p28"/>
          <p:cNvGrpSpPr/>
          <p:nvPr/>
        </p:nvGrpSpPr>
        <p:grpSpPr>
          <a:xfrm>
            <a:off x="338667" y="1708679"/>
            <a:ext cx="1467445" cy="3345329"/>
            <a:chOff x="-40770" y="1189989"/>
            <a:chExt cx="2208237" cy="3345329"/>
          </a:xfrm>
        </p:grpSpPr>
        <p:sp>
          <p:nvSpPr>
            <p:cNvPr id="381" name="Google Shape;381;p28"/>
            <p:cNvSpPr/>
            <p:nvPr/>
          </p:nvSpPr>
          <p:spPr>
            <a:xfrm>
              <a:off x="0" y="1189989"/>
              <a:ext cx="2167467" cy="669000"/>
            </a:xfrm>
            <a:prstGeom prst="homePlate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en-US" sz="1100" dirty="0" smtClean="0">
                  <a:solidFill>
                    <a:schemeClr val="lt1"/>
                  </a:solidFill>
                  <a:latin typeface="Saira Semi Condensed"/>
                  <a:ea typeface="Saira Semi Condensed"/>
                  <a:cs typeface="Saira Semi Condensed"/>
                  <a:sym typeface="Saira Semi Condensed"/>
                </a:rPr>
                <a:t>1- </a:t>
              </a:r>
              <a:r>
                <a:rPr lang="en-US" sz="1100" dirty="0">
                  <a:solidFill>
                    <a:schemeClr val="lt1"/>
                  </a:solidFill>
                  <a:latin typeface="Saira Semi Condensed"/>
                  <a:ea typeface="Saira Semi Condensed"/>
                  <a:cs typeface="Saira Semi Condensed"/>
                  <a:sym typeface="Saira Semi Condensed"/>
                </a:rPr>
                <a:t>Delay Analyze</a:t>
              </a:r>
              <a:endParaRPr sz="1100" dirty="0">
                <a:solidFill>
                  <a:schemeClr val="lt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endParaRPr>
            </a:p>
          </p:txBody>
        </p:sp>
        <p:sp>
          <p:nvSpPr>
            <p:cNvPr id="382" name="Google Shape;382;p28"/>
            <p:cNvSpPr txBox="1"/>
            <p:nvPr/>
          </p:nvSpPr>
          <p:spPr>
            <a:xfrm>
              <a:off x="-40770" y="1919618"/>
              <a:ext cx="2152224" cy="261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000" dirty="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endParaRPr>
            </a:p>
          </p:txBody>
        </p:sp>
      </p:grpSp>
      <p:grpSp>
        <p:nvGrpSpPr>
          <p:cNvPr id="383" name="Google Shape;383;p28"/>
          <p:cNvGrpSpPr/>
          <p:nvPr/>
        </p:nvGrpSpPr>
        <p:grpSpPr>
          <a:xfrm>
            <a:off x="1397923" y="1708394"/>
            <a:ext cx="1982297" cy="3317876"/>
            <a:chOff x="2596881" y="1189775"/>
            <a:chExt cx="4024995" cy="3317876"/>
          </a:xfrm>
          <a:solidFill>
            <a:srgbClr val="24D8A0"/>
          </a:solidFill>
        </p:grpSpPr>
        <p:sp>
          <p:nvSpPr>
            <p:cNvPr id="384" name="Google Shape;384;p28"/>
            <p:cNvSpPr/>
            <p:nvPr/>
          </p:nvSpPr>
          <p:spPr>
            <a:xfrm>
              <a:off x="2596881" y="1189775"/>
              <a:ext cx="3706868" cy="669000"/>
            </a:xfrm>
            <a:prstGeom prst="chevron">
              <a:avLst>
                <a:gd name="adj" fmla="val 50000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en-US" sz="1200" dirty="0" smtClean="0">
                  <a:solidFill>
                    <a:schemeClr val="lt1"/>
                  </a:solidFill>
                  <a:latin typeface="Saira Semi Condensed"/>
                  <a:ea typeface="Saira Semi Condensed"/>
                  <a:cs typeface="Saira Semi Condensed"/>
                  <a:sym typeface="Saira Semi Condensed"/>
                </a:rPr>
                <a:t>2- </a:t>
              </a:r>
              <a:r>
                <a:rPr lang="en-US" sz="1100" dirty="0" smtClean="0">
                  <a:solidFill>
                    <a:schemeClr val="lt1"/>
                  </a:solidFill>
                  <a:latin typeface="Saira Semi Condensed"/>
                  <a:ea typeface="Saira Semi Condensed"/>
                  <a:cs typeface="Saira Semi Condensed"/>
                  <a:sym typeface="Saira Semi Condensed"/>
                </a:rPr>
                <a:t>Interference Analyze</a:t>
              </a:r>
              <a:endParaRPr sz="1100" dirty="0">
                <a:solidFill>
                  <a:schemeClr val="lt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endParaRPr>
            </a:p>
          </p:txBody>
        </p:sp>
        <p:sp>
          <p:nvSpPr>
            <p:cNvPr id="385" name="Google Shape;385;p28"/>
            <p:cNvSpPr txBox="1"/>
            <p:nvPr/>
          </p:nvSpPr>
          <p:spPr>
            <a:xfrm>
              <a:off x="2995312" y="1891951"/>
              <a:ext cx="3626564" cy="261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171450" lvl="0" indent="-171450">
                <a:lnSpc>
                  <a:spcPct val="115000"/>
                </a:lnSpc>
                <a:buClr>
                  <a:srgbClr val="24D8A0"/>
                </a:buClr>
                <a:buFont typeface="Wingdings" panose="05000000000000000000" pitchFamily="2" charset="2"/>
                <a:buChar char="v"/>
              </a:pPr>
              <a:endParaRPr sz="1000" dirty="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endParaRPr>
            </a:p>
          </p:txBody>
        </p:sp>
      </p:grpSp>
      <p:grpSp>
        <p:nvGrpSpPr>
          <p:cNvPr id="14" name="Google Shape;377;p28"/>
          <p:cNvGrpSpPr/>
          <p:nvPr/>
        </p:nvGrpSpPr>
        <p:grpSpPr>
          <a:xfrm>
            <a:off x="4127231" y="1708394"/>
            <a:ext cx="1686651" cy="3284700"/>
            <a:chOff x="5632319" y="1189775"/>
            <a:chExt cx="3440020" cy="3284700"/>
          </a:xfrm>
        </p:grpSpPr>
        <p:sp>
          <p:nvSpPr>
            <p:cNvPr id="15" name="Google Shape;378;p28"/>
            <p:cNvSpPr/>
            <p:nvPr/>
          </p:nvSpPr>
          <p:spPr>
            <a:xfrm>
              <a:off x="5632319" y="1189775"/>
              <a:ext cx="3305701" cy="669000"/>
            </a:xfrm>
            <a:prstGeom prst="chevron">
              <a:avLst>
                <a:gd name="adj" fmla="val 50000"/>
              </a:avLst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en-US" sz="1100" dirty="0" smtClean="0">
                  <a:solidFill>
                    <a:schemeClr val="lt1"/>
                  </a:solidFill>
                  <a:latin typeface="Saira Semi Condensed"/>
                  <a:ea typeface="Saira Semi Condensed"/>
                  <a:cs typeface="Saira Semi Condensed"/>
                  <a:sym typeface="Saira Semi Condensed"/>
                </a:rPr>
                <a:t>4- Network model</a:t>
              </a:r>
              <a:endParaRPr sz="1100" dirty="0">
                <a:solidFill>
                  <a:schemeClr val="lt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endParaRPr>
            </a:p>
          </p:txBody>
        </p:sp>
        <p:sp>
          <p:nvSpPr>
            <p:cNvPr id="16" name="Google Shape;379;p28"/>
            <p:cNvSpPr txBox="1"/>
            <p:nvPr/>
          </p:nvSpPr>
          <p:spPr>
            <a:xfrm>
              <a:off x="5632319" y="1858775"/>
              <a:ext cx="344002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171450" lvl="0" indent="-171450">
                <a:lnSpc>
                  <a:spcPct val="115000"/>
                </a:lnSpc>
                <a:buClr>
                  <a:schemeClr val="accent1">
                    <a:lumMod val="60000"/>
                    <a:lumOff val="40000"/>
                  </a:schemeClr>
                </a:buClr>
                <a:buFont typeface="Wingdings" panose="05000000000000000000" pitchFamily="2" charset="2"/>
                <a:buChar char="v"/>
              </a:pPr>
              <a:r>
                <a:rPr lang="en-US" sz="1050" b="1" dirty="0" smtClean="0">
                  <a:solidFill>
                    <a:schemeClr val="dk1"/>
                  </a:solidFill>
                  <a:latin typeface="Inria Sans Light"/>
                  <a:ea typeface="Inria Sans Light"/>
                  <a:cs typeface="Inria Sans Light"/>
                  <a:sym typeface="Inria Sans Light"/>
                </a:rPr>
                <a:t>Channel</a:t>
              </a:r>
            </a:p>
            <a:p>
              <a:pPr marL="171450" lvl="0" indent="-171450">
                <a:lnSpc>
                  <a:spcPct val="115000"/>
                </a:lnSpc>
                <a:buClr>
                  <a:schemeClr val="accent1">
                    <a:lumMod val="60000"/>
                    <a:lumOff val="40000"/>
                  </a:schemeClr>
                </a:buClr>
                <a:buFont typeface="Wingdings" panose="05000000000000000000" pitchFamily="2" charset="2"/>
                <a:buChar char="v"/>
              </a:pPr>
              <a:endParaRPr lang="en" sz="1050" b="1" dirty="0" smtClean="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endParaRPr>
            </a:p>
            <a:p>
              <a:pPr marL="171450" lvl="0" indent="-171450">
                <a:lnSpc>
                  <a:spcPct val="115000"/>
                </a:lnSpc>
                <a:buClr>
                  <a:schemeClr val="accent1">
                    <a:lumMod val="60000"/>
                    <a:lumOff val="40000"/>
                  </a:schemeClr>
                </a:buClr>
                <a:buFont typeface="Wingdings" panose="05000000000000000000" pitchFamily="2" charset="2"/>
                <a:buChar char="v"/>
              </a:pPr>
              <a:r>
                <a:rPr lang="en-US" sz="1050" b="1" dirty="0">
                  <a:solidFill>
                    <a:schemeClr val="dk1"/>
                  </a:solidFill>
                  <a:latin typeface="Inria Sans Light"/>
                  <a:ea typeface="Inria Sans Light"/>
                  <a:cs typeface="Inria Sans Light"/>
                  <a:sym typeface="Inria Sans Light"/>
                </a:rPr>
                <a:t>Network </a:t>
              </a:r>
              <a:r>
                <a:rPr lang="en-US" sz="1050" b="1" dirty="0" smtClean="0">
                  <a:solidFill>
                    <a:schemeClr val="dk1"/>
                  </a:solidFill>
                  <a:latin typeface="Inria Sans Light"/>
                  <a:ea typeface="Inria Sans Light"/>
                  <a:cs typeface="Inria Sans Light"/>
                  <a:sym typeface="Inria Sans Light"/>
                </a:rPr>
                <a:t>components</a:t>
              </a:r>
            </a:p>
            <a:p>
              <a:pPr marL="171450" lvl="0" indent="-171450">
                <a:lnSpc>
                  <a:spcPct val="115000"/>
                </a:lnSpc>
                <a:buClr>
                  <a:schemeClr val="accent1">
                    <a:lumMod val="60000"/>
                    <a:lumOff val="40000"/>
                  </a:schemeClr>
                </a:buClr>
                <a:buFont typeface="Wingdings" panose="05000000000000000000" pitchFamily="2" charset="2"/>
                <a:buChar char="v"/>
              </a:pPr>
              <a:endParaRPr lang="en" sz="1050" b="1" dirty="0" smtClean="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endParaRPr>
            </a:p>
            <a:p>
              <a:pPr marL="171450" lvl="0" indent="-171450">
                <a:lnSpc>
                  <a:spcPct val="115000"/>
                </a:lnSpc>
                <a:buClr>
                  <a:schemeClr val="accent1">
                    <a:lumMod val="60000"/>
                    <a:lumOff val="40000"/>
                  </a:schemeClr>
                </a:buClr>
                <a:buFont typeface="Wingdings" panose="05000000000000000000" pitchFamily="2" charset="2"/>
                <a:buChar char="v"/>
              </a:pPr>
              <a:r>
                <a:rPr lang="en-US" sz="1050" b="1" dirty="0" smtClean="0">
                  <a:solidFill>
                    <a:schemeClr val="dk1"/>
                  </a:solidFill>
                  <a:latin typeface="Inria Sans Light"/>
                  <a:ea typeface="Inria Sans Light"/>
                  <a:cs typeface="Inria Sans Light"/>
                  <a:sym typeface="Inria Sans Light"/>
                </a:rPr>
                <a:t>Applications</a:t>
              </a:r>
            </a:p>
            <a:p>
              <a:pPr marL="171450" lvl="0" indent="-171450">
                <a:lnSpc>
                  <a:spcPct val="115000"/>
                </a:lnSpc>
                <a:buClr>
                  <a:schemeClr val="accent1">
                    <a:lumMod val="60000"/>
                    <a:lumOff val="40000"/>
                  </a:schemeClr>
                </a:buClr>
                <a:buFont typeface="Wingdings" panose="05000000000000000000" pitchFamily="2" charset="2"/>
                <a:buChar char="v"/>
              </a:pPr>
              <a:endParaRPr lang="en-US" sz="1050" b="1" dirty="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endParaRPr>
            </a:p>
            <a:p>
              <a:pPr marL="171450" lvl="0" indent="-171450">
                <a:lnSpc>
                  <a:spcPct val="115000"/>
                </a:lnSpc>
                <a:buClr>
                  <a:schemeClr val="accent1">
                    <a:lumMod val="60000"/>
                    <a:lumOff val="40000"/>
                  </a:schemeClr>
                </a:buClr>
                <a:buFont typeface="Wingdings" panose="05000000000000000000" pitchFamily="2" charset="2"/>
                <a:buChar char="v"/>
              </a:pPr>
              <a:r>
                <a:rPr lang="en-US" sz="1050" b="1" dirty="0">
                  <a:solidFill>
                    <a:schemeClr val="dk1"/>
                  </a:solidFill>
                  <a:latin typeface="Inria Sans Light"/>
                  <a:ea typeface="Inria Sans Light"/>
                  <a:cs typeface="Inria Sans Light"/>
                  <a:sym typeface="Inria Sans Light"/>
                </a:rPr>
                <a:t>System model</a:t>
              </a:r>
              <a:endParaRPr sz="1050" b="1" dirty="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endParaRPr>
            </a:p>
          </p:txBody>
        </p:sp>
      </p:grpSp>
      <p:grpSp>
        <p:nvGrpSpPr>
          <p:cNvPr id="20" name="Google Shape;377;p28"/>
          <p:cNvGrpSpPr/>
          <p:nvPr/>
        </p:nvGrpSpPr>
        <p:grpSpPr>
          <a:xfrm>
            <a:off x="5409362" y="1707818"/>
            <a:ext cx="2144256" cy="3284700"/>
            <a:chOff x="5619825" y="1189775"/>
            <a:chExt cx="3305700" cy="3284700"/>
          </a:xfrm>
        </p:grpSpPr>
        <p:sp>
          <p:nvSpPr>
            <p:cNvPr id="21" name="Google Shape;378;p28"/>
            <p:cNvSpPr/>
            <p:nvPr/>
          </p:nvSpPr>
          <p:spPr>
            <a:xfrm>
              <a:off x="5619825" y="1189775"/>
              <a:ext cx="3305700" cy="669000"/>
            </a:xfrm>
            <a:prstGeom prst="chevron">
              <a:avLst>
                <a:gd name="adj" fmla="val 50000"/>
              </a:avLst>
            </a:pr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en-US" sz="1100" dirty="0" smtClean="0">
                  <a:solidFill>
                    <a:schemeClr val="lt1"/>
                  </a:solidFill>
                  <a:latin typeface="Saira Semi Condensed"/>
                  <a:ea typeface="Saira Semi Condensed"/>
                  <a:cs typeface="Saira Semi Condensed"/>
                  <a:sym typeface="Saira Semi Condensed"/>
                </a:rPr>
                <a:t>6- </a:t>
              </a:r>
              <a:r>
                <a:rPr lang="en-US" sz="1100" dirty="0">
                  <a:solidFill>
                    <a:schemeClr val="lt1"/>
                  </a:solidFill>
                  <a:latin typeface="Saira Semi Condensed"/>
                  <a:ea typeface="Saira Semi Condensed"/>
                  <a:cs typeface="Saira Semi Condensed"/>
                  <a:sym typeface="Saira Semi Condensed"/>
                </a:rPr>
                <a:t>Deep Analyze </a:t>
              </a:r>
              <a:r>
                <a:rPr lang="en-US" sz="1100" dirty="0" smtClean="0">
                  <a:solidFill>
                    <a:schemeClr val="lt1"/>
                  </a:solidFill>
                  <a:latin typeface="Saira Semi Condensed"/>
                  <a:ea typeface="Saira Semi Condensed"/>
                  <a:cs typeface="Saira Semi Condensed"/>
                  <a:sym typeface="Saira Semi Condensed"/>
                </a:rPr>
                <a:t>related work</a:t>
              </a:r>
              <a:endParaRPr sz="1100" dirty="0">
                <a:solidFill>
                  <a:schemeClr val="lt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endParaRPr>
            </a:p>
          </p:txBody>
        </p:sp>
        <p:sp>
          <p:nvSpPr>
            <p:cNvPr id="22" name="Google Shape;379;p28"/>
            <p:cNvSpPr txBox="1"/>
            <p:nvPr/>
          </p:nvSpPr>
          <p:spPr>
            <a:xfrm>
              <a:off x="5837297" y="1858775"/>
              <a:ext cx="3016636" cy="261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171450" lvl="0" indent="-1714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>
                    <a:lumMod val="60000"/>
                    <a:lumOff val="40000"/>
                  </a:schemeClr>
                </a:buClr>
                <a:buFont typeface="Wingdings" panose="05000000000000000000" pitchFamily="2" charset="2"/>
                <a:buChar char="v"/>
              </a:pPr>
              <a:endParaRPr lang="en" sz="1000" b="1" dirty="0" smtClean="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7472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28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dirty="0">
                <a:latin typeface="Inria Sans" panose="020B0604020202020204" charset="0"/>
              </a:rPr>
              <a:t>Simulation set up</a:t>
            </a:r>
            <a:endParaRPr dirty="0">
              <a:latin typeface="Inria Sans" panose="020B0604020202020204" charset="0"/>
            </a:endParaRPr>
          </a:p>
        </p:txBody>
      </p:sp>
      <p:sp>
        <p:nvSpPr>
          <p:cNvPr id="376" name="Google Shape;376;p28"/>
          <p:cNvSpPr txBox="1">
            <a:spLocks noGrp="1"/>
          </p:cNvSpPr>
          <p:nvPr>
            <p:ph type="sldNum" idx="12"/>
          </p:nvPr>
        </p:nvSpPr>
        <p:spPr>
          <a:xfrm>
            <a:off x="8636805" y="4587218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61</a:t>
            </a:fld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9851" y="3322967"/>
            <a:ext cx="528015" cy="52801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8226" y="1513353"/>
            <a:ext cx="751533" cy="75153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3415" y="3189618"/>
            <a:ext cx="661364" cy="661364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5032588" y="1794293"/>
            <a:ext cx="1117600" cy="399627"/>
          </a:xfrm>
          <a:prstGeom prst="roundRect">
            <a:avLst/>
          </a:prstGeom>
          <a:solidFill>
            <a:schemeClr val="bg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latin typeface="Inria Sans" panose="020B0604020202020204" charset="0"/>
              </a:rPr>
              <a:t>Simulation core</a:t>
            </a:r>
            <a:endParaRPr lang="en-US" sz="1000" dirty="0">
              <a:latin typeface="Inria Sans" panose="020B060402020202020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0078" y="1483358"/>
            <a:ext cx="257490" cy="25749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8683" y="1483358"/>
            <a:ext cx="257490" cy="25749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7289" y="1483358"/>
            <a:ext cx="257490" cy="257490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H="1" flipV="1">
            <a:off x="5700532" y="2239492"/>
            <a:ext cx="13547" cy="837301"/>
          </a:xfrm>
          <a:prstGeom prst="straightConnector1">
            <a:avLst/>
          </a:prstGeom>
          <a:ln w="19050">
            <a:solidFill>
              <a:srgbClr val="A7F5B8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5425162" y="2264886"/>
            <a:ext cx="19504" cy="797785"/>
          </a:xfrm>
          <a:prstGeom prst="straightConnector1">
            <a:avLst/>
          </a:prstGeom>
          <a:ln w="19050">
            <a:solidFill>
              <a:srgbClr val="A7F5B8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H="1">
            <a:off x="6150188" y="1889119"/>
            <a:ext cx="206650" cy="0"/>
          </a:xfrm>
          <a:prstGeom prst="straightConnector1">
            <a:avLst/>
          </a:prstGeom>
          <a:ln w="19050">
            <a:solidFill>
              <a:srgbClr val="A7F5B8"/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H="1">
            <a:off x="6150188" y="1994106"/>
            <a:ext cx="206650" cy="0"/>
          </a:xfrm>
          <a:prstGeom prst="straightConnector1">
            <a:avLst/>
          </a:prstGeom>
          <a:ln w="19050">
            <a:solidFill>
              <a:srgbClr val="A7F5B8"/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H="1">
            <a:off x="6150188" y="2075386"/>
            <a:ext cx="206650" cy="0"/>
          </a:xfrm>
          <a:prstGeom prst="straightConnector1">
            <a:avLst/>
          </a:prstGeom>
          <a:ln w="19050">
            <a:solidFill>
              <a:srgbClr val="A7F5B8"/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endCxn id="2" idx="3"/>
          </p:cNvCxnSpPr>
          <p:nvPr/>
        </p:nvCxnSpPr>
        <p:spPr>
          <a:xfrm flipH="1">
            <a:off x="4097866" y="3586974"/>
            <a:ext cx="1062212" cy="1"/>
          </a:xfrm>
          <a:prstGeom prst="straightConnector1">
            <a:avLst/>
          </a:prstGeom>
          <a:ln w="19050">
            <a:solidFill>
              <a:srgbClr val="A7F5B8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4127794" y="3789433"/>
            <a:ext cx="1089201" cy="0"/>
          </a:xfrm>
          <a:prstGeom prst="straightConnector1">
            <a:avLst/>
          </a:prstGeom>
          <a:ln w="19050">
            <a:solidFill>
              <a:srgbClr val="A7F5B8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42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1938" y="1513353"/>
            <a:ext cx="528015" cy="528015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632735" y="2120517"/>
            <a:ext cx="16898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Inria Sans" panose="020B0604020202020204" charset="0"/>
              </a:rPr>
              <a:t>Students of this </a:t>
            </a:r>
            <a:r>
              <a:rPr lang="en-US" dirty="0" smtClean="0">
                <a:solidFill>
                  <a:schemeClr val="tx1"/>
                </a:solidFill>
                <a:latin typeface="Inria Sans" panose="020B0604020202020204" charset="0"/>
              </a:rPr>
              <a:t>lab</a:t>
            </a:r>
            <a:endParaRPr lang="en-US" dirty="0">
              <a:solidFill>
                <a:schemeClr val="tx1"/>
              </a:solidFill>
              <a:latin typeface="Inria Sans" panose="020B0604020202020204" charset="0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632735" y="2425509"/>
            <a:ext cx="166263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Inria Sans" panose="020B0604020202020204" charset="0"/>
              </a:rPr>
              <a:t>Other </a:t>
            </a:r>
            <a:r>
              <a:rPr lang="en-US" dirty="0" smtClean="0">
                <a:solidFill>
                  <a:schemeClr val="tx1"/>
                </a:solidFill>
                <a:latin typeface="Inria Sans" panose="020B0604020202020204" charset="0"/>
              </a:rPr>
              <a:t>lab </a:t>
            </a:r>
            <a:r>
              <a:rPr lang="en-US" dirty="0">
                <a:solidFill>
                  <a:schemeClr val="tx1"/>
                </a:solidFill>
                <a:latin typeface="Inria Sans" panose="020B0604020202020204" charset="0"/>
              </a:rPr>
              <a:t>students </a:t>
            </a:r>
          </a:p>
        </p:txBody>
      </p:sp>
      <p:sp>
        <p:nvSpPr>
          <p:cNvPr id="46" name="Rectangle 45"/>
          <p:cNvSpPr/>
          <p:nvPr/>
        </p:nvSpPr>
        <p:spPr>
          <a:xfrm>
            <a:off x="632735" y="2733286"/>
            <a:ext cx="414728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Inria Sans" panose="020B0604020202020204" charset="0"/>
              </a:rPr>
              <a:t>Students from other laboratories around the world </a:t>
            </a:r>
          </a:p>
        </p:txBody>
      </p:sp>
      <p:sp>
        <p:nvSpPr>
          <p:cNvPr id="47" name="Rectangle 46"/>
          <p:cNvSpPr/>
          <p:nvPr/>
        </p:nvSpPr>
        <p:spPr>
          <a:xfrm>
            <a:off x="632734" y="3040900"/>
            <a:ext cx="18501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Inria Sans" panose="020B0604020202020204" charset="0"/>
              </a:rPr>
              <a:t>Industrial companies </a:t>
            </a:r>
          </a:p>
        </p:txBody>
      </p:sp>
    </p:spTree>
    <p:extLst>
      <p:ext uri="{BB962C8B-B14F-4D97-AF65-F5344CB8AC3E}">
        <p14:creationId xmlns:p14="http://schemas.microsoft.com/office/powerpoint/2010/main" val="3484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28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dirty="0">
                <a:latin typeface="Inria Sans" panose="020B0604020202020204" charset="0"/>
              </a:rPr>
              <a:t>Simulation set up</a:t>
            </a:r>
          </a:p>
        </p:txBody>
      </p:sp>
      <p:sp>
        <p:nvSpPr>
          <p:cNvPr id="376" name="Google Shape;376;p28"/>
          <p:cNvSpPr txBox="1">
            <a:spLocks noGrp="1"/>
          </p:cNvSpPr>
          <p:nvPr>
            <p:ph type="sldNum" idx="12"/>
          </p:nvPr>
        </p:nvSpPr>
        <p:spPr>
          <a:xfrm>
            <a:off x="8636805" y="4587218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62</a:t>
            </a:fld>
            <a:endParaRPr/>
          </a:p>
        </p:txBody>
      </p:sp>
      <p:sp>
        <p:nvSpPr>
          <p:cNvPr id="2" name="Rounded Rectangle 1"/>
          <p:cNvSpPr/>
          <p:nvPr/>
        </p:nvSpPr>
        <p:spPr>
          <a:xfrm>
            <a:off x="2411307" y="1819737"/>
            <a:ext cx="1598506" cy="508000"/>
          </a:xfrm>
          <a:prstGeom prst="roundRect">
            <a:avLst/>
          </a:prstGeom>
          <a:solidFill>
            <a:schemeClr val="tx1">
              <a:lumMod val="8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002060"/>
                </a:solidFill>
                <a:latin typeface="Inria Sans" panose="020B0604020202020204" charset="0"/>
              </a:rPr>
              <a:t>Deep recognition of the LoRa network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2411307" y="2386923"/>
            <a:ext cx="1598506" cy="508000"/>
          </a:xfrm>
          <a:prstGeom prst="roundRect">
            <a:avLst/>
          </a:prstGeom>
          <a:solidFill>
            <a:schemeClr val="tx1">
              <a:lumMod val="8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002060"/>
                </a:solidFill>
                <a:latin typeface="Inria Sans" panose="020B0604020202020204" charset="0"/>
              </a:rPr>
              <a:t>Design flowchart of the </a:t>
            </a:r>
            <a:r>
              <a:rPr lang="en-US" sz="1200" dirty="0" smtClean="0">
                <a:solidFill>
                  <a:srgbClr val="002060"/>
                </a:solidFill>
                <a:latin typeface="Inria Sans" panose="020B0604020202020204" charset="0"/>
              </a:rPr>
              <a:t>algorithms</a:t>
            </a:r>
            <a:endParaRPr lang="en-US" sz="1200" dirty="0">
              <a:solidFill>
                <a:srgbClr val="002060"/>
              </a:solidFill>
              <a:latin typeface="Inria Sans" panose="020B0604020202020204" charset="0"/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2411307" y="2954109"/>
            <a:ext cx="1598506" cy="508000"/>
          </a:xfrm>
          <a:prstGeom prst="roundRect">
            <a:avLst/>
          </a:prstGeom>
          <a:solidFill>
            <a:schemeClr val="tx1">
              <a:lumMod val="8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002060"/>
                </a:solidFill>
                <a:latin typeface="Inria Sans" panose="020B0604020202020204" charset="0"/>
              </a:rPr>
              <a:t>Write </a:t>
            </a:r>
            <a:r>
              <a:rPr lang="en-US" sz="1200" dirty="0" smtClean="0">
                <a:solidFill>
                  <a:srgbClr val="002060"/>
                </a:solidFill>
                <a:latin typeface="Inria Sans" panose="020B0604020202020204" charset="0"/>
              </a:rPr>
              <a:t>Pseudo code</a:t>
            </a:r>
            <a:endParaRPr lang="en-US" sz="1200" dirty="0">
              <a:solidFill>
                <a:srgbClr val="002060"/>
              </a:solidFill>
              <a:latin typeface="Inria Sans" panose="020B0604020202020204" charset="0"/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2411307" y="3521295"/>
            <a:ext cx="1598506" cy="508000"/>
          </a:xfrm>
          <a:prstGeom prst="roundRect">
            <a:avLst/>
          </a:prstGeom>
          <a:solidFill>
            <a:schemeClr val="tx1">
              <a:lumMod val="8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002060"/>
                </a:solidFill>
                <a:latin typeface="Inria Sans" panose="020B0604020202020204" charset="0"/>
              </a:rPr>
              <a:t>Architecture and module Design</a:t>
            </a:r>
          </a:p>
        </p:txBody>
      </p:sp>
      <p:sp>
        <p:nvSpPr>
          <p:cNvPr id="26" name="Rectangle 25"/>
          <p:cNvSpPr/>
          <p:nvPr/>
        </p:nvSpPr>
        <p:spPr>
          <a:xfrm>
            <a:off x="2170854" y="1673565"/>
            <a:ext cx="2079412" cy="3023547"/>
          </a:xfrm>
          <a:prstGeom prst="rect">
            <a:avLst/>
          </a:prstGeom>
          <a:solidFill>
            <a:srgbClr val="D9D9D9">
              <a:alpha val="0"/>
            </a:srgbClr>
          </a:solidFill>
          <a:ln w="12700">
            <a:solidFill>
              <a:schemeClr val="tx1">
                <a:lumMod val="8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648000" tIns="1846800" rIns="2250000" bIns="180000" rtlCol="0" anchor="b" anchorCtr="1"/>
          <a:lstStyle/>
          <a:p>
            <a:pPr algn="ctr"/>
            <a:endParaRPr lang="en-US" sz="1200" dirty="0">
              <a:solidFill>
                <a:schemeClr val="tx1"/>
              </a:solidFill>
              <a:latin typeface="Inria Sans" panose="020B060402020202020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565296" y="4697113"/>
            <a:ext cx="14445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Technical team </a:t>
            </a:r>
          </a:p>
        </p:txBody>
      </p:sp>
      <p:sp>
        <p:nvSpPr>
          <p:cNvPr id="28" name="Rectangle 27"/>
          <p:cNvSpPr/>
          <p:nvPr/>
        </p:nvSpPr>
        <p:spPr>
          <a:xfrm>
            <a:off x="4828489" y="1673565"/>
            <a:ext cx="2079412" cy="3023546"/>
          </a:xfrm>
          <a:prstGeom prst="rect">
            <a:avLst/>
          </a:prstGeom>
          <a:solidFill>
            <a:srgbClr val="D9D9D9">
              <a:alpha val="0"/>
            </a:srgbClr>
          </a:solidFill>
          <a:ln w="12700">
            <a:solidFill>
              <a:schemeClr val="tx1">
                <a:lumMod val="8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648000" tIns="1846800" rIns="2250000" bIns="180000" rtlCol="0" anchor="b" anchorCtr="1"/>
          <a:lstStyle/>
          <a:p>
            <a:pPr algn="ctr"/>
            <a:endParaRPr lang="en-US" sz="1200" dirty="0">
              <a:solidFill>
                <a:schemeClr val="tx1"/>
              </a:solidFill>
              <a:latin typeface="Inria Sans" panose="020B0604020202020204" charset="0"/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5068942" y="1819736"/>
            <a:ext cx="1598506" cy="508000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002060"/>
                </a:solidFill>
                <a:latin typeface="Inria Sans" panose="020B0604020202020204" charset="0"/>
              </a:rPr>
              <a:t>…….</a:t>
            </a:r>
          </a:p>
        </p:txBody>
      </p:sp>
      <p:sp>
        <p:nvSpPr>
          <p:cNvPr id="30" name="Rounded Rectangle 29"/>
          <p:cNvSpPr/>
          <p:nvPr/>
        </p:nvSpPr>
        <p:spPr>
          <a:xfrm>
            <a:off x="5068942" y="2386922"/>
            <a:ext cx="1598506" cy="508000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002060"/>
                </a:solidFill>
                <a:latin typeface="Inria Sans" panose="020B0604020202020204" charset="0"/>
              </a:rPr>
              <a:t>…….</a:t>
            </a:r>
          </a:p>
        </p:txBody>
      </p:sp>
      <p:sp>
        <p:nvSpPr>
          <p:cNvPr id="31" name="Rounded Rectangle 30"/>
          <p:cNvSpPr/>
          <p:nvPr/>
        </p:nvSpPr>
        <p:spPr>
          <a:xfrm>
            <a:off x="5068942" y="2954108"/>
            <a:ext cx="1598506" cy="508000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002060"/>
                </a:solidFill>
                <a:latin typeface="Inria Sans" panose="020B0604020202020204" charset="0"/>
              </a:rPr>
              <a:t>…….</a:t>
            </a:r>
          </a:p>
        </p:txBody>
      </p:sp>
      <p:sp>
        <p:nvSpPr>
          <p:cNvPr id="32" name="Rounded Rectangle 31"/>
          <p:cNvSpPr/>
          <p:nvPr/>
        </p:nvSpPr>
        <p:spPr>
          <a:xfrm>
            <a:off x="5068942" y="3521294"/>
            <a:ext cx="1598506" cy="508000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002060"/>
                </a:solidFill>
                <a:latin typeface="Inria Sans" panose="020B0604020202020204" charset="0"/>
              </a:rPr>
              <a:t>…….</a:t>
            </a:r>
          </a:p>
        </p:txBody>
      </p:sp>
      <p:sp>
        <p:nvSpPr>
          <p:cNvPr id="33" name="Rounded Rectangle 32"/>
          <p:cNvSpPr/>
          <p:nvPr/>
        </p:nvSpPr>
        <p:spPr>
          <a:xfrm>
            <a:off x="2411307" y="4059893"/>
            <a:ext cx="1598506" cy="508000"/>
          </a:xfrm>
          <a:prstGeom prst="roundRect">
            <a:avLst/>
          </a:prstGeom>
          <a:solidFill>
            <a:schemeClr val="tx1">
              <a:lumMod val="8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rgbClr val="002060"/>
                </a:solidFill>
                <a:latin typeface="Inria Sans" panose="020B0604020202020204" charset="0"/>
              </a:rPr>
              <a:t>……</a:t>
            </a:r>
            <a:endParaRPr lang="en-US" sz="1200" dirty="0">
              <a:solidFill>
                <a:srgbClr val="002060"/>
              </a:solidFill>
              <a:latin typeface="Inria Sans" panose="020B0604020202020204" charset="0"/>
            </a:endParaRPr>
          </a:p>
        </p:txBody>
      </p:sp>
      <p:sp>
        <p:nvSpPr>
          <p:cNvPr id="34" name="Rounded Rectangle 33"/>
          <p:cNvSpPr/>
          <p:nvPr/>
        </p:nvSpPr>
        <p:spPr>
          <a:xfrm>
            <a:off x="5068942" y="4067495"/>
            <a:ext cx="1598506" cy="508000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rgbClr val="002060"/>
                </a:solidFill>
                <a:latin typeface="Inria Sans" panose="020B0604020202020204" charset="0"/>
              </a:rPr>
              <a:t>…….</a:t>
            </a:r>
            <a:endParaRPr lang="en-US" sz="1200" dirty="0">
              <a:solidFill>
                <a:srgbClr val="002060"/>
              </a:solidFill>
              <a:latin typeface="Inria Sans" panose="020B0604020202020204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468604" y="4715519"/>
            <a:ext cx="27991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Analysis, marketing, management team</a:t>
            </a:r>
          </a:p>
        </p:txBody>
      </p:sp>
    </p:spTree>
    <p:extLst>
      <p:ext uri="{BB962C8B-B14F-4D97-AF65-F5344CB8AC3E}">
        <p14:creationId xmlns:p14="http://schemas.microsoft.com/office/powerpoint/2010/main" val="296385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28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dirty="0">
                <a:latin typeface="Inria Sans" panose="020B0604020202020204" charset="0"/>
              </a:rPr>
              <a:t>Simulation set up</a:t>
            </a:r>
          </a:p>
        </p:txBody>
      </p:sp>
      <p:sp>
        <p:nvSpPr>
          <p:cNvPr id="376" name="Google Shape;376;p28"/>
          <p:cNvSpPr txBox="1">
            <a:spLocks noGrp="1"/>
          </p:cNvSpPr>
          <p:nvPr>
            <p:ph type="sldNum" idx="12"/>
          </p:nvPr>
        </p:nvSpPr>
        <p:spPr>
          <a:xfrm>
            <a:off x="8636805" y="4587218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63</a:t>
            </a:fld>
            <a:endParaRPr/>
          </a:p>
        </p:txBody>
      </p:sp>
      <p:sp>
        <p:nvSpPr>
          <p:cNvPr id="24" name="Rounded Rectangle 23"/>
          <p:cNvSpPr/>
          <p:nvPr/>
        </p:nvSpPr>
        <p:spPr>
          <a:xfrm>
            <a:off x="1785258" y="2764060"/>
            <a:ext cx="2520164" cy="942072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Inria Sans" panose="020B0604020202020204" charset="0"/>
              </a:rPr>
              <a:t>Platform discrete time simulation</a:t>
            </a:r>
          </a:p>
        </p:txBody>
      </p:sp>
      <p:sp>
        <p:nvSpPr>
          <p:cNvPr id="18" name="Google Shape;267;p19"/>
          <p:cNvSpPr txBox="1">
            <a:spLocks/>
          </p:cNvSpPr>
          <p:nvPr/>
        </p:nvSpPr>
        <p:spPr>
          <a:xfrm>
            <a:off x="1188147" y="1394740"/>
            <a:ext cx="7786660" cy="53203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68288" indent="-268288" algn="just">
              <a:buClr>
                <a:srgbClr val="10E7D9"/>
              </a:buClr>
              <a:buSzPts val="1800"/>
              <a:buFont typeface="Wingdings" panose="05000000000000000000" pitchFamily="2" charset="2"/>
              <a:buChar char="v"/>
            </a:pP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Network 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simulation is a technique whereby a software program models the behavior of a network by calculating the interaction between the different network 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entities.</a:t>
            </a:r>
            <a:endParaRPr lang="en-US" sz="1100" i="1" baseline="-25000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20" name="Google Shape;267;p19"/>
          <p:cNvSpPr txBox="1">
            <a:spLocks/>
          </p:cNvSpPr>
          <p:nvPr/>
        </p:nvSpPr>
        <p:spPr>
          <a:xfrm>
            <a:off x="1201445" y="2004998"/>
            <a:ext cx="7786660" cy="53203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68288" indent="-268288" algn="just">
              <a:buClr>
                <a:srgbClr val="10E7D9"/>
              </a:buClr>
              <a:buSzPts val="1800"/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Discrete model: the state variables change only at a countable number of points in time. These points in time are the ones at which the event occurs/change in state.</a:t>
            </a:r>
            <a:endParaRPr lang="en-US" sz="1100" i="1" baseline="-25000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4430487" y="2764060"/>
            <a:ext cx="2520164" cy="942072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Inria Sans" panose="020B0604020202020204" charset="0"/>
              </a:rPr>
              <a:t>Network Model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1785258" y="3774866"/>
            <a:ext cx="620485" cy="327329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ria Sans" panose="020B0604020202020204" charset="0"/>
              </a:rPr>
              <a:t>State</a:t>
            </a:r>
            <a:endParaRPr lang="en-US" sz="1800" dirty="0">
              <a:solidFill>
                <a:schemeClr val="tx1"/>
              </a:solidFill>
              <a:latin typeface="Inria Sans" panose="020B0604020202020204" charset="0"/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2481944" y="3774866"/>
            <a:ext cx="674914" cy="327329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ria Sans" panose="020B0604020202020204" charset="0"/>
              </a:rPr>
              <a:t>Clock</a:t>
            </a:r>
            <a:endParaRPr lang="en-US" sz="1800" dirty="0">
              <a:solidFill>
                <a:schemeClr val="tx1"/>
              </a:solidFill>
              <a:latin typeface="Inria Sans" panose="020B0604020202020204" charset="0"/>
            </a:endParaRPr>
          </a:p>
        </p:txBody>
      </p:sp>
      <p:sp>
        <p:nvSpPr>
          <p:cNvPr id="36" name="Rounded Rectangle 35"/>
          <p:cNvSpPr/>
          <p:nvPr/>
        </p:nvSpPr>
        <p:spPr>
          <a:xfrm>
            <a:off x="3238623" y="3774866"/>
            <a:ext cx="1066799" cy="327329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ria Sans" panose="020B0604020202020204" charset="0"/>
              </a:rPr>
              <a:t>Events list</a:t>
            </a:r>
            <a:endParaRPr lang="en-US" sz="1800" dirty="0">
              <a:solidFill>
                <a:schemeClr val="tx1"/>
              </a:solidFill>
              <a:latin typeface="Inria Sans" panose="020B0604020202020204" charset="0"/>
            </a:endParaRPr>
          </a:p>
        </p:txBody>
      </p:sp>
      <p:sp>
        <p:nvSpPr>
          <p:cNvPr id="37" name="Rounded Rectangle 36"/>
          <p:cNvSpPr/>
          <p:nvPr/>
        </p:nvSpPr>
        <p:spPr>
          <a:xfrm>
            <a:off x="1785258" y="4170929"/>
            <a:ext cx="2520164" cy="327329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ria Sans" panose="020B0604020202020204" charset="0"/>
              </a:rPr>
              <a:t>Random-number generators</a:t>
            </a:r>
            <a:endParaRPr lang="en-US" sz="1800" dirty="0">
              <a:solidFill>
                <a:schemeClr val="tx1"/>
              </a:solidFill>
              <a:latin typeface="Inria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4877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28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dirty="0" smtClean="0">
                <a:latin typeface="Inria Sans" panose="020B0604020202020204" charset="0"/>
              </a:rPr>
              <a:t>Platform discrete </a:t>
            </a:r>
            <a:r>
              <a:rPr lang="en-US" dirty="0">
                <a:latin typeface="Inria Sans" panose="020B0604020202020204" charset="0"/>
              </a:rPr>
              <a:t>time </a:t>
            </a:r>
            <a:r>
              <a:rPr lang="en-US" dirty="0" smtClean="0">
                <a:latin typeface="Inria Sans" panose="020B0604020202020204" charset="0"/>
              </a:rPr>
              <a:t>simulation</a:t>
            </a:r>
            <a:endParaRPr lang="en-US" dirty="0">
              <a:latin typeface="Inria Sans" panose="020B0604020202020204" charset="0"/>
            </a:endParaRPr>
          </a:p>
        </p:txBody>
      </p:sp>
      <p:sp>
        <p:nvSpPr>
          <p:cNvPr id="376" name="Google Shape;376;p28"/>
          <p:cNvSpPr txBox="1">
            <a:spLocks noGrp="1"/>
          </p:cNvSpPr>
          <p:nvPr>
            <p:ph type="sldNum" idx="12"/>
          </p:nvPr>
        </p:nvSpPr>
        <p:spPr>
          <a:xfrm>
            <a:off x="8636805" y="4587218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64</a:t>
            </a:fld>
            <a:endParaRPr/>
          </a:p>
        </p:txBody>
      </p:sp>
      <p:sp>
        <p:nvSpPr>
          <p:cNvPr id="24" name="Rounded Rectangle 23"/>
          <p:cNvSpPr/>
          <p:nvPr/>
        </p:nvSpPr>
        <p:spPr>
          <a:xfrm>
            <a:off x="187719" y="1513528"/>
            <a:ext cx="1598506" cy="728928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smtClean="0">
                <a:solidFill>
                  <a:srgbClr val="002060"/>
                </a:solidFill>
                <a:latin typeface="Inria Sans" panose="020B0604020202020204" charset="0"/>
              </a:rPr>
              <a:t>NS-3</a:t>
            </a:r>
            <a:endParaRPr lang="en-US" sz="1600" dirty="0">
              <a:solidFill>
                <a:srgbClr val="002060"/>
              </a:solidFill>
              <a:latin typeface="Inria Sans" panose="020B0604020202020204" charset="0"/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187719" y="2345842"/>
            <a:ext cx="1598506" cy="691272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2060"/>
                </a:solidFill>
                <a:latin typeface="Inria Sans" panose="020B0604020202020204" charset="0"/>
              </a:rPr>
              <a:t>OMNET++</a:t>
            </a:r>
            <a:endParaRPr lang="en-US" dirty="0">
              <a:solidFill>
                <a:srgbClr val="002060"/>
              </a:solidFill>
              <a:latin typeface="Inria Sans" panose="020B0604020202020204" charset="0"/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187719" y="3140500"/>
            <a:ext cx="1598506" cy="658614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2060"/>
                </a:solidFill>
                <a:latin typeface="Inria Sans" panose="020B0604020202020204" charset="0"/>
              </a:rPr>
              <a:t>SimPy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1896777" y="1513527"/>
            <a:ext cx="4493136" cy="728929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dirty="0">
                <a:solidFill>
                  <a:srgbClr val="002060"/>
                </a:solidFill>
                <a:latin typeface="Inria Sans" panose="020B0604020202020204" charset="0"/>
              </a:rPr>
              <a:t>The goal of the ns-3 project is to develop a free and open source simulation environment suitable for networking </a:t>
            </a:r>
            <a:r>
              <a:rPr lang="en-US" sz="1200" dirty="0" smtClean="0">
                <a:solidFill>
                  <a:srgbClr val="002060"/>
                </a:solidFill>
                <a:latin typeface="Inria Sans" panose="020B0604020202020204" charset="0"/>
              </a:rPr>
              <a:t>research</a:t>
            </a:r>
            <a:r>
              <a:rPr lang="en-US" sz="1200" dirty="0">
                <a:solidFill>
                  <a:srgbClr val="002060"/>
                </a:solidFill>
                <a:latin typeface="Inria Sans" panose="020B0604020202020204" charset="0"/>
              </a:rPr>
              <a:t>. C++ (core) and Python (bindings</a:t>
            </a:r>
            <a:r>
              <a:rPr lang="en-US" sz="1200" dirty="0" smtClean="0">
                <a:solidFill>
                  <a:srgbClr val="002060"/>
                </a:solidFill>
                <a:latin typeface="Inria Sans" panose="020B0604020202020204" charset="0"/>
              </a:rPr>
              <a:t>).</a:t>
            </a:r>
            <a:endParaRPr lang="en-US" sz="1100" dirty="0">
              <a:solidFill>
                <a:srgbClr val="002060"/>
              </a:solidFill>
              <a:latin typeface="Inria Sans" panose="020B0604020202020204" charset="0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1896776" y="2345841"/>
            <a:ext cx="4493137" cy="691273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dirty="0">
                <a:solidFill>
                  <a:srgbClr val="002060"/>
                </a:solidFill>
                <a:latin typeface="Inria Sans" panose="020B0604020202020204" charset="0"/>
              </a:rPr>
              <a:t>The OMNeT++ simulation kernel is standard C++, and runs basically on all platforms where a modern C++ compiler is available. The Simulation IDE requires Windows, Linux, or macOS.</a:t>
            </a:r>
            <a:endParaRPr lang="en-US" sz="1100" dirty="0">
              <a:solidFill>
                <a:srgbClr val="002060"/>
              </a:solidFill>
              <a:latin typeface="Inria Sans" panose="020B0604020202020204" charset="0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1896776" y="3140498"/>
            <a:ext cx="4493137" cy="658615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dirty="0">
                <a:solidFill>
                  <a:srgbClr val="002060"/>
                </a:solidFill>
                <a:latin typeface="Inria Sans" panose="020B0604020202020204" charset="0"/>
              </a:rPr>
              <a:t>SimPy is a process-based discrete-event simulation framework based on standard Python. Its event dispatcher is based on Python's generators </a:t>
            </a:r>
            <a:r>
              <a:rPr lang="en-US" sz="1200" dirty="0" smtClean="0">
                <a:solidFill>
                  <a:srgbClr val="002060"/>
                </a:solidFill>
                <a:latin typeface="Inria Sans" panose="020B0604020202020204" charset="0"/>
              </a:rPr>
              <a:t>.</a:t>
            </a:r>
            <a:endParaRPr lang="en-US" sz="1100" dirty="0">
              <a:solidFill>
                <a:srgbClr val="002060"/>
              </a:solidFill>
              <a:latin typeface="Inria Sans" panose="020B0604020202020204" charset="0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6500464" y="1513527"/>
            <a:ext cx="2564721" cy="728929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100" dirty="0">
              <a:solidFill>
                <a:srgbClr val="002060"/>
              </a:solidFill>
              <a:latin typeface="Inria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5498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28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dirty="0" smtClean="0">
                <a:latin typeface="Inria Sans" panose="020B0604020202020204" charset="0"/>
              </a:rPr>
              <a:t>Reference</a:t>
            </a:r>
            <a:endParaRPr lang="en-US" dirty="0">
              <a:latin typeface="Inria Sans" panose="020B0604020202020204" charset="0"/>
            </a:endParaRPr>
          </a:p>
        </p:txBody>
      </p:sp>
      <p:sp>
        <p:nvSpPr>
          <p:cNvPr id="376" name="Google Shape;376;p28"/>
          <p:cNvSpPr txBox="1">
            <a:spLocks noGrp="1"/>
          </p:cNvSpPr>
          <p:nvPr>
            <p:ph type="sldNum" idx="12"/>
          </p:nvPr>
        </p:nvSpPr>
        <p:spPr>
          <a:xfrm>
            <a:off x="8636805" y="4587218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65</a:t>
            </a:fld>
            <a:endParaRPr/>
          </a:p>
        </p:txBody>
      </p:sp>
      <p:sp>
        <p:nvSpPr>
          <p:cNvPr id="5" name="Google Shape;267;p19"/>
          <p:cNvSpPr txBox="1">
            <a:spLocks/>
          </p:cNvSpPr>
          <p:nvPr/>
        </p:nvSpPr>
        <p:spPr>
          <a:xfrm>
            <a:off x="719191" y="1394740"/>
            <a:ext cx="8255616" cy="319247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71463" indent="-271463" algn="just">
              <a:buClr>
                <a:srgbClr val="10E7D9"/>
              </a:buClr>
              <a:buSzPts val="1800"/>
            </a:pP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[1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] 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Peter 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J. Ryan 1 and Richard B. Watson, </a:t>
            </a:r>
            <a:r>
              <a:rPr lang="en-US" i="1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“Research </a:t>
            </a:r>
            <a:r>
              <a:rPr lang="en-US" i="1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Challenges for the Internet of </a:t>
            </a:r>
            <a:r>
              <a:rPr lang="en-US" i="1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Things: What </a:t>
            </a:r>
            <a:r>
              <a:rPr lang="en-US" i="1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Role Can OR </a:t>
            </a:r>
            <a:r>
              <a:rPr lang="en-US" i="1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Play</a:t>
            </a:r>
            <a:r>
              <a:rPr lang="en-US" i="1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?” 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, systems journal, 14 March 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2017.</a:t>
            </a:r>
          </a:p>
          <a:p>
            <a:pPr algn="just">
              <a:buClr>
                <a:srgbClr val="10E7D9"/>
              </a:buClr>
              <a:buSzPts val="1800"/>
            </a:pPr>
            <a:endParaRPr lang="en-US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  <a:p>
            <a:pPr marL="271463" indent="-271463" algn="just">
              <a:buClr>
                <a:srgbClr val="10E7D9"/>
              </a:buClr>
              <a:buSzPts val="1800"/>
            </a:pP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[2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] 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P.P.Ray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, A survey on Internet of Things architectures, Journal of King Saud University - Computer and Information Sciences, Volume 30, Issue 3, July 2018, Pages 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291-319.</a:t>
            </a:r>
          </a:p>
          <a:p>
            <a:pPr algn="just">
              <a:buClr>
                <a:srgbClr val="10E7D9"/>
              </a:buClr>
              <a:buSzPts val="1800"/>
            </a:pPr>
            <a:endParaRPr lang="en-US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  <a:p>
            <a:pPr algn="just">
              <a:buClr>
                <a:srgbClr val="10E7D9"/>
              </a:buClr>
              <a:buSzPts val="1800"/>
            </a:pP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[3] 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LPWAN white paper, 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Leverege LLC, 2020 | 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  <a:hlinkClick r:id="rId3"/>
              </a:rPr>
              <a:t>www.leverege.com</a:t>
            </a:r>
            <a:endParaRPr lang="en-US" dirty="0" smtClean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  <a:p>
            <a:pPr algn="just">
              <a:buClr>
                <a:srgbClr val="10E7D9"/>
              </a:buClr>
              <a:buSzPts val="1800"/>
            </a:pPr>
            <a:endParaRPr lang="en-US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  <a:p>
            <a:pPr marL="271463" indent="-271463" algn="just">
              <a:buClr>
                <a:srgbClr val="10E7D9"/>
              </a:buClr>
              <a:buSzPts val="1800"/>
            </a:pP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[4] J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. </a:t>
            </a:r>
            <a:r>
              <a:rPr lang="en-US" dirty="0" err="1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Babaki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, M. </a:t>
            </a:r>
            <a:r>
              <a:rPr lang="en-US" dirty="0" err="1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Rasti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 and R. </a:t>
            </a:r>
            <a:r>
              <a:rPr lang="en-US" dirty="0" err="1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Aslani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, "Dynamic Spreading Factor and Power Allocation of </a:t>
            </a:r>
            <a:r>
              <a:rPr lang="en-US" dirty="0" err="1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LoRa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 Networks for Dense </a:t>
            </a:r>
            <a:r>
              <a:rPr lang="en-US" dirty="0" err="1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IoT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 Deployments," 2020 IEEE 31st Annual International Symposium on Personal, Indoor and Mobile Radio Communications, 2020, pp. 1-6, </a:t>
            </a:r>
            <a:r>
              <a:rPr lang="en-US" dirty="0" err="1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doi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: 10.1109/PIMRC48278.2020.9217283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.</a:t>
            </a:r>
          </a:p>
          <a:p>
            <a:pPr algn="just">
              <a:buClr>
                <a:srgbClr val="10E7D9"/>
              </a:buClr>
              <a:buSzPts val="1800"/>
            </a:pPr>
            <a:endParaRPr lang="en-US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  <a:p>
            <a:pPr algn="just">
              <a:buClr>
                <a:srgbClr val="10E7D9"/>
              </a:buClr>
              <a:buSzPts val="1800"/>
            </a:pP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[5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] What is LoRaWAN® Specification, https://lora-alliance.org/about-lorawan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/</a:t>
            </a:r>
          </a:p>
          <a:p>
            <a:pPr algn="just">
              <a:buClr>
                <a:srgbClr val="10E7D9"/>
              </a:buClr>
              <a:buSzPts val="1800"/>
            </a:pPr>
            <a:endParaRPr lang="en-US" dirty="0" smtClean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  <a:p>
            <a:pPr algn="just">
              <a:buClr>
                <a:srgbClr val="10E7D9"/>
              </a:buClr>
              <a:buSzPts val="1800"/>
            </a:pPr>
            <a:endParaRPr lang="en-US" sz="1100" baseline="-25000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7563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28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dirty="0" smtClean="0">
                <a:latin typeface="Inria Sans" panose="020B0604020202020204" charset="0"/>
              </a:rPr>
              <a:t>Reference</a:t>
            </a:r>
            <a:endParaRPr lang="en-US" dirty="0">
              <a:latin typeface="Inria Sans" panose="020B0604020202020204" charset="0"/>
            </a:endParaRPr>
          </a:p>
        </p:txBody>
      </p:sp>
      <p:sp>
        <p:nvSpPr>
          <p:cNvPr id="376" name="Google Shape;376;p28"/>
          <p:cNvSpPr txBox="1">
            <a:spLocks noGrp="1"/>
          </p:cNvSpPr>
          <p:nvPr>
            <p:ph type="sldNum" idx="12"/>
          </p:nvPr>
        </p:nvSpPr>
        <p:spPr>
          <a:xfrm>
            <a:off x="8636805" y="4587218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66</a:t>
            </a:fld>
            <a:endParaRPr/>
          </a:p>
        </p:txBody>
      </p:sp>
      <p:sp>
        <p:nvSpPr>
          <p:cNvPr id="5" name="Google Shape;267;p19"/>
          <p:cNvSpPr txBox="1">
            <a:spLocks/>
          </p:cNvSpPr>
          <p:nvPr/>
        </p:nvSpPr>
        <p:spPr>
          <a:xfrm>
            <a:off x="719191" y="1394740"/>
            <a:ext cx="8255616" cy="325399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71463" indent="-271463" algn="just">
              <a:buClr>
                <a:srgbClr val="10E7D9"/>
              </a:buClr>
              <a:buSzPts val="1800"/>
            </a:pP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[6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] 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V. </a:t>
            </a:r>
            <a:r>
              <a:rPr lang="en-US" dirty="0" err="1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Talla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, M. </a:t>
            </a:r>
            <a:r>
              <a:rPr lang="en-US" dirty="0" err="1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Hessar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, B. Kellogg, A. </a:t>
            </a:r>
            <a:r>
              <a:rPr lang="en-US" dirty="0" err="1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Najafi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, J. 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R. 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Smith, S. </a:t>
            </a:r>
            <a:r>
              <a:rPr lang="en-US" dirty="0" err="1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Gollakota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, </a:t>
            </a:r>
            <a:r>
              <a:rPr lang="en-US" i="1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“</a:t>
            </a:r>
            <a:r>
              <a:rPr lang="en-US" i="1" dirty="0" err="1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LoRa</a:t>
            </a:r>
            <a:r>
              <a:rPr lang="en-US" i="1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Backscaer</a:t>
            </a:r>
            <a:r>
              <a:rPr lang="en-US" i="1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: Enabling The Vision of Ubiquitous </a:t>
            </a:r>
            <a:r>
              <a:rPr lang="en-US" i="1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Connectivity”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, 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Proceedings of the ACM on Interactive, Mobile, Wearable and Ubiquitous 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Technologies, 2017/9/11.</a:t>
            </a:r>
          </a:p>
          <a:p>
            <a:pPr marL="271463" indent="-271463" algn="just">
              <a:buClr>
                <a:srgbClr val="10E7D9"/>
              </a:buClr>
              <a:buSzPts val="1800"/>
            </a:pPr>
            <a:endParaRPr lang="en-US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  <a:p>
            <a:pPr marL="271463" indent="-271463" algn="just">
              <a:buClr>
                <a:srgbClr val="10E7D9"/>
              </a:buClr>
              <a:buSzPts val="1800"/>
            </a:pP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[7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] </a:t>
            </a:r>
            <a:r>
              <a:rPr lang="en-US" dirty="0" err="1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LoRa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™ Modulation 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Basics, SEMTECH.</a:t>
            </a:r>
          </a:p>
          <a:p>
            <a:pPr marL="271463" indent="-271463" algn="just">
              <a:buClr>
                <a:srgbClr val="10E7D9"/>
              </a:buClr>
              <a:buSzPts val="1800"/>
            </a:pPr>
            <a:endParaRPr lang="en-US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  <a:p>
            <a:pPr marL="271463" indent="-271463" algn="just">
              <a:buClr>
                <a:srgbClr val="10E7D9"/>
              </a:buClr>
              <a:buSzPts val="1800"/>
            </a:pP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[8] Link Budget Calculation, Training materials for wireless 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trainers, ICTP.</a:t>
            </a:r>
          </a:p>
          <a:p>
            <a:pPr marL="271463" indent="-271463" algn="just">
              <a:buClr>
                <a:srgbClr val="10E7D9"/>
              </a:buClr>
              <a:buSzPts val="1800"/>
            </a:pPr>
            <a:endParaRPr lang="en-US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  <a:p>
            <a:pPr marL="271463" indent="-271463" algn="just">
              <a:buClr>
                <a:srgbClr val="10E7D9"/>
              </a:buClr>
              <a:buSzPts val="1800"/>
            </a:pP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[9] </a:t>
            </a:r>
            <a:r>
              <a:rPr lang="fr-FR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T. </a:t>
            </a:r>
            <a:r>
              <a:rPr lang="fr-FR" dirty="0" err="1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Bouguera</a:t>
            </a:r>
            <a:r>
              <a:rPr lang="fr-FR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, J.F. </a:t>
            </a:r>
            <a:r>
              <a:rPr lang="fr-FR" dirty="0" err="1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Diouris</a:t>
            </a:r>
            <a:r>
              <a:rPr lang="fr-FR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 </a:t>
            </a:r>
            <a:r>
              <a:rPr lang="fr-FR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, J.J </a:t>
            </a:r>
            <a:r>
              <a:rPr lang="fr-FR" dirty="0" err="1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Chaillout</a:t>
            </a:r>
            <a:r>
              <a:rPr lang="fr-FR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, </a:t>
            </a:r>
            <a:r>
              <a:rPr lang="fr-FR" dirty="0" err="1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R.Jaouadi</a:t>
            </a:r>
            <a:r>
              <a:rPr lang="fr-FR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, G. Andrieux,  </a:t>
            </a:r>
            <a:r>
              <a:rPr lang="en-US" i="1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“Energy </a:t>
            </a:r>
            <a:r>
              <a:rPr lang="en-US" i="1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Consumption Model for Sensor Nodes </a:t>
            </a:r>
            <a:r>
              <a:rPr lang="en-US" i="1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Based on </a:t>
            </a:r>
            <a:r>
              <a:rPr lang="en-US" i="1" dirty="0" err="1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LoRa</a:t>
            </a:r>
            <a:r>
              <a:rPr lang="en-US" i="1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 and </a:t>
            </a:r>
            <a:r>
              <a:rPr lang="en-US" i="1" dirty="0" err="1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LoRaWAN</a:t>
            </a:r>
            <a:r>
              <a:rPr lang="en-US" i="1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”, sensors, 30 June </a:t>
            </a:r>
            <a:r>
              <a:rPr lang="en-US" i="1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2018.</a:t>
            </a:r>
          </a:p>
          <a:p>
            <a:pPr marL="271463" indent="-271463" algn="just">
              <a:buClr>
                <a:srgbClr val="10E7D9"/>
              </a:buClr>
              <a:buSzPts val="1800"/>
            </a:pPr>
            <a:endParaRPr lang="en-US" i="1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  <a:p>
            <a:pPr marL="271463" indent="-271463" algn="just">
              <a:buClr>
                <a:srgbClr val="10E7D9"/>
              </a:buClr>
              <a:buSzPts val="1800"/>
            </a:pP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[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10] </a:t>
            </a:r>
            <a:r>
              <a:rPr lang="pt-BR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E. Ruano, 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LoRaTM protocol Evaluations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, limitations and practical 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test,</a:t>
            </a:r>
            <a:r>
              <a:rPr lang="pt-BR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 May 11, 2016</a:t>
            </a:r>
            <a:endParaRPr lang="en-US" dirty="0" smtClean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  <a:p>
            <a:pPr algn="just">
              <a:buClr>
                <a:srgbClr val="10E7D9"/>
              </a:buClr>
              <a:buSzPts val="1800"/>
            </a:pP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 </a:t>
            </a:r>
            <a:endParaRPr lang="en-US" sz="1100" i="1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  <a:p>
            <a:pPr marL="271463" indent="-271463" algn="just">
              <a:buClr>
                <a:srgbClr val="10E7D9"/>
              </a:buClr>
              <a:buSzPts val="1800"/>
            </a:pP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[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11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] WIRELESS NETWORKING 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IN THE 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DEVELOPING WORLD</a:t>
            </a:r>
            <a:r>
              <a:rPr lang="pt-BR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, 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http://wndw.net</a:t>
            </a:r>
            <a:endParaRPr lang="en-US" sz="1100" baseline="-25000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713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D966"/>
            </a:gs>
            <a:gs pos="100000">
              <a:srgbClr val="FF990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449;p34"/>
          <p:cNvSpPr/>
          <p:nvPr/>
        </p:nvSpPr>
        <p:spPr>
          <a:xfrm rot="10800000">
            <a:off x="6289554" y="1109867"/>
            <a:ext cx="2847296" cy="2955308"/>
          </a:xfrm>
          <a:prstGeom prst="rect">
            <a:avLst/>
          </a:prstGeom>
          <a:solidFill>
            <a:srgbClr val="FFFFCC">
              <a:alpha val="3882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450;p34"/>
          <p:cNvSpPr/>
          <p:nvPr/>
        </p:nvSpPr>
        <p:spPr>
          <a:xfrm rot="5400000">
            <a:off x="4800147" y="1307753"/>
            <a:ext cx="2955308" cy="2559537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F3E531"/>
          </a:solidFill>
          <a:ln>
            <a:noFill/>
          </a:ln>
          <a:effectLst>
            <a:outerShdw blurRad="357188" algn="bl" rotWithShape="0">
              <a:schemeClr val="lt1">
                <a:alpha val="5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" name="Google Shape;451;p34"/>
          <p:cNvGrpSpPr/>
          <p:nvPr/>
        </p:nvGrpSpPr>
        <p:grpSpPr>
          <a:xfrm>
            <a:off x="5743101" y="2025934"/>
            <a:ext cx="958424" cy="901731"/>
            <a:chOff x="5972700" y="2330200"/>
            <a:chExt cx="411623" cy="387275"/>
          </a:xfrm>
          <a:solidFill>
            <a:srgbClr val="FFCCCC"/>
          </a:solidFill>
        </p:grpSpPr>
        <p:sp>
          <p:nvSpPr>
            <p:cNvPr id="21" name="Google Shape;452;p34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l" t="t" r="r" b="b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grpFill/>
            <a:ln w="19050" cap="rnd" cmpd="sng">
              <a:solidFill>
                <a:srgbClr val="FF99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453;p34"/>
            <p:cNvSpPr/>
            <p:nvPr/>
          </p:nvSpPr>
          <p:spPr>
            <a:xfrm>
              <a:off x="6078023" y="2330200"/>
              <a:ext cx="306300" cy="387275"/>
            </a:xfrm>
            <a:custGeom>
              <a:avLst/>
              <a:gdLst/>
              <a:ahLst/>
              <a:cxnLst/>
              <a:rect l="l" t="t" r="r" b="b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solidFill>
              <a:srgbClr val="FFCCCC"/>
            </a:solidFill>
            <a:ln w="19050" cap="rnd" cmpd="sng">
              <a:solidFill>
                <a:srgbClr val="FF99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" name="Google Shape;221;p14"/>
          <p:cNvSpPr txBox="1">
            <a:spLocks/>
          </p:cNvSpPr>
          <p:nvPr/>
        </p:nvSpPr>
        <p:spPr>
          <a:xfrm>
            <a:off x="202470" y="1439491"/>
            <a:ext cx="5635255" cy="2368112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Inria Sans Light"/>
              <a:buChar char="⬥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Inria Sans Light"/>
              <a:buChar char="⬦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ria Sans Light"/>
              <a:buChar char="⬩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●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○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■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●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○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2400"/>
              <a:buFont typeface="Inria Sans Light"/>
              <a:buChar char="■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9pPr>
          </a:lstStyle>
          <a:p>
            <a:pPr marL="0" indent="0">
              <a:buFont typeface="Inria Sans Light"/>
              <a:buNone/>
            </a:pPr>
            <a:r>
              <a:rPr lang="en-US" sz="2000" b="1" dirty="0" smtClean="0">
                <a:solidFill>
                  <a:schemeClr val="bg1"/>
                </a:solidFill>
              </a:rPr>
              <a:t>THANKS!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dirty="0" smtClean="0">
                <a:solidFill>
                  <a:schemeClr val="bg1"/>
                </a:solidFill>
              </a:rPr>
              <a:t>You can find me at: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b="1" dirty="0" smtClean="0">
                <a:solidFill>
                  <a:schemeClr val="bg1"/>
                </a:solidFill>
              </a:rPr>
              <a:t>Email: </a:t>
            </a:r>
            <a:r>
              <a:rPr lang="en-US" sz="1400" dirty="0" smtClean="0">
                <a:solidFill>
                  <a:schemeClr val="bg1"/>
                </a:solidFill>
                <a:hlinkClick r:id="rId3"/>
              </a:rPr>
              <a:t>jaber.babaki@gmail.com</a:t>
            </a:r>
            <a:endParaRPr lang="en-US" sz="1400" dirty="0" smtClean="0">
              <a:solidFill>
                <a:schemeClr val="bg1"/>
              </a:solidFill>
            </a:endParaRPr>
          </a:p>
          <a:p>
            <a:pPr marL="0" indent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Inria Sans Light"/>
              <a:buNone/>
            </a:pPr>
            <a:r>
              <a:rPr lang="en-US" sz="1400" b="1" dirty="0" smtClean="0">
                <a:solidFill>
                  <a:schemeClr val="bg1"/>
                </a:solidFill>
              </a:rPr>
              <a:t>GitHub: </a:t>
            </a:r>
            <a:r>
              <a:rPr lang="en-US" sz="1400" dirty="0" smtClean="0">
                <a:solidFill>
                  <a:schemeClr val="bg1"/>
                </a:solidFill>
                <a:hlinkClick r:id="rId4"/>
              </a:rPr>
              <a:t>https://github.com/JaberBabaki</a:t>
            </a:r>
            <a:endParaRPr lang="en-US" sz="1400" dirty="0" smtClean="0">
              <a:solidFill>
                <a:schemeClr val="bg1"/>
              </a:solidFill>
            </a:endParaRPr>
          </a:p>
          <a:p>
            <a:pPr marL="0" indent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Inria Sans Light"/>
              <a:buNone/>
            </a:pPr>
            <a:r>
              <a:rPr lang="en-US" sz="1600" b="1" dirty="0" smtClean="0">
                <a:solidFill>
                  <a:schemeClr val="bg1"/>
                </a:solidFill>
              </a:rPr>
              <a:t>Linkedin</a:t>
            </a:r>
            <a:r>
              <a:rPr lang="en-US" sz="1800" b="1" dirty="0" smtClean="0">
                <a:solidFill>
                  <a:schemeClr val="bg1"/>
                </a:solidFill>
              </a:rPr>
              <a:t>: </a:t>
            </a:r>
            <a:r>
              <a:rPr lang="en-US" sz="1200" dirty="0" smtClean="0">
                <a:solidFill>
                  <a:schemeClr val="bg1"/>
                </a:solidFill>
                <a:hlinkClick r:id="rId5"/>
              </a:rPr>
              <a:t>https://www.linkedin.com/in/jaber-babaki-9b5474102/</a:t>
            </a:r>
            <a:endParaRPr lang="en-US" sz="1200" dirty="0" smtClean="0">
              <a:solidFill>
                <a:schemeClr val="bg1"/>
              </a:solidFill>
            </a:endParaRPr>
          </a:p>
          <a:p>
            <a:pPr marL="0" indent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Inria Sans Light"/>
              <a:buNone/>
            </a:pPr>
            <a:r>
              <a:rPr lang="en-US" sz="1400" b="1" dirty="0" smtClean="0">
                <a:solidFill>
                  <a:schemeClr val="bg1"/>
                </a:solidFill>
              </a:rPr>
              <a:t>Telegram:</a:t>
            </a:r>
            <a:r>
              <a:rPr lang="en-US" sz="1200" b="1" dirty="0" smtClean="0">
                <a:solidFill>
                  <a:schemeClr val="bg1"/>
                </a:solidFill>
              </a:rPr>
              <a:t> </a:t>
            </a:r>
            <a:r>
              <a:rPr lang="en-US" sz="1200" dirty="0" smtClean="0">
                <a:solidFill>
                  <a:schemeClr val="bg1"/>
                </a:solidFill>
              </a:rPr>
              <a:t>@jaberALU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7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Inria Sans" panose="020B0604020202020204" charset="0"/>
                <a:cs typeface="Times New Roman" panose="02020603050405020304" pitchFamily="18" charset="0"/>
              </a:rPr>
              <a:t>Introduction</a:t>
            </a:r>
            <a:endParaRPr dirty="0"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242" name="Google Shape;242;p17"/>
          <p:cNvSpPr txBox="1">
            <a:spLocks noGrp="1"/>
          </p:cNvSpPr>
          <p:nvPr>
            <p:ph type="body" idx="1"/>
          </p:nvPr>
        </p:nvSpPr>
        <p:spPr>
          <a:xfrm>
            <a:off x="1099458" y="1626086"/>
            <a:ext cx="7783285" cy="2728199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 algn="just"/>
            <a:r>
              <a:rPr lang="en-US" sz="1700" dirty="0">
                <a:latin typeface="Inria Sans" panose="020B0604020202020204" charset="0"/>
                <a:cs typeface="Times New Roman" panose="02020603050405020304" pitchFamily="18" charset="0"/>
              </a:rPr>
              <a:t>Many of these are technical, including interoperability and scalability</a:t>
            </a:r>
          </a:p>
          <a:p>
            <a:pPr lvl="0" algn="just"/>
            <a:endParaRPr lang="en-US" sz="1700" dirty="0">
              <a:latin typeface="Inria Sans" panose="020B0604020202020204" charset="0"/>
              <a:cs typeface="Times New Roman" panose="02020603050405020304" pitchFamily="18" charset="0"/>
            </a:endParaRPr>
          </a:p>
          <a:p>
            <a:pPr lvl="0" algn="just"/>
            <a:r>
              <a:rPr lang="en-US" sz="1700" dirty="0">
                <a:latin typeface="Inria Sans" panose="020B0604020202020204" charset="0"/>
                <a:cs typeface="Times New Roman" panose="02020603050405020304" pitchFamily="18" charset="0"/>
              </a:rPr>
              <a:t>How to invest in the IoT is a challenge for business</a:t>
            </a:r>
          </a:p>
          <a:p>
            <a:pPr lvl="0" algn="just"/>
            <a:endParaRPr lang="en-US" sz="1700" dirty="0">
              <a:latin typeface="Inria Sans" panose="020B0604020202020204" charset="0"/>
              <a:cs typeface="Times New Roman" panose="02020603050405020304" pitchFamily="18" charset="0"/>
            </a:endParaRPr>
          </a:p>
          <a:p>
            <a:pPr lvl="0" algn="just"/>
            <a:r>
              <a:rPr lang="en-US" sz="1700" dirty="0">
                <a:latin typeface="Inria Sans" panose="020B0604020202020204" charset="0"/>
                <a:cs typeface="Times New Roman" panose="02020603050405020304" pitchFamily="18" charset="0"/>
              </a:rPr>
              <a:t>Major social, legal and ethical challenges, including security and privacy</a:t>
            </a:r>
          </a:p>
          <a:p>
            <a:pPr lvl="0" algn="just"/>
            <a:endParaRPr lang="en-US" sz="1700" dirty="0">
              <a:latin typeface="Inria Sans" panose="020B0604020202020204" charset="0"/>
              <a:cs typeface="Times New Roman" panose="02020603050405020304" pitchFamily="18" charset="0"/>
            </a:endParaRPr>
          </a:p>
          <a:p>
            <a:pPr lvl="0" algn="just"/>
            <a:r>
              <a:rPr lang="en-US" sz="1700" dirty="0">
                <a:latin typeface="Inria Sans" panose="020B0604020202020204" charset="0"/>
                <a:cs typeface="Times New Roman" panose="02020603050405020304" pitchFamily="18" charset="0"/>
              </a:rPr>
              <a:t>As the future IoT will be a multi-national, multi-industry, multi-technology infrastructure</a:t>
            </a:r>
          </a:p>
        </p:txBody>
      </p:sp>
      <p:sp>
        <p:nvSpPr>
          <p:cNvPr id="243" name="Google Shape;243;p17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2" name="Rectangle 1"/>
          <p:cNvSpPr/>
          <p:nvPr/>
        </p:nvSpPr>
        <p:spPr>
          <a:xfrm>
            <a:off x="236307" y="4585800"/>
            <a:ext cx="840386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[1] Peter J. Ryan 1 and Richard B. Watson, “Research Challenges for the Internet of </a:t>
            </a:r>
            <a:r>
              <a:rPr lang="en-US" sz="1200" dirty="0" smtClean="0">
                <a:solidFill>
                  <a:schemeClr val="tx1"/>
                </a:solidFill>
                <a:latin typeface="Inria Sans" panose="020B0604020202020204" charset="0"/>
              </a:rPr>
              <a:t>Things: What </a:t>
            </a:r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Role Can OR Play</a:t>
            </a:r>
            <a:r>
              <a:rPr lang="en-US" sz="1200" dirty="0" smtClean="0">
                <a:solidFill>
                  <a:schemeClr val="tx1"/>
                </a:solidFill>
                <a:latin typeface="Inria Sans" panose="020B0604020202020204" charset="0"/>
              </a:rPr>
              <a:t>?”, </a:t>
            </a:r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systems journal, 14 March 2017 .</a:t>
            </a:r>
          </a:p>
        </p:txBody>
      </p:sp>
    </p:spTree>
    <p:extLst>
      <p:ext uri="{BB962C8B-B14F-4D97-AF65-F5344CB8AC3E}">
        <p14:creationId xmlns:p14="http://schemas.microsoft.com/office/powerpoint/2010/main" val="2792464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7"/>
          <p:cNvSpPr txBox="1">
            <a:spLocks noGrp="1"/>
          </p:cNvSpPr>
          <p:nvPr>
            <p:ph type="title"/>
          </p:nvPr>
        </p:nvSpPr>
        <p:spPr>
          <a:xfrm>
            <a:off x="1207849" y="855506"/>
            <a:ext cx="7607975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dirty="0">
                <a:latin typeface="Inria Sans" panose="020B0604020202020204" charset="0"/>
                <a:cs typeface="Times New Roman" panose="02020603050405020304" pitchFamily="18" charset="0"/>
              </a:rPr>
              <a:t>The main IoT technical research challenges</a:t>
            </a:r>
            <a:endParaRPr dirty="0"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242" name="Google Shape;242;p17"/>
          <p:cNvSpPr txBox="1">
            <a:spLocks noGrp="1"/>
          </p:cNvSpPr>
          <p:nvPr>
            <p:ph type="body" idx="1"/>
          </p:nvPr>
        </p:nvSpPr>
        <p:spPr>
          <a:xfrm>
            <a:off x="496843" y="1778487"/>
            <a:ext cx="2819400" cy="3550066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 algn="just"/>
            <a:r>
              <a:rPr lang="en-US" sz="1800" b="1" dirty="0" smtClean="0">
                <a:latin typeface="Inria Sans" panose="020B0604020202020204" charset="0"/>
                <a:cs typeface="Times New Roman" panose="02020603050405020304" pitchFamily="18" charset="0"/>
              </a:rPr>
              <a:t>Design</a:t>
            </a:r>
            <a:endParaRPr lang="en-US" sz="1700" b="1" dirty="0" smtClean="0">
              <a:latin typeface="Inria Sans" panose="020B0604020202020204" charset="0"/>
              <a:cs typeface="Times New Roman" panose="02020603050405020304" pitchFamily="18" charset="0"/>
            </a:endParaRPr>
          </a:p>
          <a:p>
            <a:pPr lvl="0" indent="-11113" algn="just">
              <a:buFont typeface="Wingdings" panose="05000000000000000000" pitchFamily="2" charset="2"/>
              <a:buChar char="Ø"/>
            </a:pPr>
            <a:r>
              <a:rPr lang="en-US" sz="1700" dirty="0" smtClean="0">
                <a:latin typeface="Inria Sans" panose="020B0604020202020204" charset="0"/>
                <a:cs typeface="Times New Roman" panose="02020603050405020304" pitchFamily="18" charset="0"/>
              </a:rPr>
              <a:t>Architecture</a:t>
            </a:r>
          </a:p>
          <a:p>
            <a:pPr lvl="0" indent="-11113" algn="just">
              <a:buFont typeface="Wingdings" panose="05000000000000000000" pitchFamily="2" charset="2"/>
              <a:buChar char="Ø"/>
            </a:pPr>
            <a:r>
              <a:rPr lang="en-US" sz="1700" dirty="0" smtClean="0">
                <a:latin typeface="Inria Sans" panose="020B0604020202020204" charset="0"/>
                <a:cs typeface="Times New Roman" panose="02020603050405020304" pitchFamily="18" charset="0"/>
              </a:rPr>
              <a:t>Interoperability</a:t>
            </a:r>
          </a:p>
          <a:p>
            <a:pPr lvl="0" indent="-11113" algn="just">
              <a:buFont typeface="Wingdings" panose="05000000000000000000" pitchFamily="2" charset="2"/>
              <a:buChar char="Ø"/>
            </a:pPr>
            <a:r>
              <a:rPr lang="en-US" sz="1700" dirty="0" smtClean="0">
                <a:latin typeface="Inria Sans" panose="020B0604020202020204" charset="0"/>
                <a:cs typeface="Times New Roman" panose="02020603050405020304" pitchFamily="18" charset="0"/>
              </a:rPr>
              <a:t>Scalability</a:t>
            </a:r>
          </a:p>
          <a:p>
            <a:pPr lvl="0" indent="-11113" algn="just">
              <a:buFont typeface="Wingdings" panose="05000000000000000000" pitchFamily="2" charset="2"/>
              <a:buChar char="Ø"/>
            </a:pPr>
            <a:r>
              <a:rPr lang="en-US" sz="1700" dirty="0" smtClean="0">
                <a:latin typeface="Inria Sans" panose="020B0604020202020204" charset="0"/>
                <a:cs typeface="Times New Roman" panose="02020603050405020304" pitchFamily="18" charset="0"/>
              </a:rPr>
              <a:t>Mobility</a:t>
            </a:r>
          </a:p>
          <a:p>
            <a:pPr lvl="0" indent="-11113" algn="just">
              <a:buFont typeface="Wingdings" panose="05000000000000000000" pitchFamily="2" charset="2"/>
              <a:buChar char="Ø"/>
            </a:pPr>
            <a:r>
              <a:rPr lang="en-US" sz="1700" dirty="0" smtClean="0">
                <a:latin typeface="Inria Sans" panose="020B0604020202020204" charset="0"/>
                <a:cs typeface="Times New Roman" panose="02020603050405020304" pitchFamily="18" charset="0"/>
              </a:rPr>
              <a:t>Security and Privacy</a:t>
            </a:r>
          </a:p>
          <a:p>
            <a:pPr lvl="0" algn="just"/>
            <a:endParaRPr lang="en-US" sz="1700" dirty="0"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243" name="Google Shape;243;p17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5" name="Google Shape;242;p17"/>
          <p:cNvSpPr txBox="1">
            <a:spLocks/>
          </p:cNvSpPr>
          <p:nvPr/>
        </p:nvSpPr>
        <p:spPr>
          <a:xfrm>
            <a:off x="2917374" y="1778487"/>
            <a:ext cx="3113313" cy="3550066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Inria Sans Light"/>
              <a:buChar char="⬥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Inria Sans Light"/>
              <a:buChar char="⬦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ria Sans Light"/>
              <a:buChar char="⬩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●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○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■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●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○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2400"/>
              <a:buFont typeface="Inria Sans Light"/>
              <a:buChar char="■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9pPr>
          </a:lstStyle>
          <a:p>
            <a:pPr lvl="0" algn="just"/>
            <a:r>
              <a:rPr lang="en-US" sz="1800" b="1" dirty="0">
                <a:latin typeface="Inria Sans" panose="020B0604020202020204" charset="0"/>
                <a:cs typeface="Times New Roman" panose="02020603050405020304" pitchFamily="18" charset="0"/>
              </a:rPr>
              <a:t>Scientific/Engineering </a:t>
            </a:r>
          </a:p>
          <a:p>
            <a:pPr lvl="0" indent="-11113" algn="just">
              <a:buFont typeface="Wingdings" panose="05000000000000000000" pitchFamily="2" charset="2"/>
              <a:buChar char="Ø"/>
            </a:pPr>
            <a:r>
              <a:rPr lang="en-US" sz="1700" dirty="0">
                <a:latin typeface="Inria Sans" panose="020B0604020202020204" charset="0"/>
                <a:cs typeface="Times New Roman" panose="02020603050405020304" pitchFamily="18" charset="0"/>
              </a:rPr>
              <a:t>Energy efficiency/ Power</a:t>
            </a:r>
          </a:p>
          <a:p>
            <a:pPr lvl="0" indent="-11113" algn="just">
              <a:buFont typeface="Wingdings" panose="05000000000000000000" pitchFamily="2" charset="2"/>
              <a:buChar char="Ø"/>
            </a:pPr>
            <a:r>
              <a:rPr lang="en-US" sz="1700" dirty="0">
                <a:latin typeface="Inria Sans" panose="020B0604020202020204" charset="0"/>
                <a:cs typeface="Times New Roman" panose="02020603050405020304" pitchFamily="18" charset="0"/>
              </a:rPr>
              <a:t>Reliability /Robustness</a:t>
            </a:r>
          </a:p>
        </p:txBody>
      </p:sp>
      <p:sp>
        <p:nvSpPr>
          <p:cNvPr id="7" name="Google Shape;242;p17"/>
          <p:cNvSpPr txBox="1">
            <a:spLocks/>
          </p:cNvSpPr>
          <p:nvPr/>
        </p:nvSpPr>
        <p:spPr>
          <a:xfrm>
            <a:off x="6030687" y="1778487"/>
            <a:ext cx="3113313" cy="3550066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Inria Sans Light"/>
              <a:buChar char="⬥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Inria Sans Light"/>
              <a:buChar char="⬦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ria Sans Light"/>
              <a:buChar char="⬩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●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○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■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●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○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2400"/>
              <a:buFont typeface="Inria Sans Light"/>
              <a:buChar char="■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9pPr>
          </a:lstStyle>
          <a:p>
            <a:pPr algn="just"/>
            <a:r>
              <a:rPr lang="en-US" sz="1800" b="1" dirty="0" smtClean="0">
                <a:latin typeface="Inria Sans" panose="020B0604020202020204" charset="0"/>
                <a:cs typeface="Times New Roman" panose="02020603050405020304" pitchFamily="18" charset="0"/>
              </a:rPr>
              <a:t>Management/ Operation </a:t>
            </a:r>
          </a:p>
          <a:p>
            <a:pPr indent="-11113" algn="just">
              <a:buFont typeface="Wingdings" panose="05000000000000000000" pitchFamily="2" charset="2"/>
              <a:buChar char="Ø"/>
            </a:pPr>
            <a:r>
              <a:rPr lang="en-US" sz="1700" dirty="0" smtClean="0">
                <a:latin typeface="Inria Sans" panose="020B0604020202020204" charset="0"/>
                <a:cs typeface="Times New Roman" panose="02020603050405020304" pitchFamily="18" charset="0"/>
              </a:rPr>
              <a:t>Software</a:t>
            </a:r>
          </a:p>
          <a:p>
            <a:pPr indent="-11113" algn="just">
              <a:buFont typeface="Wingdings" panose="05000000000000000000" pitchFamily="2" charset="2"/>
              <a:buChar char="Ø"/>
            </a:pPr>
            <a:r>
              <a:rPr lang="en-US" sz="1700" dirty="0">
                <a:latin typeface="Inria Sans" panose="020B0604020202020204" charset="0"/>
                <a:cs typeface="Times New Roman" panose="02020603050405020304" pitchFamily="18" charset="0"/>
              </a:rPr>
              <a:t>D</a:t>
            </a:r>
            <a:r>
              <a:rPr lang="en-US" sz="1700" dirty="0" smtClean="0">
                <a:latin typeface="Inria Sans" panose="020B0604020202020204" charset="0"/>
                <a:cs typeface="Times New Roman" panose="02020603050405020304" pitchFamily="18" charset="0"/>
              </a:rPr>
              <a:t>evelopment </a:t>
            </a:r>
          </a:p>
          <a:p>
            <a:pPr indent="-11113" algn="just">
              <a:buFont typeface="Wingdings" panose="05000000000000000000" pitchFamily="2" charset="2"/>
              <a:buChar char="Ø"/>
            </a:pPr>
            <a:r>
              <a:rPr lang="en-US" sz="1700" dirty="0" smtClean="0">
                <a:latin typeface="Inria Sans" panose="020B0604020202020204" charset="0"/>
                <a:cs typeface="Times New Roman" panose="02020603050405020304" pitchFamily="18" charset="0"/>
              </a:rPr>
              <a:t>Availability</a:t>
            </a:r>
          </a:p>
          <a:p>
            <a:pPr indent="-11113" algn="just">
              <a:buFont typeface="Wingdings" panose="05000000000000000000" pitchFamily="2" charset="2"/>
              <a:buChar char="Ø"/>
            </a:pPr>
            <a:r>
              <a:rPr lang="en-US" sz="1700" dirty="0" smtClean="0">
                <a:latin typeface="Inria Sans" panose="020B0604020202020204" charset="0"/>
                <a:cs typeface="Times New Roman" panose="02020603050405020304" pitchFamily="18" charset="0"/>
              </a:rPr>
              <a:t>Data management</a:t>
            </a:r>
          </a:p>
          <a:p>
            <a:pPr indent="-11113" algn="just">
              <a:buFont typeface="Wingdings" panose="05000000000000000000" pitchFamily="2" charset="2"/>
              <a:buChar char="Ø"/>
            </a:pPr>
            <a:r>
              <a:rPr lang="en-US" sz="1700" dirty="0" smtClean="0">
                <a:latin typeface="Inria Sans" panose="020B0604020202020204" charset="0"/>
                <a:cs typeface="Times New Roman" panose="02020603050405020304" pitchFamily="18" charset="0"/>
              </a:rPr>
              <a:t>Cloud computing</a:t>
            </a:r>
          </a:p>
          <a:p>
            <a:pPr algn="just"/>
            <a:endParaRPr lang="en-US" sz="1700" dirty="0" smtClean="0"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36307" y="4585800"/>
            <a:ext cx="840386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[1] Peter J. Ryan 1 and Richard B. Watson, “Research Challenges for the Internet of </a:t>
            </a:r>
            <a:r>
              <a:rPr lang="en-US" sz="1200" dirty="0" smtClean="0">
                <a:solidFill>
                  <a:schemeClr val="tx1"/>
                </a:solidFill>
                <a:latin typeface="Inria Sans" panose="020B0604020202020204" charset="0"/>
              </a:rPr>
              <a:t>Things: What </a:t>
            </a:r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Role Can OR Play</a:t>
            </a:r>
            <a:r>
              <a:rPr lang="en-US" sz="1200" dirty="0" smtClean="0">
                <a:solidFill>
                  <a:schemeClr val="tx1"/>
                </a:solidFill>
                <a:latin typeface="Inria Sans" panose="020B0604020202020204" charset="0"/>
              </a:rPr>
              <a:t>?”, </a:t>
            </a:r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systems journal, 14 March 2017 .</a:t>
            </a:r>
          </a:p>
        </p:txBody>
      </p:sp>
    </p:spTree>
    <p:extLst>
      <p:ext uri="{BB962C8B-B14F-4D97-AF65-F5344CB8AC3E}">
        <p14:creationId xmlns:p14="http://schemas.microsoft.com/office/powerpoint/2010/main" val="1030224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5"/>
          <p:cNvSpPr txBox="1">
            <a:spLocks noGrp="1"/>
          </p:cNvSpPr>
          <p:nvPr>
            <p:ph type="ctrTitle"/>
          </p:nvPr>
        </p:nvSpPr>
        <p:spPr>
          <a:xfrm>
            <a:off x="1823925" y="2257965"/>
            <a:ext cx="7320075" cy="628469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-US" sz="4000" dirty="0"/>
              <a:t>Communication </a:t>
            </a:r>
            <a:r>
              <a:rPr lang="en-US" sz="4000" dirty="0" smtClean="0"/>
              <a:t>technologies</a:t>
            </a:r>
            <a:endParaRPr sz="4000" dirty="0"/>
          </a:p>
        </p:txBody>
      </p:sp>
      <p:sp>
        <p:nvSpPr>
          <p:cNvPr id="230" name="Google Shape;230;p15"/>
          <p:cNvSpPr txBox="1"/>
          <p:nvPr/>
        </p:nvSpPr>
        <p:spPr>
          <a:xfrm>
            <a:off x="708350" y="2046300"/>
            <a:ext cx="908700" cy="10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 dirty="0" smtClean="0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rPr>
              <a:t>2</a:t>
            </a:r>
            <a:endParaRPr b="1" dirty="0">
              <a:solidFill>
                <a:schemeClr val="dk1"/>
              </a:solidFill>
              <a:latin typeface="Saira Semi Condensed"/>
              <a:ea typeface="Saira Semi Condensed"/>
              <a:cs typeface="Saira Semi Condensed"/>
              <a:sym typeface="Saira Semi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1980802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Gurney template">
  <a:themeElements>
    <a:clrScheme name="Custom 347">
      <a:dk1>
        <a:srgbClr val="FFFFFF"/>
      </a:dk1>
      <a:lt1>
        <a:srgbClr val="082A44"/>
      </a:lt1>
      <a:dk2>
        <a:srgbClr val="B1D2DB"/>
      </a:dk2>
      <a:lt2>
        <a:srgbClr val="6F98B3"/>
      </a:lt2>
      <a:accent1>
        <a:srgbClr val="1D4C7A"/>
      </a:accent1>
      <a:accent2>
        <a:srgbClr val="1781A1"/>
      </a:accent2>
      <a:accent3>
        <a:srgbClr val="2DA8C8"/>
      </a:accent3>
      <a:accent4>
        <a:srgbClr val="10E7D9"/>
      </a:accent4>
      <a:accent5>
        <a:srgbClr val="24D8A0"/>
      </a:accent5>
      <a:accent6>
        <a:srgbClr val="A7F5B8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47739</TotalTime>
  <Words>4693</Words>
  <Application>Microsoft Office PowerPoint</Application>
  <PresentationFormat>On-screen Show (16:9)</PresentationFormat>
  <Paragraphs>943</Paragraphs>
  <Slides>67</Slides>
  <Notes>67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79" baseType="lpstr">
      <vt:lpstr>Wingdings</vt:lpstr>
      <vt:lpstr>B Nazanin</vt:lpstr>
      <vt:lpstr>Arial</vt:lpstr>
      <vt:lpstr>Saira SemiCondensed Medium</vt:lpstr>
      <vt:lpstr>Inria Sans</vt:lpstr>
      <vt:lpstr>Cambria Math</vt:lpstr>
      <vt:lpstr>Monotype Corsiva</vt:lpstr>
      <vt:lpstr>Times New Roman</vt:lpstr>
      <vt:lpstr>Inria Sans Light</vt:lpstr>
      <vt:lpstr>Saira Semi Condensed</vt:lpstr>
      <vt:lpstr>Titillium Web</vt:lpstr>
      <vt:lpstr>Gurney template</vt:lpstr>
      <vt:lpstr>Technical overview LoRaWAN network  Professor: Dr.Mehdi Rasti  Lecturer: Jaber Babaki   Amirkabir University of Technology Spring 2021</vt:lpstr>
      <vt:lpstr>HELLO!</vt:lpstr>
      <vt:lpstr>Agenda</vt:lpstr>
      <vt:lpstr>BIG CONCEPT</vt:lpstr>
      <vt:lpstr>Introduction</vt:lpstr>
      <vt:lpstr>Introduction</vt:lpstr>
      <vt:lpstr>Introduction</vt:lpstr>
      <vt:lpstr>The main IoT technical research challenges</vt:lpstr>
      <vt:lpstr>Communication technologies</vt:lpstr>
      <vt:lpstr>Communication and transport technologies</vt:lpstr>
      <vt:lpstr>Communication and transport technologies</vt:lpstr>
      <vt:lpstr>Communication and transport technologies</vt:lpstr>
      <vt:lpstr>Communication and transport technologies</vt:lpstr>
      <vt:lpstr>Communication and transport technologies</vt:lpstr>
      <vt:lpstr>LoRaWAN Network</vt:lpstr>
      <vt:lpstr>LoRaWAN network</vt:lpstr>
      <vt:lpstr>LoRaWAN network</vt:lpstr>
      <vt:lpstr>LoRaWAN network</vt:lpstr>
      <vt:lpstr>CSS as a modulation for Long Range</vt:lpstr>
      <vt:lpstr>Technical overview CSS as a modulation for Long Range Communication</vt:lpstr>
      <vt:lpstr>Technical overview CSS as a modulation for Long Range Communication</vt:lpstr>
      <vt:lpstr>Technical overview CSS as a modulation for Long Range Communication</vt:lpstr>
      <vt:lpstr>Technical overview CSS as a modulation for Long Range Communication</vt:lpstr>
      <vt:lpstr>Technical overview CSS as a modulation for Long Range Communication</vt:lpstr>
      <vt:lpstr>Technical overview CSS as a modulation for Long Range Communication</vt:lpstr>
      <vt:lpstr>Factors determine RF range</vt:lpstr>
      <vt:lpstr>Decibel</vt:lpstr>
      <vt:lpstr>Decibel</vt:lpstr>
      <vt:lpstr>Decibel</vt:lpstr>
      <vt:lpstr>What factors determine RF range and performance?</vt:lpstr>
      <vt:lpstr>What factors determine RF range and performance?</vt:lpstr>
      <vt:lpstr>What factors determine RF range and performance?</vt:lpstr>
      <vt:lpstr>What factors determine RF range and performance?</vt:lpstr>
      <vt:lpstr>What factors determine RF range and performance?</vt:lpstr>
      <vt:lpstr>What factors determine RF range and performance?</vt:lpstr>
      <vt:lpstr>What factors determine RF range and performance?</vt:lpstr>
      <vt:lpstr>What factors determine RF range and performance?</vt:lpstr>
      <vt:lpstr>What factors determine RF range and performance?</vt:lpstr>
      <vt:lpstr>What factors determine RF range and performance?</vt:lpstr>
      <vt:lpstr>Maximum daily packets on LoRaWAN</vt:lpstr>
      <vt:lpstr>Maximum daily packets on LoRaWAN</vt:lpstr>
      <vt:lpstr>Maximum daily packets on LoRaWAN</vt:lpstr>
      <vt:lpstr>What factors determine RF range and performance?</vt:lpstr>
      <vt:lpstr>ALOHA protocol </vt:lpstr>
      <vt:lpstr>ALOHA protocol</vt:lpstr>
      <vt:lpstr>ALOHA protocol</vt:lpstr>
      <vt:lpstr>ALOHA protocol</vt:lpstr>
      <vt:lpstr>ALOHA protocol</vt:lpstr>
      <vt:lpstr>ALOHA protocol implemented on LoRaWAN</vt:lpstr>
      <vt:lpstr>ALOHA protocol</vt:lpstr>
      <vt:lpstr>Slotted-ALOHA protocol</vt:lpstr>
      <vt:lpstr>Slotted-ALOHA</vt:lpstr>
      <vt:lpstr>ALOHA protocol implemented on LoRaWAN</vt:lpstr>
      <vt:lpstr>ALOHA protocol implemented on LoRaWAN</vt:lpstr>
      <vt:lpstr>Maximum throughput per end-device and per channel</vt:lpstr>
      <vt:lpstr>Maximum throughput per end-device and per channel</vt:lpstr>
      <vt:lpstr>Maximum throughput per end-device and per channel Scenario 1</vt:lpstr>
      <vt:lpstr>Maximum throughput per end-device and per channel Scenario 1</vt:lpstr>
      <vt:lpstr>Maximum throughput per end-device and per channel</vt:lpstr>
      <vt:lpstr>We will continue </vt:lpstr>
      <vt:lpstr>Simulation set up</vt:lpstr>
      <vt:lpstr>Simulation set up</vt:lpstr>
      <vt:lpstr>Simulation set up</vt:lpstr>
      <vt:lpstr>Platform discrete time simulation</vt:lpstr>
      <vt:lpstr>Reference</vt:lpstr>
      <vt:lpstr>Reference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Research Challenges for the Internet of Things  Professor: Dr.Mehdi Rast   Lecturer: JaberBabaki  AmirkabirUniversity of Technology Spring 2021</dc:title>
  <dc:creator>jaberALU</dc:creator>
  <cp:lastModifiedBy>jaberALU</cp:lastModifiedBy>
  <cp:revision>621</cp:revision>
  <dcterms:modified xsi:type="dcterms:W3CDTF">2021-05-08T10:39:55Z</dcterms:modified>
</cp:coreProperties>
</file>